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4.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6.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7.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8.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9.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2.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64" r:id="rId3"/>
    <p:sldMasterId id="2147483668" r:id="rId4"/>
    <p:sldMasterId id="2147483672" r:id="rId5"/>
    <p:sldMasterId id="2147483676" r:id="rId6"/>
    <p:sldMasterId id="2147483680" r:id="rId7"/>
    <p:sldMasterId id="2147483684" r:id="rId8"/>
    <p:sldMasterId id="2147483688" r:id="rId9"/>
    <p:sldMasterId id="2147483692" r:id="rId10"/>
  </p:sldMasterIdLst>
  <p:notesMasterIdLst>
    <p:notesMasterId r:id="rId33"/>
  </p:notesMasterIdLst>
  <p:sldIdLst>
    <p:sldId id="470" r:id="rId11"/>
    <p:sldId id="471" r:id="rId12"/>
    <p:sldId id="353" r:id="rId13"/>
    <p:sldId id="352" r:id="rId14"/>
    <p:sldId id="473" r:id="rId15"/>
    <p:sldId id="475" r:id="rId16"/>
    <p:sldId id="494" r:id="rId17"/>
    <p:sldId id="478" r:id="rId18"/>
    <p:sldId id="477" r:id="rId19"/>
    <p:sldId id="481" r:id="rId20"/>
    <p:sldId id="495" r:id="rId21"/>
    <p:sldId id="485" r:id="rId22"/>
    <p:sldId id="484" r:id="rId23"/>
    <p:sldId id="486" r:id="rId24"/>
    <p:sldId id="487" r:id="rId25"/>
    <p:sldId id="496" r:id="rId26"/>
    <p:sldId id="489" r:id="rId27"/>
    <p:sldId id="491" r:id="rId28"/>
    <p:sldId id="490" r:id="rId29"/>
    <p:sldId id="492" r:id="rId30"/>
    <p:sldId id="493" r:id="rId31"/>
    <p:sldId id="497" r:id="rId32"/>
  </p:sldIdLst>
  <p:sldSz cx="12190413" cy="6859588"/>
  <p:notesSz cx="6858000" cy="9144000"/>
  <p:custDataLst>
    <p:tags r:id="rId3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EEDC1"/>
    <a:srgbClr val="FFEE72"/>
    <a:srgbClr val="FFDF04"/>
    <a:srgbClr val="EC5B2D"/>
    <a:srgbClr val="B8D557"/>
    <a:srgbClr val="F8BF53"/>
    <a:srgbClr val="BBE1F6"/>
    <a:srgbClr val="FAC46C"/>
    <a:srgbClr val="14345A"/>
    <a:srgbClr val="9D7F6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293" autoAdjust="0"/>
    <p:restoredTop sz="95394" autoAdjust="0"/>
  </p:normalViewPr>
  <p:slideViewPr>
    <p:cSldViewPr snapToGrid="0" showGuides="1">
      <p:cViewPr varScale="1">
        <p:scale>
          <a:sx n="76" d="100"/>
          <a:sy n="76" d="100"/>
        </p:scale>
        <p:origin x="318" y="96"/>
      </p:cViewPr>
      <p:guideLst>
        <p:guide orient="horz" pos="2161"/>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 Type="http://schemas.openxmlformats.org/officeDocument/2006/relationships/slideMaster" Target="slideMasters/slideMaster3.xml"/><Relationship Id="rId21" Type="http://schemas.openxmlformats.org/officeDocument/2006/relationships/slide" Target="slides/slide11.xml"/><Relationship Id="rId34" Type="http://schemas.openxmlformats.org/officeDocument/2006/relationships/tags" Target="tags/tag1.xml"/><Relationship Id="rId7" Type="http://schemas.openxmlformats.org/officeDocument/2006/relationships/slideMaster" Target="slideMasters/slideMaster7.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viewProps" Target="viewProps.xml"/><Relationship Id="rId10" Type="http://schemas.openxmlformats.org/officeDocument/2006/relationships/slideMaster" Target="slideMasters/slideMaster10.xml"/><Relationship Id="rId19" Type="http://schemas.openxmlformats.org/officeDocument/2006/relationships/slide" Target="slides/slide9.xml"/><Relationship Id="rId31" Type="http://schemas.openxmlformats.org/officeDocument/2006/relationships/slide" Target="slides/slide2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pPr/>
              <a:t>2019/3/27</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pPr/>
              <a:t>‹#›</a:t>
            </a:fld>
            <a:endParaRPr lang="zh-CN" altLang="en-US"/>
          </a:p>
        </p:txBody>
      </p:sp>
    </p:spTree>
    <p:extLst>
      <p:ext uri="{BB962C8B-B14F-4D97-AF65-F5344CB8AC3E}">
        <p14:creationId xmlns:p14="http://schemas.microsoft.com/office/powerpoint/2010/main" val="9417776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1</a:t>
            </a:fld>
            <a:endParaRPr lang="zh-CN" altLang="en-US"/>
          </a:p>
        </p:txBody>
      </p:sp>
    </p:spTree>
    <p:extLst>
      <p:ext uri="{BB962C8B-B14F-4D97-AF65-F5344CB8AC3E}">
        <p14:creationId xmlns:p14="http://schemas.microsoft.com/office/powerpoint/2010/main" val="11810328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11</a:t>
            </a:fld>
            <a:endParaRPr lang="zh-CN" altLang="en-US"/>
          </a:p>
        </p:txBody>
      </p:sp>
    </p:spTree>
    <p:extLst>
      <p:ext uri="{BB962C8B-B14F-4D97-AF65-F5344CB8AC3E}">
        <p14:creationId xmlns:p14="http://schemas.microsoft.com/office/powerpoint/2010/main" val="27354906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12</a:t>
            </a:fld>
            <a:endParaRPr lang="zh-CN" altLang="en-US"/>
          </a:p>
        </p:txBody>
      </p:sp>
    </p:spTree>
    <p:extLst>
      <p:ext uri="{BB962C8B-B14F-4D97-AF65-F5344CB8AC3E}">
        <p14:creationId xmlns:p14="http://schemas.microsoft.com/office/powerpoint/2010/main" val="34088696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13</a:t>
            </a:fld>
            <a:endParaRPr lang="zh-CN" altLang="en-US"/>
          </a:p>
        </p:txBody>
      </p:sp>
    </p:spTree>
    <p:extLst>
      <p:ext uri="{BB962C8B-B14F-4D97-AF65-F5344CB8AC3E}">
        <p14:creationId xmlns:p14="http://schemas.microsoft.com/office/powerpoint/2010/main" val="32231747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14</a:t>
            </a:fld>
            <a:endParaRPr lang="zh-CN" altLang="en-US"/>
          </a:p>
        </p:txBody>
      </p:sp>
    </p:spTree>
    <p:extLst>
      <p:ext uri="{BB962C8B-B14F-4D97-AF65-F5344CB8AC3E}">
        <p14:creationId xmlns:p14="http://schemas.microsoft.com/office/powerpoint/2010/main" val="6174239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15</a:t>
            </a:fld>
            <a:endParaRPr lang="zh-CN" altLang="en-US"/>
          </a:p>
        </p:txBody>
      </p:sp>
    </p:spTree>
    <p:extLst>
      <p:ext uri="{BB962C8B-B14F-4D97-AF65-F5344CB8AC3E}">
        <p14:creationId xmlns:p14="http://schemas.microsoft.com/office/powerpoint/2010/main" val="12339260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16</a:t>
            </a:fld>
            <a:endParaRPr lang="zh-CN" altLang="en-US"/>
          </a:p>
        </p:txBody>
      </p:sp>
    </p:spTree>
    <p:extLst>
      <p:ext uri="{BB962C8B-B14F-4D97-AF65-F5344CB8AC3E}">
        <p14:creationId xmlns:p14="http://schemas.microsoft.com/office/powerpoint/2010/main" val="94044618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17</a:t>
            </a:fld>
            <a:endParaRPr lang="zh-CN" altLang="en-US"/>
          </a:p>
        </p:txBody>
      </p:sp>
    </p:spTree>
    <p:extLst>
      <p:ext uri="{BB962C8B-B14F-4D97-AF65-F5344CB8AC3E}">
        <p14:creationId xmlns:p14="http://schemas.microsoft.com/office/powerpoint/2010/main" val="46298634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18</a:t>
            </a:fld>
            <a:endParaRPr lang="zh-CN" altLang="en-US"/>
          </a:p>
        </p:txBody>
      </p:sp>
    </p:spTree>
    <p:extLst>
      <p:ext uri="{BB962C8B-B14F-4D97-AF65-F5344CB8AC3E}">
        <p14:creationId xmlns:p14="http://schemas.microsoft.com/office/powerpoint/2010/main" val="189996453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19</a:t>
            </a:fld>
            <a:endParaRPr lang="zh-CN" altLang="en-US"/>
          </a:p>
        </p:txBody>
      </p:sp>
    </p:spTree>
    <p:extLst>
      <p:ext uri="{BB962C8B-B14F-4D97-AF65-F5344CB8AC3E}">
        <p14:creationId xmlns:p14="http://schemas.microsoft.com/office/powerpoint/2010/main" val="41369826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20</a:t>
            </a:fld>
            <a:endParaRPr lang="zh-CN" altLang="en-US"/>
          </a:p>
        </p:txBody>
      </p:sp>
    </p:spTree>
    <p:extLst>
      <p:ext uri="{BB962C8B-B14F-4D97-AF65-F5344CB8AC3E}">
        <p14:creationId xmlns:p14="http://schemas.microsoft.com/office/powerpoint/2010/main" val="19336120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3</a:t>
            </a:fld>
            <a:endParaRPr lang="zh-CN" altLang="en-US"/>
          </a:p>
        </p:txBody>
      </p:sp>
    </p:spTree>
    <p:extLst>
      <p:ext uri="{BB962C8B-B14F-4D97-AF65-F5344CB8AC3E}">
        <p14:creationId xmlns:p14="http://schemas.microsoft.com/office/powerpoint/2010/main" val="11217525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21</a:t>
            </a:fld>
            <a:endParaRPr lang="zh-CN" altLang="en-US"/>
          </a:p>
        </p:txBody>
      </p:sp>
    </p:spTree>
    <p:extLst>
      <p:ext uri="{BB962C8B-B14F-4D97-AF65-F5344CB8AC3E}">
        <p14:creationId xmlns:p14="http://schemas.microsoft.com/office/powerpoint/2010/main" val="257736965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22</a:t>
            </a:fld>
            <a:endParaRPr lang="zh-CN" altLang="en-US"/>
          </a:p>
        </p:txBody>
      </p:sp>
    </p:spTree>
    <p:extLst>
      <p:ext uri="{BB962C8B-B14F-4D97-AF65-F5344CB8AC3E}">
        <p14:creationId xmlns:p14="http://schemas.microsoft.com/office/powerpoint/2010/main" val="40580513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4</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5</a:t>
            </a:fld>
            <a:endParaRPr lang="zh-CN" altLang="en-US"/>
          </a:p>
        </p:txBody>
      </p:sp>
    </p:spTree>
    <p:extLst>
      <p:ext uri="{BB962C8B-B14F-4D97-AF65-F5344CB8AC3E}">
        <p14:creationId xmlns:p14="http://schemas.microsoft.com/office/powerpoint/2010/main" val="28777278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6</a:t>
            </a:fld>
            <a:endParaRPr lang="zh-CN" altLang="en-US"/>
          </a:p>
        </p:txBody>
      </p:sp>
    </p:spTree>
    <p:extLst>
      <p:ext uri="{BB962C8B-B14F-4D97-AF65-F5344CB8AC3E}">
        <p14:creationId xmlns:p14="http://schemas.microsoft.com/office/powerpoint/2010/main" val="31421570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7</a:t>
            </a:fld>
            <a:endParaRPr lang="zh-CN" altLang="en-US"/>
          </a:p>
        </p:txBody>
      </p:sp>
    </p:spTree>
    <p:extLst>
      <p:ext uri="{BB962C8B-B14F-4D97-AF65-F5344CB8AC3E}">
        <p14:creationId xmlns:p14="http://schemas.microsoft.com/office/powerpoint/2010/main" val="3948064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8</a:t>
            </a:fld>
            <a:endParaRPr lang="zh-CN" altLang="en-US"/>
          </a:p>
        </p:txBody>
      </p:sp>
    </p:spTree>
    <p:extLst>
      <p:ext uri="{BB962C8B-B14F-4D97-AF65-F5344CB8AC3E}">
        <p14:creationId xmlns:p14="http://schemas.microsoft.com/office/powerpoint/2010/main" val="25474189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9</a:t>
            </a:fld>
            <a:endParaRPr lang="zh-CN" altLang="en-US"/>
          </a:p>
        </p:txBody>
      </p:sp>
    </p:spTree>
    <p:extLst>
      <p:ext uri="{BB962C8B-B14F-4D97-AF65-F5344CB8AC3E}">
        <p14:creationId xmlns:p14="http://schemas.microsoft.com/office/powerpoint/2010/main" val="15701684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10</a:t>
            </a:fld>
            <a:endParaRPr lang="zh-CN" altLang="en-US"/>
          </a:p>
        </p:txBody>
      </p:sp>
    </p:spTree>
    <p:extLst>
      <p:ext uri="{BB962C8B-B14F-4D97-AF65-F5344CB8AC3E}">
        <p14:creationId xmlns:p14="http://schemas.microsoft.com/office/powerpoint/2010/main" val="38227349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4" Type="http://schemas.microsoft.com/office/2007/relationships/hdphoto" Target="../media/hdphoto1.wdp"/></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 Id="rId4" Type="http://schemas.microsoft.com/office/2007/relationships/hdphoto" Target="../media/hdphoto1.wdp"/></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 Id="rId4" Type="http://schemas.microsoft.com/office/2007/relationships/hdphoto" Target="../media/hdphoto1.wdp"/></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 Id="rId4" Type="http://schemas.microsoft.com/office/2007/relationships/hdphoto" Target="../media/hdphoto1.wdp"/></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6.xml"/><Relationship Id="rId4" Type="http://schemas.microsoft.com/office/2007/relationships/hdphoto" Target="../media/hdphoto1.wdp"/></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7.xml"/><Relationship Id="rId4" Type="http://schemas.microsoft.com/office/2007/relationships/hdphoto" Target="../media/hdphoto1.wdp"/></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8.xml"/><Relationship Id="rId4" Type="http://schemas.microsoft.com/office/2007/relationships/hdphoto" Target="../media/hdphoto1.wdp"/></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9.xml"/><Relationship Id="rId4" Type="http://schemas.microsoft.com/office/2007/relationships/hdphoto" Target="../media/hdphoto1.wdp"/></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4"/>
            <a:ext cx="9142810" cy="2388153"/>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3802" y="3602873"/>
            <a:ext cx="9142810" cy="165614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pPr/>
              <a:t>2019/3/27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pPr/>
              <a:t>‹#›</a:t>
            </a:fld>
            <a:endParaRPr lang="zh-CN" altLang="en-US"/>
          </a:p>
        </p:txBody>
      </p:sp>
    </p:spTree>
    <p:extLst>
      <p:ext uri="{BB962C8B-B14F-4D97-AF65-F5344CB8AC3E}">
        <p14:creationId xmlns:p14="http://schemas.microsoft.com/office/powerpoint/2010/main" val="1036915558"/>
      </p:ext>
    </p:extLst>
  </p:cSld>
  <p:clrMapOvr>
    <a:masterClrMapping/>
  </p:clrMapOvr>
  <mc:AlternateContent xmlns:mc="http://schemas.openxmlformats.org/markup-compatibility/2006" xmlns:p14="http://schemas.microsoft.com/office/powerpoint/2010/main">
    <mc:Choice Requires="p14">
      <p:transition spd="slow" p14:dur="2000" advTm="3000">
        <p14:warp dir="in"/>
      </p:transition>
    </mc:Choice>
    <mc:Fallback xmlns="">
      <p:transition spd="slow" advTm="3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pPr/>
              <a:t>2019/3/27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pPr/>
              <a:t>‹#›</a:t>
            </a:fld>
            <a:endParaRPr lang="zh-CN" altLang="en-US"/>
          </a:p>
        </p:txBody>
      </p:sp>
    </p:spTree>
    <p:extLst>
      <p:ext uri="{BB962C8B-B14F-4D97-AF65-F5344CB8AC3E}">
        <p14:creationId xmlns:p14="http://schemas.microsoft.com/office/powerpoint/2010/main" val="3873770020"/>
      </p:ext>
    </p:extLst>
  </p:cSld>
  <p:clrMapOvr>
    <a:masterClrMapping/>
  </p:clrMapOvr>
  <mc:AlternateContent xmlns:mc="http://schemas.openxmlformats.org/markup-compatibility/2006" xmlns:p14="http://schemas.microsoft.com/office/powerpoint/2010/main">
    <mc:Choice Requires="p14">
      <p:transition spd="slow" p14:dur="2000" advTm="3000">
        <p14:warp dir="in"/>
      </p:transition>
    </mc:Choice>
    <mc:Fallback xmlns="">
      <p:transition spd="slow" advTm="3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4" y="365209"/>
            <a:ext cx="2628558" cy="581318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092" y="365209"/>
            <a:ext cx="7733293" cy="5813184"/>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pPr/>
              <a:t>2019/3/27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pPr/>
              <a:t>‹#›</a:t>
            </a:fld>
            <a:endParaRPr lang="zh-CN" altLang="en-US"/>
          </a:p>
        </p:txBody>
      </p:sp>
    </p:spTree>
    <p:extLst>
      <p:ext uri="{BB962C8B-B14F-4D97-AF65-F5344CB8AC3E}">
        <p14:creationId xmlns:p14="http://schemas.microsoft.com/office/powerpoint/2010/main" val="1292723526"/>
      </p:ext>
    </p:extLst>
  </p:cSld>
  <p:clrMapOvr>
    <a:masterClrMapping/>
  </p:clrMapOvr>
  <mc:AlternateContent xmlns:mc="http://schemas.openxmlformats.org/markup-compatibility/2006" xmlns:p14="http://schemas.microsoft.com/office/powerpoint/2010/main">
    <mc:Choice Requires="p14">
      <p:transition spd="slow" p14:dur="2000" advTm="3000">
        <p14:warp dir="in"/>
      </p:transition>
    </mc:Choice>
    <mc:Fallback xmlns="">
      <p:transition spd="slow" advTm="300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27/03/2019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632798120"/>
      </p:ext>
    </p:extLst>
  </p:cSld>
  <p:clrMapOvr>
    <a:masterClrMapping/>
  </p:clrMapOvr>
  <mc:AlternateContent xmlns:mc="http://schemas.openxmlformats.org/markup-compatibility/2006" xmlns:p14="http://schemas.microsoft.com/office/powerpoint/2010/main">
    <mc:Choice Requires="p14">
      <p:transition spd="slow" p14:dur="2000" advTm="3000">
        <p14:warp dir="in"/>
      </p:transition>
    </mc:Choice>
    <mc:Fallback xmlns="">
      <p:transition spd="slow" advTm="300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27/03/2019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cstate="print">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83489971"/>
      </p:ext>
    </p:extLst>
  </p:cSld>
  <p:clrMapOvr>
    <a:masterClrMapping/>
  </p:clrMapOvr>
  <mc:AlternateContent xmlns:mc="http://schemas.openxmlformats.org/markup-compatibility/2006" xmlns:p14="http://schemas.microsoft.com/office/powerpoint/2010/main">
    <mc:Choice Requires="p14">
      <p:transition spd="slow" p14:dur="2000" advTm="3000">
        <p14:warp dir="in"/>
      </p:transition>
    </mc:Choice>
    <mc:Fallback xmlns="">
      <p:transition spd="slow" advTm="3000">
        <p:fade/>
      </p:transition>
    </mc:Fallback>
  </mc:AlternateContent>
  <p:hf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27/03/2019</a:t>
            </a:fld>
            <a:endParaRPr lang="en-JM" dirty="0">
              <a:solidFill>
                <a:prstClr val="black">
                  <a:tint val="75000"/>
                </a:prstClr>
              </a:solidFill>
            </a:endParaRPr>
          </a:p>
        </p:txBody>
      </p:sp>
    </p:spTree>
    <p:extLst>
      <p:ext uri="{BB962C8B-B14F-4D97-AF65-F5344CB8AC3E}">
        <p14:creationId xmlns:p14="http://schemas.microsoft.com/office/powerpoint/2010/main" val="1255497097"/>
      </p:ext>
    </p:extLst>
  </p:cSld>
  <p:clrMapOvr>
    <a:masterClrMapping/>
  </p:clrMapOvr>
  <mc:AlternateContent xmlns:mc="http://schemas.openxmlformats.org/markup-compatibility/2006" xmlns:p14="http://schemas.microsoft.com/office/powerpoint/2010/main">
    <mc:Choice Requires="p14">
      <p:transition spd="slow" p14:dur="2000" advTm="3000">
        <p14:warp dir="in"/>
      </p:transition>
    </mc:Choice>
    <mc:Fallback xmlns="">
      <p:transition spd="slow" advTm="300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27/03/2019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46453402"/>
      </p:ext>
    </p:extLst>
  </p:cSld>
  <p:clrMapOvr>
    <a:masterClrMapping/>
  </p:clrMapOvr>
  <mc:AlternateContent xmlns:mc="http://schemas.openxmlformats.org/markup-compatibility/2006" xmlns:p14="http://schemas.microsoft.com/office/powerpoint/2010/main">
    <mc:Choice Requires="p14">
      <p:transition spd="slow" p14:dur="2000" advTm="3000">
        <p14:warp dir="in"/>
      </p:transition>
    </mc:Choice>
    <mc:Fallback xmlns="">
      <p:transition spd="slow" advTm="300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27/03/2019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cstate="print">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70962210"/>
      </p:ext>
    </p:extLst>
  </p:cSld>
  <p:clrMapOvr>
    <a:masterClrMapping/>
  </p:clrMapOvr>
  <mc:AlternateContent xmlns:mc="http://schemas.openxmlformats.org/markup-compatibility/2006" xmlns:p14="http://schemas.microsoft.com/office/powerpoint/2010/main">
    <mc:Choice Requires="p14">
      <p:transition spd="slow" p14:dur="2000" advTm="3000">
        <p14:warp dir="in"/>
      </p:transition>
    </mc:Choice>
    <mc:Fallback xmlns="">
      <p:transition spd="slow" advTm="3000">
        <p:fade/>
      </p:transition>
    </mc:Fallback>
  </mc:AlternateContent>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27/03/2019</a:t>
            </a:fld>
            <a:endParaRPr lang="en-JM" dirty="0">
              <a:solidFill>
                <a:prstClr val="black">
                  <a:tint val="75000"/>
                </a:prstClr>
              </a:solidFill>
            </a:endParaRPr>
          </a:p>
        </p:txBody>
      </p:sp>
    </p:spTree>
    <p:extLst>
      <p:ext uri="{BB962C8B-B14F-4D97-AF65-F5344CB8AC3E}">
        <p14:creationId xmlns:p14="http://schemas.microsoft.com/office/powerpoint/2010/main" val="2718168417"/>
      </p:ext>
    </p:extLst>
  </p:cSld>
  <p:clrMapOvr>
    <a:masterClrMapping/>
  </p:clrMapOvr>
  <mc:AlternateContent xmlns:mc="http://schemas.openxmlformats.org/markup-compatibility/2006" xmlns:p14="http://schemas.microsoft.com/office/powerpoint/2010/main">
    <mc:Choice Requires="p14">
      <p:transition spd="slow" p14:dur="2000" advTm="3000">
        <p14:warp dir="in"/>
      </p:transition>
    </mc:Choice>
    <mc:Fallback xmlns="">
      <p:transition spd="slow" advTm="3000">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27/03/2019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28932927"/>
      </p:ext>
    </p:extLst>
  </p:cSld>
  <p:clrMapOvr>
    <a:masterClrMapping/>
  </p:clrMapOvr>
  <mc:AlternateContent xmlns:mc="http://schemas.openxmlformats.org/markup-compatibility/2006" xmlns:p14="http://schemas.microsoft.com/office/powerpoint/2010/main">
    <mc:Choice Requires="p14">
      <p:transition spd="slow" p14:dur="2000" advTm="3000">
        <p14:warp dir="in"/>
      </p:transition>
    </mc:Choice>
    <mc:Fallback xmlns="">
      <p:transition spd="slow" advTm="3000">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27/03/2019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cstate="print">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697907939"/>
      </p:ext>
    </p:extLst>
  </p:cSld>
  <p:clrMapOvr>
    <a:masterClrMapping/>
  </p:clrMapOvr>
  <mc:AlternateContent xmlns:mc="http://schemas.openxmlformats.org/markup-compatibility/2006" xmlns:p14="http://schemas.microsoft.com/office/powerpoint/2010/main">
    <mc:Choice Requires="p14">
      <p:transition spd="slow" p14:dur="2000" advTm="3000">
        <p14:warp dir="in"/>
      </p:transition>
    </mc:Choice>
    <mc:Fallback xmlns="">
      <p:transition spd="slow" advTm="3000">
        <p:fade/>
      </p:transition>
    </mc:Fallback>
  </mc:AlternateContent>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pPr/>
              <a:t>2019/3/27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pPr/>
              <a:t>‹#›</a:t>
            </a:fld>
            <a:endParaRPr lang="zh-CN" altLang="en-US"/>
          </a:p>
        </p:txBody>
      </p:sp>
    </p:spTree>
    <p:extLst>
      <p:ext uri="{BB962C8B-B14F-4D97-AF65-F5344CB8AC3E}">
        <p14:creationId xmlns:p14="http://schemas.microsoft.com/office/powerpoint/2010/main" val="1875678660"/>
      </p:ext>
    </p:extLst>
  </p:cSld>
  <p:clrMapOvr>
    <a:masterClrMapping/>
  </p:clrMapOvr>
  <mc:AlternateContent xmlns:mc="http://schemas.openxmlformats.org/markup-compatibility/2006" xmlns:p14="http://schemas.microsoft.com/office/powerpoint/2010/main">
    <mc:Choice Requires="p14">
      <p:transition spd="slow" p14:dur="2000" advTm="3000">
        <p14:warp dir="in"/>
      </p:transition>
    </mc:Choice>
    <mc:Fallback xmlns="">
      <p:transition spd="slow" advTm="3000">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27/03/2019</a:t>
            </a:fld>
            <a:endParaRPr lang="en-JM" dirty="0">
              <a:solidFill>
                <a:prstClr val="black">
                  <a:tint val="75000"/>
                </a:prstClr>
              </a:solidFill>
            </a:endParaRPr>
          </a:p>
        </p:txBody>
      </p:sp>
    </p:spTree>
    <p:extLst>
      <p:ext uri="{BB962C8B-B14F-4D97-AF65-F5344CB8AC3E}">
        <p14:creationId xmlns:p14="http://schemas.microsoft.com/office/powerpoint/2010/main" val="2214738144"/>
      </p:ext>
    </p:extLst>
  </p:cSld>
  <p:clrMapOvr>
    <a:masterClrMapping/>
  </p:clrMapOvr>
  <mc:AlternateContent xmlns:mc="http://schemas.openxmlformats.org/markup-compatibility/2006" xmlns:p14="http://schemas.microsoft.com/office/powerpoint/2010/main">
    <mc:Choice Requires="p14">
      <p:transition spd="slow" p14:dur="2000" advTm="3000">
        <p14:warp dir="in"/>
      </p:transition>
    </mc:Choice>
    <mc:Fallback xmlns="">
      <p:transition spd="slow" advTm="3000">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27/03/2019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0303932"/>
      </p:ext>
    </p:extLst>
  </p:cSld>
  <p:clrMapOvr>
    <a:masterClrMapping/>
  </p:clrMapOvr>
  <mc:AlternateContent xmlns:mc="http://schemas.openxmlformats.org/markup-compatibility/2006" xmlns:p14="http://schemas.microsoft.com/office/powerpoint/2010/main">
    <mc:Choice Requires="p14">
      <p:transition spd="slow" p14:dur="2000" advTm="3000">
        <p14:warp dir="in"/>
      </p:transition>
    </mc:Choice>
    <mc:Fallback xmlns="">
      <p:transition spd="slow" advTm="3000">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27/03/2019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cstate="print">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945302849"/>
      </p:ext>
    </p:extLst>
  </p:cSld>
  <p:clrMapOvr>
    <a:masterClrMapping/>
  </p:clrMapOvr>
  <mc:AlternateContent xmlns:mc="http://schemas.openxmlformats.org/markup-compatibility/2006" xmlns:p14="http://schemas.microsoft.com/office/powerpoint/2010/main">
    <mc:Choice Requires="p14">
      <p:transition spd="slow" p14:dur="2000" advTm="3000">
        <p14:warp dir="in"/>
      </p:transition>
    </mc:Choice>
    <mc:Fallback xmlns="">
      <p:transition spd="slow" advTm="3000">
        <p:fade/>
      </p:transition>
    </mc:Fallback>
  </mc:AlternateContent>
  <p:hf hd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27/03/2019</a:t>
            </a:fld>
            <a:endParaRPr lang="en-JM" dirty="0">
              <a:solidFill>
                <a:prstClr val="black">
                  <a:tint val="75000"/>
                </a:prstClr>
              </a:solidFill>
            </a:endParaRPr>
          </a:p>
        </p:txBody>
      </p:sp>
    </p:spTree>
    <p:extLst>
      <p:ext uri="{BB962C8B-B14F-4D97-AF65-F5344CB8AC3E}">
        <p14:creationId xmlns:p14="http://schemas.microsoft.com/office/powerpoint/2010/main" val="4162990736"/>
      </p:ext>
    </p:extLst>
  </p:cSld>
  <p:clrMapOvr>
    <a:masterClrMapping/>
  </p:clrMapOvr>
  <mc:AlternateContent xmlns:mc="http://schemas.openxmlformats.org/markup-compatibility/2006" xmlns:p14="http://schemas.microsoft.com/office/powerpoint/2010/main">
    <mc:Choice Requires="p14">
      <p:transition spd="slow" p14:dur="2000" advTm="3000">
        <p14:warp dir="in"/>
      </p:transition>
    </mc:Choice>
    <mc:Fallback xmlns="">
      <p:transition spd="slow" advTm="3000">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27/03/2019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37292218"/>
      </p:ext>
    </p:extLst>
  </p:cSld>
  <p:clrMapOvr>
    <a:masterClrMapping/>
  </p:clrMapOvr>
  <mc:AlternateContent xmlns:mc="http://schemas.openxmlformats.org/markup-compatibility/2006" xmlns:p14="http://schemas.microsoft.com/office/powerpoint/2010/main">
    <mc:Choice Requires="p14">
      <p:transition spd="slow" p14:dur="2000" advTm="3000">
        <p14:warp dir="in"/>
      </p:transition>
    </mc:Choice>
    <mc:Fallback xmlns="">
      <p:transition spd="slow" advTm="3000">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27/03/2019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cstate="print">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174124145"/>
      </p:ext>
    </p:extLst>
  </p:cSld>
  <p:clrMapOvr>
    <a:masterClrMapping/>
  </p:clrMapOvr>
  <mc:AlternateContent xmlns:mc="http://schemas.openxmlformats.org/markup-compatibility/2006" xmlns:p14="http://schemas.microsoft.com/office/powerpoint/2010/main">
    <mc:Choice Requires="p14">
      <p:transition spd="slow" p14:dur="2000" advTm="3000">
        <p14:warp dir="in"/>
      </p:transition>
    </mc:Choice>
    <mc:Fallback xmlns="">
      <p:transition spd="slow" advTm="3000">
        <p:fade/>
      </p:transition>
    </mc:Fallback>
  </mc:AlternateContent>
  <p:hf hd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27/03/2019</a:t>
            </a:fld>
            <a:endParaRPr lang="en-JM" dirty="0">
              <a:solidFill>
                <a:prstClr val="black">
                  <a:tint val="75000"/>
                </a:prstClr>
              </a:solidFill>
            </a:endParaRPr>
          </a:p>
        </p:txBody>
      </p:sp>
    </p:spTree>
    <p:extLst>
      <p:ext uri="{BB962C8B-B14F-4D97-AF65-F5344CB8AC3E}">
        <p14:creationId xmlns:p14="http://schemas.microsoft.com/office/powerpoint/2010/main" val="2118474266"/>
      </p:ext>
    </p:extLst>
  </p:cSld>
  <p:clrMapOvr>
    <a:masterClrMapping/>
  </p:clrMapOvr>
  <mc:AlternateContent xmlns:mc="http://schemas.openxmlformats.org/markup-compatibility/2006" xmlns:p14="http://schemas.microsoft.com/office/powerpoint/2010/main">
    <mc:Choice Requires="p14">
      <p:transition spd="slow" p14:dur="2000" advTm="3000">
        <p14:warp dir="in"/>
      </p:transition>
    </mc:Choice>
    <mc:Fallback xmlns="">
      <p:transition spd="slow" advTm="3000">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27/03/2019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46944412"/>
      </p:ext>
    </p:extLst>
  </p:cSld>
  <p:clrMapOvr>
    <a:masterClrMapping/>
  </p:clrMapOvr>
  <mc:AlternateContent xmlns:mc="http://schemas.openxmlformats.org/markup-compatibility/2006" xmlns:p14="http://schemas.microsoft.com/office/powerpoint/2010/main">
    <mc:Choice Requires="p14">
      <p:transition spd="slow" p14:dur="2000" advTm="3000">
        <p14:warp dir="in"/>
      </p:transition>
    </mc:Choice>
    <mc:Fallback xmlns="">
      <p:transition spd="slow" advTm="3000">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27/03/2019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cstate="print">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502747024"/>
      </p:ext>
    </p:extLst>
  </p:cSld>
  <p:clrMapOvr>
    <a:masterClrMapping/>
  </p:clrMapOvr>
  <mc:AlternateContent xmlns:mc="http://schemas.openxmlformats.org/markup-compatibility/2006" xmlns:p14="http://schemas.microsoft.com/office/powerpoint/2010/main">
    <mc:Choice Requires="p14">
      <p:transition spd="slow" p14:dur="2000" advTm="3000">
        <p14:warp dir="in"/>
      </p:transition>
    </mc:Choice>
    <mc:Fallback xmlns="">
      <p:transition spd="slow" advTm="3000">
        <p:fade/>
      </p:transition>
    </mc:Fallback>
  </mc:AlternateContent>
  <p:hf hd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27/03/2019</a:t>
            </a:fld>
            <a:endParaRPr lang="en-JM" dirty="0">
              <a:solidFill>
                <a:prstClr val="black">
                  <a:tint val="75000"/>
                </a:prstClr>
              </a:solidFill>
            </a:endParaRPr>
          </a:p>
        </p:txBody>
      </p:sp>
    </p:spTree>
    <p:extLst>
      <p:ext uri="{BB962C8B-B14F-4D97-AF65-F5344CB8AC3E}">
        <p14:creationId xmlns:p14="http://schemas.microsoft.com/office/powerpoint/2010/main" val="3380151556"/>
      </p:ext>
    </p:extLst>
  </p:cSld>
  <p:clrMapOvr>
    <a:masterClrMapping/>
  </p:clrMapOvr>
  <mc:AlternateContent xmlns:mc="http://schemas.openxmlformats.org/markup-compatibility/2006" xmlns:p14="http://schemas.microsoft.com/office/powerpoint/2010/main">
    <mc:Choice Requires="p14">
      <p:transition spd="slow" p14:dur="2000" advTm="3000">
        <p14:warp dir="in"/>
      </p:transition>
    </mc:Choice>
    <mc:Fallback xmlns="">
      <p:transition spd="slow" advTm="3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3" y="1710135"/>
            <a:ext cx="10514231" cy="2853398"/>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743" y="4590527"/>
            <a:ext cx="10514231" cy="150053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pPr/>
              <a:t>2019/3/27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pPr/>
              <a:t>‹#›</a:t>
            </a:fld>
            <a:endParaRPr lang="zh-CN" altLang="en-US"/>
          </a:p>
        </p:txBody>
      </p:sp>
    </p:spTree>
    <p:extLst>
      <p:ext uri="{BB962C8B-B14F-4D97-AF65-F5344CB8AC3E}">
        <p14:creationId xmlns:p14="http://schemas.microsoft.com/office/powerpoint/2010/main" val="3568261975"/>
      </p:ext>
    </p:extLst>
  </p:cSld>
  <p:clrMapOvr>
    <a:masterClrMapping/>
  </p:clrMapOvr>
  <mc:AlternateContent xmlns:mc="http://schemas.openxmlformats.org/markup-compatibility/2006" xmlns:p14="http://schemas.microsoft.com/office/powerpoint/2010/main">
    <mc:Choice Requires="p14">
      <p:transition spd="slow" p14:dur="2000" advTm="3000">
        <p14:warp dir="in"/>
      </p:transition>
    </mc:Choice>
    <mc:Fallback xmlns="">
      <p:transition spd="slow" advTm="3000">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27/03/2019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3521294096"/>
      </p:ext>
    </p:extLst>
  </p:cSld>
  <p:clrMapOvr>
    <a:masterClrMapping/>
  </p:clrMapOvr>
  <mc:AlternateContent xmlns:mc="http://schemas.openxmlformats.org/markup-compatibility/2006" xmlns:p14="http://schemas.microsoft.com/office/powerpoint/2010/main">
    <mc:Choice Requires="p14">
      <p:transition spd="slow" p14:dur="2000" advTm="3000">
        <p14:warp dir="in"/>
      </p:transition>
    </mc:Choice>
    <mc:Fallback xmlns="">
      <p:transition spd="slow" advTm="3000">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27/03/2019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cstate="print">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8163827"/>
      </p:ext>
    </p:extLst>
  </p:cSld>
  <p:clrMapOvr>
    <a:masterClrMapping/>
  </p:clrMapOvr>
  <mc:AlternateContent xmlns:mc="http://schemas.openxmlformats.org/markup-compatibility/2006" xmlns:p14="http://schemas.microsoft.com/office/powerpoint/2010/main">
    <mc:Choice Requires="p14">
      <p:transition spd="slow" p14:dur="2000" advTm="3000">
        <p14:warp dir="in"/>
      </p:transition>
    </mc:Choice>
    <mc:Fallback xmlns="">
      <p:transition spd="slow" advTm="3000">
        <p:fade/>
      </p:transition>
    </mc:Fallback>
  </mc:AlternateContent>
  <p:hf hd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27/03/2019</a:t>
            </a:fld>
            <a:endParaRPr lang="en-JM" dirty="0">
              <a:solidFill>
                <a:prstClr val="black">
                  <a:tint val="75000"/>
                </a:prstClr>
              </a:solidFill>
            </a:endParaRPr>
          </a:p>
        </p:txBody>
      </p:sp>
    </p:spTree>
    <p:extLst>
      <p:ext uri="{BB962C8B-B14F-4D97-AF65-F5344CB8AC3E}">
        <p14:creationId xmlns:p14="http://schemas.microsoft.com/office/powerpoint/2010/main" val="2932136213"/>
      </p:ext>
    </p:extLst>
  </p:cSld>
  <p:clrMapOvr>
    <a:masterClrMapping/>
  </p:clrMapOvr>
  <mc:AlternateContent xmlns:mc="http://schemas.openxmlformats.org/markup-compatibility/2006" xmlns:p14="http://schemas.microsoft.com/office/powerpoint/2010/main">
    <mc:Choice Requires="p14">
      <p:transition spd="slow" p14:dur="2000" advTm="3000">
        <p14:warp dir="in"/>
      </p:transition>
    </mc:Choice>
    <mc:Fallback xmlns="">
      <p:transition spd="slow" advTm="3000">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27/03/2019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1963950714"/>
      </p:ext>
    </p:extLst>
  </p:cSld>
  <p:clrMapOvr>
    <a:masterClrMapping/>
  </p:clrMapOvr>
  <mc:AlternateContent xmlns:mc="http://schemas.openxmlformats.org/markup-compatibility/2006" xmlns:p14="http://schemas.microsoft.com/office/powerpoint/2010/main">
    <mc:Choice Requires="p14">
      <p:transition spd="slow" p14:dur="2000" advTm="3000">
        <p14:warp dir="in"/>
      </p:transition>
    </mc:Choice>
    <mc:Fallback xmlns="">
      <p:transition spd="slow" advTm="3000">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27/03/2019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cstate="print">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3552026902"/>
      </p:ext>
    </p:extLst>
  </p:cSld>
  <p:clrMapOvr>
    <a:masterClrMapping/>
  </p:clrMapOvr>
  <mc:AlternateContent xmlns:mc="http://schemas.openxmlformats.org/markup-compatibility/2006" xmlns:p14="http://schemas.microsoft.com/office/powerpoint/2010/main">
    <mc:Choice Requires="p14">
      <p:transition spd="slow" p14:dur="2000" advTm="3000">
        <p14:warp dir="in"/>
      </p:transition>
    </mc:Choice>
    <mc:Fallback xmlns="">
      <p:transition spd="slow" advTm="3000">
        <p:fade/>
      </p:transition>
    </mc:Fallback>
  </mc:AlternateContent>
  <p:hf hd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27/03/2019</a:t>
            </a:fld>
            <a:endParaRPr lang="en-JM" dirty="0">
              <a:solidFill>
                <a:prstClr val="black">
                  <a:tint val="75000"/>
                </a:prstClr>
              </a:solidFill>
            </a:endParaRPr>
          </a:p>
        </p:txBody>
      </p:sp>
    </p:spTree>
    <p:extLst>
      <p:ext uri="{BB962C8B-B14F-4D97-AF65-F5344CB8AC3E}">
        <p14:creationId xmlns:p14="http://schemas.microsoft.com/office/powerpoint/2010/main" val="1915925690"/>
      </p:ext>
    </p:extLst>
  </p:cSld>
  <p:clrMapOvr>
    <a:masterClrMapping/>
  </p:clrMapOvr>
  <mc:AlternateContent xmlns:mc="http://schemas.openxmlformats.org/markup-compatibility/2006" xmlns:p14="http://schemas.microsoft.com/office/powerpoint/2010/main">
    <mc:Choice Requires="p14">
      <p:transition spd="slow" p14:dur="2000" advTm="3000">
        <p14:warp dir="in"/>
      </p:transition>
    </mc:Choice>
    <mc:Fallback xmlns="">
      <p:transition spd="slow" advTm="3000">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282" y="2130922"/>
            <a:ext cx="10361851" cy="1470365"/>
          </a:xfrm>
        </p:spPr>
        <p:txBody>
          <a:bodyPr/>
          <a:lstStyle/>
          <a:p>
            <a:r>
              <a:rPr lang="en-US"/>
              <a:t>Click to edit Master title style</a:t>
            </a:r>
          </a:p>
        </p:txBody>
      </p:sp>
      <p:sp>
        <p:nvSpPr>
          <p:cNvPr id="3" name="Subtitle 2"/>
          <p:cNvSpPr>
            <a:spLocks noGrp="1"/>
          </p:cNvSpPr>
          <p:nvPr>
            <p:ph type="subTitle" idx="1"/>
          </p:nvPr>
        </p:nvSpPr>
        <p:spPr>
          <a:xfrm>
            <a:off x="1828563" y="3887100"/>
            <a:ext cx="8533289" cy="1753006"/>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3/27/2019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89626290"/>
      </p:ext>
    </p:extLst>
  </p:cSld>
  <p:clrMapOvr>
    <a:masterClrMapping/>
  </p:clrMapOvr>
  <mc:AlternateContent xmlns:mc="http://schemas.openxmlformats.org/markup-compatibility/2006" xmlns:p14="http://schemas.microsoft.com/office/powerpoint/2010/main">
    <mc:Choice Requires="p14">
      <p:transition spd="slow" p14:dur="2000" advTm="3000">
        <p14:warp dir="in"/>
      </p:transition>
    </mc:Choice>
    <mc:Fallback xmlns="">
      <p:transition spd="slow" advTm="3000">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pPr>
                <a:defRPr/>
              </a:pPr>
              <a:t>3/27/2019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911562813"/>
      </p:ext>
    </p:extLst>
  </p:cSld>
  <p:clrMapOvr>
    <a:masterClrMapping/>
  </p:clrMapOvr>
  <mc:AlternateContent xmlns:mc="http://schemas.openxmlformats.org/markup-compatibility/2006" xmlns:p14="http://schemas.microsoft.com/office/powerpoint/2010/main">
    <mc:Choice Requires="p14">
      <p:transition spd="slow" p14:dur="2000" advTm="3000">
        <p14:warp dir="in"/>
      </p:transition>
    </mc:Choice>
    <mc:Fallback xmlns="">
      <p:transition spd="slow" advTm="3000">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60" y="4407923"/>
            <a:ext cx="10361851" cy="1362390"/>
          </a:xfrm>
        </p:spPr>
        <p:txBody>
          <a:bodyPr anchor="t"/>
          <a:lstStyle>
            <a:lvl1pPr algn="l">
              <a:defRPr sz="5400" b="1" cap="all"/>
            </a:lvl1pPr>
          </a:lstStyle>
          <a:p>
            <a:r>
              <a:rPr lang="en-US"/>
              <a:t>Click to edit Master title style</a:t>
            </a:r>
          </a:p>
        </p:txBody>
      </p:sp>
      <p:sp>
        <p:nvSpPr>
          <p:cNvPr id="3" name="Text Placeholder 2"/>
          <p:cNvSpPr>
            <a:spLocks noGrp="1"/>
          </p:cNvSpPr>
          <p:nvPr>
            <p:ph type="body" idx="1"/>
          </p:nvPr>
        </p:nvSpPr>
        <p:spPr>
          <a:xfrm>
            <a:off x="962960" y="2907387"/>
            <a:ext cx="10361851" cy="1500534"/>
          </a:xfrm>
        </p:spPr>
        <p:txBody>
          <a:bodyPr anchor="b"/>
          <a:lstStyle>
            <a:lvl1pPr marL="0" indent="0">
              <a:buNone/>
              <a:defRPr sz="2700">
                <a:solidFill>
                  <a:schemeClr val="tx1">
                    <a:tint val="75000"/>
                  </a:schemeClr>
                </a:solidFill>
              </a:defRPr>
            </a:lvl1pPr>
            <a:lvl2pPr marL="609585" indent="0">
              <a:buNone/>
              <a:defRPr sz="2400">
                <a:solidFill>
                  <a:schemeClr val="tx1">
                    <a:tint val="75000"/>
                  </a:schemeClr>
                </a:solidFill>
              </a:defRPr>
            </a:lvl2pPr>
            <a:lvl3pPr marL="1219170" indent="0">
              <a:buNone/>
              <a:defRPr sz="2200">
                <a:solidFill>
                  <a:schemeClr val="tx1">
                    <a:tint val="75000"/>
                  </a:schemeClr>
                </a:solidFill>
              </a:defRPr>
            </a:lvl3pPr>
            <a:lvl4pPr marL="1828754" indent="0">
              <a:buNone/>
              <a:defRPr sz="1900">
                <a:solidFill>
                  <a:schemeClr val="tx1">
                    <a:tint val="75000"/>
                  </a:schemeClr>
                </a:solidFill>
              </a:defRPr>
            </a:lvl4pPr>
            <a:lvl5pPr marL="2438339" indent="0">
              <a:buNone/>
              <a:defRPr sz="1900">
                <a:solidFill>
                  <a:schemeClr val="tx1">
                    <a:tint val="75000"/>
                  </a:schemeClr>
                </a:solidFill>
              </a:defRPr>
            </a:lvl5pPr>
            <a:lvl6pPr marL="3047924" indent="0">
              <a:buNone/>
              <a:defRPr sz="1900">
                <a:solidFill>
                  <a:schemeClr val="tx1">
                    <a:tint val="75000"/>
                  </a:schemeClr>
                </a:solidFill>
              </a:defRPr>
            </a:lvl6pPr>
            <a:lvl7pPr marL="3657509" indent="0">
              <a:buNone/>
              <a:defRPr sz="1900">
                <a:solidFill>
                  <a:schemeClr val="tx1">
                    <a:tint val="75000"/>
                  </a:schemeClr>
                </a:solidFill>
              </a:defRPr>
            </a:lvl7pPr>
            <a:lvl8pPr marL="4267093" indent="0">
              <a:buNone/>
              <a:defRPr sz="1900">
                <a:solidFill>
                  <a:schemeClr val="tx1">
                    <a:tint val="75000"/>
                  </a:schemeClr>
                </a:solidFill>
              </a:defRPr>
            </a:lvl8pPr>
            <a:lvl9pPr marL="4876678" indent="0">
              <a:buNone/>
              <a:defRPr sz="19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pPr>
                <a:defRPr/>
              </a:pPr>
              <a:t>3/27/2019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51570088"/>
      </p:ext>
    </p:extLst>
  </p:cSld>
  <p:clrMapOvr>
    <a:masterClrMapping/>
  </p:clrMapOvr>
  <mc:AlternateContent xmlns:mc="http://schemas.openxmlformats.org/markup-compatibility/2006" xmlns:p14="http://schemas.microsoft.com/office/powerpoint/2010/main">
    <mc:Choice Requires="p14">
      <p:transition spd="slow" p14:dur="2000" advTm="3000">
        <p14:warp dir="in"/>
      </p:transition>
    </mc:Choice>
    <mc:Fallback xmlns="">
      <p:transition spd="slow" advTm="3000">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522"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6794"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pPr>
                <a:defRPr/>
              </a:pPr>
              <a:t>3/27/2019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69661496"/>
      </p:ext>
    </p:extLst>
  </p:cSld>
  <p:clrMapOvr>
    <a:masterClrMapping/>
  </p:clrMapOvr>
  <mc:AlternateContent xmlns:mc="http://schemas.openxmlformats.org/markup-compatibility/2006" xmlns:p14="http://schemas.microsoft.com/office/powerpoint/2010/main">
    <mc:Choice Requires="p14">
      <p:transition spd="slow" p14:dur="2000" advTm="3000">
        <p14:warp dir="in"/>
      </p:transition>
    </mc:Choice>
    <mc:Fallback xmlns="">
      <p:transition spd="slow" advTm="3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091"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1396"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C4388EF-52D1-4258-9BE5-BCD010C7D4DE}" type="datetimeFigureOut">
              <a:rPr lang="zh-CN" altLang="en-US" smtClean="0"/>
              <a:pPr/>
              <a:t>2019/3/27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pPr/>
              <a:t>‹#›</a:t>
            </a:fld>
            <a:endParaRPr lang="zh-CN" altLang="en-US"/>
          </a:p>
        </p:txBody>
      </p:sp>
    </p:spTree>
    <p:extLst>
      <p:ext uri="{BB962C8B-B14F-4D97-AF65-F5344CB8AC3E}">
        <p14:creationId xmlns:p14="http://schemas.microsoft.com/office/powerpoint/2010/main" val="828902318"/>
      </p:ext>
    </p:extLst>
  </p:cSld>
  <p:clrMapOvr>
    <a:masterClrMapping/>
  </p:clrMapOvr>
  <mc:AlternateContent xmlns:mc="http://schemas.openxmlformats.org/markup-compatibility/2006" xmlns:p14="http://schemas.microsoft.com/office/powerpoint/2010/main">
    <mc:Choice Requires="p14">
      <p:transition spd="slow" p14:dur="2000" advTm="3000">
        <p14:warp dir="in"/>
      </p:transition>
    </mc:Choice>
    <mc:Fallback xmlns="">
      <p:transition spd="slow" advTm="3000">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522" y="1535469"/>
            <a:ext cx="5386216"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4" name="Content Placeholder 3"/>
          <p:cNvSpPr>
            <a:spLocks noGrp="1"/>
          </p:cNvSpPr>
          <p:nvPr>
            <p:ph sz="half" idx="2"/>
          </p:nvPr>
        </p:nvSpPr>
        <p:spPr>
          <a:xfrm>
            <a:off x="609522" y="2175380"/>
            <a:ext cx="5386216"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2567" y="1535469"/>
            <a:ext cx="5388332"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6" name="Content Placeholder 5"/>
          <p:cNvSpPr>
            <a:spLocks noGrp="1"/>
          </p:cNvSpPr>
          <p:nvPr>
            <p:ph sz="quarter" idx="4"/>
          </p:nvPr>
        </p:nvSpPr>
        <p:spPr>
          <a:xfrm>
            <a:off x="6192567" y="2175380"/>
            <a:ext cx="5388332"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pPr>
                <a:defRPr/>
              </a:pPr>
              <a:t>3/27/2019</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49414329"/>
      </p:ext>
    </p:extLst>
  </p:cSld>
  <p:clrMapOvr>
    <a:masterClrMapping/>
  </p:clrMapOvr>
  <mc:AlternateContent xmlns:mc="http://schemas.openxmlformats.org/markup-compatibility/2006" xmlns:p14="http://schemas.microsoft.com/office/powerpoint/2010/main">
    <mc:Choice Requires="p14">
      <p:transition spd="slow" p14:dur="2000" advTm="3000">
        <p14:warp dir="in"/>
      </p:transition>
    </mc:Choice>
    <mc:Fallback xmlns="">
      <p:transition spd="slow" advTm="3000">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pPr>
                <a:defRPr/>
              </a:pPr>
              <a:t>3/27/2019</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840117460"/>
      </p:ext>
    </p:extLst>
  </p:cSld>
  <p:clrMapOvr>
    <a:masterClrMapping/>
  </p:clrMapOvr>
  <mc:AlternateContent xmlns:mc="http://schemas.openxmlformats.org/markup-compatibility/2006" xmlns:p14="http://schemas.microsoft.com/office/powerpoint/2010/main">
    <mc:Choice Requires="p14">
      <p:transition spd="slow" p14:dur="2000" advTm="3000">
        <p14:warp dir="in"/>
      </p:transition>
    </mc:Choice>
    <mc:Fallback xmlns="">
      <p:transition spd="slow" advTm="3000">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485" y="1031497"/>
            <a:ext cx="9911444" cy="4290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5899289" y="6453393"/>
            <a:ext cx="391838" cy="22015"/>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pPr>
                <a:defRPr/>
              </a:pPr>
              <a:t>3/27/2019</a:t>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2992" y="6397708"/>
            <a:ext cx="2844430" cy="365210"/>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96887435"/>
      </p:ext>
    </p:extLst>
  </p:cSld>
  <p:clrMapOvr>
    <a:masterClrMapping/>
  </p:clrMapOvr>
  <mc:AlternateContent xmlns:mc="http://schemas.openxmlformats.org/markup-compatibility/2006" xmlns:p14="http://schemas.microsoft.com/office/powerpoint/2010/main">
    <mc:Choice Requires="p14">
      <p:transition spd="slow" p14:dur="2000" advTm="3000">
        <p14:warp dir="in"/>
      </p:transition>
    </mc:Choice>
    <mc:Fallback xmlns="">
      <p:transition spd="slow" advTm="3000">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5321500"/>
      </p:ext>
    </p:extLst>
  </p:cSld>
  <p:clrMapOvr>
    <a:masterClrMapping/>
  </p:clrMapOvr>
  <mc:AlternateContent xmlns:mc="http://schemas.openxmlformats.org/markup-compatibility/2006" xmlns:p14="http://schemas.microsoft.com/office/powerpoint/2010/main">
    <mc:Choice Requires="p14">
      <p:transition spd="slow" p14:dur="2000" advTm="3000">
        <p14:warp dir="in"/>
      </p:transition>
    </mc:Choice>
    <mc:Fallback xmlns="">
      <p:transition spd="slow" advTm="3000">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24" y="273113"/>
            <a:ext cx="4010562" cy="1162320"/>
          </a:xfrm>
        </p:spPr>
        <p:txBody>
          <a:bodyPr anchor="b"/>
          <a:lstStyle>
            <a:lvl1pPr algn="l">
              <a:defRPr sz="2700" b="1"/>
            </a:lvl1pPr>
          </a:lstStyle>
          <a:p>
            <a:r>
              <a:rPr lang="en-US"/>
              <a:t>Click to edit Master title style</a:t>
            </a:r>
          </a:p>
        </p:txBody>
      </p:sp>
      <p:sp>
        <p:nvSpPr>
          <p:cNvPr id="3" name="Content Placeholder 2"/>
          <p:cNvSpPr>
            <a:spLocks noGrp="1"/>
          </p:cNvSpPr>
          <p:nvPr>
            <p:ph idx="1"/>
          </p:nvPr>
        </p:nvSpPr>
        <p:spPr>
          <a:xfrm>
            <a:off x="4766113" y="273117"/>
            <a:ext cx="6814780" cy="5854468"/>
          </a:xfr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524" y="1435437"/>
            <a:ext cx="4010562" cy="46921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pPr>
                <a:defRPr/>
              </a:pPr>
              <a:t>3/27/2019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971293340"/>
      </p:ext>
    </p:extLst>
  </p:cSld>
  <p:clrMapOvr>
    <a:masterClrMapping/>
  </p:clrMapOvr>
  <mc:AlternateContent xmlns:mc="http://schemas.openxmlformats.org/markup-compatibility/2006" xmlns:p14="http://schemas.microsoft.com/office/powerpoint/2010/main">
    <mc:Choice Requires="p14">
      <p:transition spd="slow" p14:dur="2000" advTm="3000">
        <p14:warp dir="in"/>
      </p:transition>
    </mc:Choice>
    <mc:Fallback xmlns="">
      <p:transition spd="slow" advTm="3000">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406" y="4801714"/>
            <a:ext cx="7314248" cy="566870"/>
          </a:xfrm>
        </p:spPr>
        <p:txBody>
          <a:bodyPr anchor="b"/>
          <a:lstStyle>
            <a:lvl1pPr algn="l">
              <a:defRPr sz="2700" b="1"/>
            </a:lvl1pPr>
          </a:lstStyle>
          <a:p>
            <a:r>
              <a:rPr lang="en-US"/>
              <a:t>Click to edit Master title style</a:t>
            </a:r>
          </a:p>
        </p:txBody>
      </p:sp>
      <p:sp>
        <p:nvSpPr>
          <p:cNvPr id="3" name="Picture Placeholder 2"/>
          <p:cNvSpPr>
            <a:spLocks noGrp="1"/>
          </p:cNvSpPr>
          <p:nvPr>
            <p:ph type="pic" idx="1"/>
          </p:nvPr>
        </p:nvSpPr>
        <p:spPr>
          <a:xfrm>
            <a:off x="2389406" y="612918"/>
            <a:ext cx="7314248" cy="4115753"/>
          </a:xfrm>
        </p:spPr>
        <p:txBody>
          <a:bodyPr/>
          <a:lstStyle>
            <a:lvl1pPr marL="0" indent="0">
              <a:buNone/>
              <a:defRPr sz="4300"/>
            </a:lvl1pPr>
            <a:lvl2pPr marL="609585" indent="0">
              <a:buNone/>
              <a:defRPr sz="3800"/>
            </a:lvl2pPr>
            <a:lvl3pPr marL="1219170" indent="0">
              <a:buNone/>
              <a:defRPr sz="3200"/>
            </a:lvl3pPr>
            <a:lvl4pPr marL="1828754" indent="0">
              <a:buNone/>
              <a:defRPr sz="2700"/>
            </a:lvl4pPr>
            <a:lvl5pPr marL="2438339" indent="0">
              <a:buNone/>
              <a:defRPr sz="2700"/>
            </a:lvl5pPr>
            <a:lvl6pPr marL="3047924" indent="0">
              <a:buNone/>
              <a:defRPr sz="2700"/>
            </a:lvl6pPr>
            <a:lvl7pPr marL="3657509" indent="0">
              <a:buNone/>
              <a:defRPr sz="2700"/>
            </a:lvl7pPr>
            <a:lvl8pPr marL="4267093" indent="0">
              <a:buNone/>
              <a:defRPr sz="2700"/>
            </a:lvl8pPr>
            <a:lvl9pPr marL="4876678" indent="0">
              <a:buNone/>
              <a:defRPr sz="2700"/>
            </a:lvl9pPr>
          </a:lstStyle>
          <a:p>
            <a:endParaRPr lang="en-US" dirty="0"/>
          </a:p>
        </p:txBody>
      </p:sp>
      <p:sp>
        <p:nvSpPr>
          <p:cNvPr id="4" name="Text Placeholder 3"/>
          <p:cNvSpPr>
            <a:spLocks noGrp="1"/>
          </p:cNvSpPr>
          <p:nvPr>
            <p:ph type="body" sz="half" idx="2"/>
          </p:nvPr>
        </p:nvSpPr>
        <p:spPr>
          <a:xfrm>
            <a:off x="2389406" y="5368584"/>
            <a:ext cx="7314248" cy="8050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pPr>
                <a:defRPr/>
              </a:pPr>
              <a:t>3/27/2019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37326704"/>
      </p:ext>
    </p:extLst>
  </p:cSld>
  <p:clrMapOvr>
    <a:masterClrMapping/>
  </p:clrMapOvr>
  <mc:AlternateContent xmlns:mc="http://schemas.openxmlformats.org/markup-compatibility/2006" xmlns:p14="http://schemas.microsoft.com/office/powerpoint/2010/main">
    <mc:Choice Requires="p14">
      <p:transition spd="slow" p14:dur="2000" advTm="3000">
        <p14:warp dir="in"/>
      </p:transition>
    </mc:Choice>
    <mc:Fallback xmlns="">
      <p:transition spd="slow" advTm="3000">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pPr>
                <a:defRPr/>
              </a:pPr>
              <a:t>3/27/2019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2838530"/>
      </p:ext>
    </p:extLst>
  </p:cSld>
  <p:clrMapOvr>
    <a:masterClrMapping/>
  </p:clrMapOvr>
  <mc:AlternateContent xmlns:mc="http://schemas.openxmlformats.org/markup-compatibility/2006" xmlns:p14="http://schemas.microsoft.com/office/powerpoint/2010/main">
    <mc:Choice Requires="p14">
      <p:transition spd="slow" p14:dur="2000" advTm="3000">
        <p14:warp dir="in"/>
      </p:transition>
    </mc:Choice>
    <mc:Fallback xmlns="">
      <p:transition spd="slow" advTm="3000">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8050" y="274704"/>
            <a:ext cx="2742843" cy="585288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522" y="274704"/>
            <a:ext cx="8025355" cy="58528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pPr>
                <a:defRPr/>
              </a:pPr>
              <a:t>3/27/2019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04671184"/>
      </p:ext>
    </p:extLst>
  </p:cSld>
  <p:clrMapOvr>
    <a:masterClrMapping/>
  </p:clrMapOvr>
  <mc:AlternateContent xmlns:mc="http://schemas.openxmlformats.org/markup-compatibility/2006" xmlns:p14="http://schemas.microsoft.com/office/powerpoint/2010/main">
    <mc:Choice Requires="p14">
      <p:transition spd="slow" p14:dur="2000" advTm="3000">
        <p14:warp dir="in"/>
      </p:transition>
    </mc:Choice>
    <mc:Fallback xmlns="">
      <p:transition spd="slow" advTm="3000">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1125951"/>
      </p:ext>
    </p:extLst>
  </p:cSld>
  <p:clrMapOvr>
    <a:masterClrMapping/>
  </p:clrMapOvr>
  <mc:AlternateContent xmlns:mc="http://schemas.openxmlformats.org/markup-compatibility/2006" xmlns:p14="http://schemas.microsoft.com/office/powerpoint/2010/main">
    <mc:Choice Requires="p14">
      <p:transition spd="slow" p14:dur="2000" advTm="3000">
        <p14:warp dir="in"/>
      </p:transition>
    </mc:Choice>
    <mc:Fallback xmlns="">
      <p:transition spd="slow" advTm="3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0" y="365211"/>
            <a:ext cx="10514231" cy="1325870"/>
          </a:xfrm>
        </p:spPr>
        <p:txBody>
          <a:bodyPr/>
          <a:lstStyle/>
          <a:p>
            <a:r>
              <a:rPr lang="zh-CN" altLang="en-US"/>
              <a:t>单击此处编辑母版标题样式</a:t>
            </a:r>
          </a:p>
        </p:txBody>
      </p:sp>
      <p:sp>
        <p:nvSpPr>
          <p:cNvPr id="3" name="文本占位符 2"/>
          <p:cNvSpPr>
            <a:spLocks noGrp="1"/>
          </p:cNvSpPr>
          <p:nvPr>
            <p:ph type="body" idx="1"/>
          </p:nvPr>
        </p:nvSpPr>
        <p:spPr>
          <a:xfrm>
            <a:off x="839679" y="1681553"/>
            <a:ext cx="5157116"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679" y="2505656"/>
            <a:ext cx="5157116"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1398" y="1681553"/>
            <a:ext cx="5182513"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1398" y="2505656"/>
            <a:ext cx="5182513"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C4388EF-52D1-4258-9BE5-BCD010C7D4DE}" type="datetimeFigureOut">
              <a:rPr lang="zh-CN" altLang="en-US" smtClean="0"/>
              <a:pPr/>
              <a:t>2019/3/27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3EE65E-57D2-4566-898C-4F2076833F8D}" type="slidenum">
              <a:rPr lang="zh-CN" altLang="en-US" smtClean="0"/>
              <a:pPr/>
              <a:t>‹#›</a:t>
            </a:fld>
            <a:endParaRPr lang="zh-CN" altLang="en-US"/>
          </a:p>
        </p:txBody>
      </p:sp>
    </p:spTree>
    <p:extLst>
      <p:ext uri="{BB962C8B-B14F-4D97-AF65-F5344CB8AC3E}">
        <p14:creationId xmlns:p14="http://schemas.microsoft.com/office/powerpoint/2010/main" val="3859191107"/>
      </p:ext>
    </p:extLst>
  </p:cSld>
  <p:clrMapOvr>
    <a:masterClrMapping/>
  </p:clrMapOvr>
  <mc:AlternateContent xmlns:mc="http://schemas.openxmlformats.org/markup-compatibility/2006" xmlns:p14="http://schemas.microsoft.com/office/powerpoint/2010/main">
    <mc:Choice Requires="p14">
      <p:transition spd="slow" p14:dur="2000" advTm="3000">
        <p14:warp dir="in"/>
      </p:transition>
    </mc:Choice>
    <mc:Fallback xmlns="">
      <p:transition spd="slow" advTm="3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C4388EF-52D1-4258-9BE5-BCD010C7D4DE}" type="datetimeFigureOut">
              <a:rPr lang="zh-CN" altLang="en-US" smtClean="0"/>
              <a:pPr/>
              <a:t>2019/3/27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3EE65E-57D2-4566-898C-4F2076833F8D}" type="slidenum">
              <a:rPr lang="zh-CN" altLang="en-US" smtClean="0"/>
              <a:pPr/>
              <a:t>‹#›</a:t>
            </a:fld>
            <a:endParaRPr lang="zh-CN" altLang="en-US"/>
          </a:p>
        </p:txBody>
      </p:sp>
    </p:spTree>
    <p:extLst>
      <p:ext uri="{BB962C8B-B14F-4D97-AF65-F5344CB8AC3E}">
        <p14:creationId xmlns:p14="http://schemas.microsoft.com/office/powerpoint/2010/main" val="3868750460"/>
      </p:ext>
    </p:extLst>
  </p:cSld>
  <p:clrMapOvr>
    <a:masterClrMapping/>
  </p:clrMapOvr>
  <mc:AlternateContent xmlns:mc="http://schemas.openxmlformats.org/markup-compatibility/2006" xmlns:p14="http://schemas.microsoft.com/office/powerpoint/2010/main">
    <mc:Choice Requires="p14">
      <p:transition spd="slow" p14:dur="2000" advTm="3000">
        <p14:warp dir="in"/>
      </p:transition>
    </mc:Choice>
    <mc:Fallback xmlns="">
      <p:transition spd="slow" advTm="3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C4388EF-52D1-4258-9BE5-BCD010C7D4DE}" type="datetimeFigureOut">
              <a:rPr lang="zh-CN" altLang="en-US" smtClean="0"/>
              <a:pPr/>
              <a:t>2019/3/27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3EE65E-57D2-4566-898C-4F2076833F8D}" type="slidenum">
              <a:rPr lang="zh-CN" altLang="en-US" smtClean="0"/>
              <a:pPr/>
              <a:t>‹#›</a:t>
            </a:fld>
            <a:endParaRPr lang="zh-CN" altLang="en-US"/>
          </a:p>
        </p:txBody>
      </p:sp>
    </p:spTree>
    <p:extLst>
      <p:ext uri="{BB962C8B-B14F-4D97-AF65-F5344CB8AC3E}">
        <p14:creationId xmlns:p14="http://schemas.microsoft.com/office/powerpoint/2010/main" val="3239858109"/>
      </p:ext>
    </p:extLst>
  </p:cSld>
  <p:clrMapOvr>
    <a:masterClrMapping/>
  </p:clrMapOvr>
  <mc:AlternateContent xmlns:mc="http://schemas.openxmlformats.org/markup-compatibility/2006" xmlns:p14="http://schemas.microsoft.com/office/powerpoint/2010/main">
    <mc:Choice Requires="p14">
      <p:transition spd="slow" p14:dur="2000" advTm="3000">
        <p14:warp dir="in"/>
      </p:transition>
    </mc:Choice>
    <mc:Fallback xmlns="">
      <p:transition spd="slow" advTm="3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2514"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pPr/>
              <a:t>2019/3/27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pPr/>
              <a:t>‹#›</a:t>
            </a:fld>
            <a:endParaRPr lang="zh-CN" altLang="en-US"/>
          </a:p>
        </p:txBody>
      </p:sp>
    </p:spTree>
    <p:extLst>
      <p:ext uri="{BB962C8B-B14F-4D97-AF65-F5344CB8AC3E}">
        <p14:creationId xmlns:p14="http://schemas.microsoft.com/office/powerpoint/2010/main" val="2088435494"/>
      </p:ext>
    </p:extLst>
  </p:cSld>
  <p:clrMapOvr>
    <a:masterClrMapping/>
  </p:clrMapOvr>
  <mc:AlternateContent xmlns:mc="http://schemas.openxmlformats.org/markup-compatibility/2006" xmlns:p14="http://schemas.microsoft.com/office/powerpoint/2010/main">
    <mc:Choice Requires="p14">
      <p:transition spd="slow" p14:dur="2000" advTm="3000">
        <p14:warp dir="in"/>
      </p:transition>
    </mc:Choice>
    <mc:Fallback xmlns="">
      <p:transition spd="slow" advTm="3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2514" y="987654"/>
            <a:ext cx="6171397" cy="487475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pPr/>
              <a:t>2019/3/27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pPr/>
              <a:t>‹#›</a:t>
            </a:fld>
            <a:endParaRPr lang="zh-CN" altLang="en-US"/>
          </a:p>
        </p:txBody>
      </p:sp>
    </p:spTree>
    <p:extLst>
      <p:ext uri="{BB962C8B-B14F-4D97-AF65-F5344CB8AC3E}">
        <p14:creationId xmlns:p14="http://schemas.microsoft.com/office/powerpoint/2010/main" val="2226505172"/>
      </p:ext>
    </p:extLst>
  </p:cSld>
  <p:clrMapOvr>
    <a:masterClrMapping/>
  </p:clrMapOvr>
  <mc:AlternateContent xmlns:mc="http://schemas.openxmlformats.org/markup-compatibility/2006" xmlns:p14="http://schemas.microsoft.com/office/powerpoint/2010/main">
    <mc:Choice Requires="p14">
      <p:transition spd="slow" p14:dur="2000" advTm="3000">
        <p14:warp dir="in"/>
      </p:transition>
    </mc:Choice>
    <mc:Fallback xmlns="">
      <p:transition spd="slow" advTm="3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5" Type="http://schemas.openxmlformats.org/officeDocument/2006/relationships/image" Target="../media/image1.jpeg"/><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theme" Target="../theme/theme10.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32.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35.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092" y="365211"/>
            <a:ext cx="10514231" cy="1325870"/>
          </a:xfrm>
          <a:prstGeom prst="rect">
            <a:avLst/>
          </a:prstGeom>
        </p:spPr>
        <p:txBody>
          <a:bodyPr vert="horz" lIns="91436" tIns="45718" rIns="91436" bIns="45718" rtlCol="0" anchor="ctr">
            <a:normAutofit/>
          </a:bodyPr>
          <a:lstStyle/>
          <a:p>
            <a:r>
              <a:rPr lang="zh-CN" altLang="en-US"/>
              <a:t>单击此处编辑母版标题样式</a:t>
            </a:r>
          </a:p>
        </p:txBody>
      </p:sp>
      <p:sp>
        <p:nvSpPr>
          <p:cNvPr id="3" name="文本占位符 2"/>
          <p:cNvSpPr>
            <a:spLocks noGrp="1"/>
          </p:cNvSpPr>
          <p:nvPr>
            <p:ph type="body" idx="1"/>
          </p:nvPr>
        </p:nvSpPr>
        <p:spPr>
          <a:xfrm>
            <a:off x="838092" y="1826048"/>
            <a:ext cx="10514231" cy="4352346"/>
          </a:xfrm>
          <a:prstGeom prst="rect">
            <a:avLst/>
          </a:prstGeom>
        </p:spPr>
        <p:txBody>
          <a:bodyPr vert="horz" lIns="91436" tIns="45718" rIns="91436" bIns="45718"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092" y="6357823"/>
            <a:ext cx="2742843" cy="365210"/>
          </a:xfrm>
          <a:prstGeom prst="rect">
            <a:avLst/>
          </a:prstGeom>
        </p:spPr>
        <p:txBody>
          <a:bodyPr vert="horz" lIns="91436" tIns="45718" rIns="91436" bIns="45718" rtlCol="0" anchor="ctr"/>
          <a:lstStyle>
            <a:lvl1pPr algn="l">
              <a:defRPr sz="1200">
                <a:solidFill>
                  <a:schemeClr val="tx1">
                    <a:tint val="75000"/>
                  </a:schemeClr>
                </a:solidFill>
              </a:defRPr>
            </a:lvl1pPr>
          </a:lstStyle>
          <a:p>
            <a:fld id="{4C4388EF-52D1-4258-9BE5-BCD010C7D4DE}" type="datetimeFigureOut">
              <a:rPr lang="zh-CN" altLang="en-US" smtClean="0"/>
              <a:pPr/>
              <a:t>2019/3/27</a:t>
            </a:fld>
            <a:endParaRPr lang="zh-CN" altLang="en-US"/>
          </a:p>
        </p:txBody>
      </p:sp>
      <p:sp>
        <p:nvSpPr>
          <p:cNvPr id="5" name="页脚占位符 4"/>
          <p:cNvSpPr>
            <a:spLocks noGrp="1"/>
          </p:cNvSpPr>
          <p:nvPr>
            <p:ph type="ftr" sz="quarter" idx="3"/>
          </p:nvPr>
        </p:nvSpPr>
        <p:spPr>
          <a:xfrm>
            <a:off x="4038075" y="6357823"/>
            <a:ext cx="4114264" cy="365210"/>
          </a:xfrm>
          <a:prstGeom prst="rect">
            <a:avLst/>
          </a:prstGeom>
        </p:spPr>
        <p:txBody>
          <a:bodyPr vert="horz" lIns="91436" tIns="45718" rIns="91436" bIns="45718"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09480" y="6357823"/>
            <a:ext cx="2742843" cy="365210"/>
          </a:xfrm>
          <a:prstGeom prst="rect">
            <a:avLst/>
          </a:prstGeom>
        </p:spPr>
        <p:txBody>
          <a:bodyPr vert="horz" lIns="91436" tIns="45718" rIns="91436" bIns="45718" rtlCol="0" anchor="ctr"/>
          <a:lstStyle>
            <a:lvl1pPr algn="r">
              <a:defRPr sz="1200">
                <a:solidFill>
                  <a:schemeClr val="tx1">
                    <a:tint val="75000"/>
                  </a:schemeClr>
                </a:solidFill>
              </a:defRPr>
            </a:lvl1pPr>
          </a:lstStyle>
          <a:p>
            <a:fld id="{3D3EE65E-57D2-4566-898C-4F2076833F8D}" type="slidenum">
              <a:rPr lang="zh-CN" altLang="en-US" smtClean="0"/>
              <a:pPr/>
              <a:t>‹#›</a:t>
            </a:fld>
            <a:endParaRPr lang="zh-CN" altLang="en-US"/>
          </a:p>
        </p:txBody>
      </p:sp>
    </p:spTree>
    <p:extLst>
      <p:ext uri="{BB962C8B-B14F-4D97-AF65-F5344CB8AC3E}">
        <p14:creationId xmlns:p14="http://schemas.microsoft.com/office/powerpoint/2010/main" val="934026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2000" advTm="3000">
        <p14:warp dir="in"/>
      </p:transition>
    </mc:Choice>
    <mc:Fallback xmlns="">
      <p:transition spd="slow" advTm="3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blipFill dpi="0" rotWithShape="1">
          <a:blip r:embed="rId15" cstate="print">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521" y="274703"/>
            <a:ext cx="10971372" cy="1143265"/>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521" y="1600572"/>
            <a:ext cx="10971372" cy="4527011"/>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521" y="6357825"/>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pPr>
                <a:defRPr/>
              </a:pPr>
              <a:t>3/27/2019</a:t>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57825"/>
            <a:ext cx="3860297" cy="365210"/>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6463" y="6357825"/>
            <a:ext cx="2844430" cy="365210"/>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759065102"/>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Lst>
  <mc:AlternateContent xmlns:mc="http://schemas.openxmlformats.org/markup-compatibility/2006" xmlns:p14="http://schemas.microsoft.com/office/powerpoint/2010/main">
    <mc:Choice Requires="p14">
      <p:transition spd="slow" p14:dur="2000" advTm="3000">
        <p14:warp dir="in"/>
      </p:transition>
    </mc:Choice>
    <mc:Fallback xmlns="">
      <p:transition spd="slow" advTm="3000">
        <p:fade/>
      </p:transition>
    </mc:Fallback>
  </mc:AlternateContent>
  <p:hf hdr="0" ftr="0" dt="0"/>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8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cstate="print">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27/03/2019</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5157036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mc:AlternateContent xmlns:mc="http://schemas.openxmlformats.org/markup-compatibility/2006" xmlns:p14="http://schemas.microsoft.com/office/powerpoint/2010/main">
    <mc:Choice Requires="p14">
      <p:transition spd="slow" p14:dur="2000" advTm="3000">
        <p14:warp dir="in"/>
      </p:transition>
    </mc:Choice>
    <mc:Fallback xmlns="">
      <p:transition spd="slow" advTm="3000">
        <p:fade/>
      </p:transition>
    </mc:Fallback>
  </mc:AlternateConten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cstate="print">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27/03/2019</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17608757"/>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mc:AlternateContent xmlns:mc="http://schemas.openxmlformats.org/markup-compatibility/2006" xmlns:p14="http://schemas.microsoft.com/office/powerpoint/2010/main">
    <mc:Choice Requires="p14">
      <p:transition spd="slow" p14:dur="2000" advTm="3000">
        <p14:warp dir="in"/>
      </p:transition>
    </mc:Choice>
    <mc:Fallback xmlns="">
      <p:transition spd="slow" advTm="3000">
        <p:fade/>
      </p:transition>
    </mc:Fallback>
  </mc:AlternateConten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cstate="print">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27/03/2019</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404781561"/>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Lst>
  <mc:AlternateContent xmlns:mc="http://schemas.openxmlformats.org/markup-compatibility/2006" xmlns:p14="http://schemas.microsoft.com/office/powerpoint/2010/main">
    <mc:Choice Requires="p14">
      <p:transition spd="slow" p14:dur="2000" advTm="3000">
        <p14:warp dir="in"/>
      </p:transition>
    </mc:Choice>
    <mc:Fallback xmlns="">
      <p:transition spd="slow" advTm="3000">
        <p:fade/>
      </p:transition>
    </mc:Fallback>
  </mc:AlternateConten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cstate="print">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27/03/2019</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63941391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mc:AlternateContent xmlns:mc="http://schemas.openxmlformats.org/markup-compatibility/2006" xmlns:p14="http://schemas.microsoft.com/office/powerpoint/2010/main">
    <mc:Choice Requires="p14">
      <p:transition spd="slow" p14:dur="2000" advTm="3000">
        <p14:warp dir="in"/>
      </p:transition>
    </mc:Choice>
    <mc:Fallback xmlns="">
      <p:transition spd="slow" advTm="3000">
        <p:fade/>
      </p:transition>
    </mc:Fallback>
  </mc:AlternateConten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cstate="print">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27/03/2019</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589209868"/>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Lst>
  <mc:AlternateContent xmlns:mc="http://schemas.openxmlformats.org/markup-compatibility/2006" xmlns:p14="http://schemas.microsoft.com/office/powerpoint/2010/main">
    <mc:Choice Requires="p14">
      <p:transition spd="slow" p14:dur="2000" advTm="3000">
        <p14:warp dir="in"/>
      </p:transition>
    </mc:Choice>
    <mc:Fallback xmlns="">
      <p:transition spd="slow" advTm="3000">
        <p:fade/>
      </p:transition>
    </mc:Fallback>
  </mc:AlternateConten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cstate="print">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27/03/2019</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988393850"/>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Lst>
  <mc:AlternateContent xmlns:mc="http://schemas.openxmlformats.org/markup-compatibility/2006" xmlns:p14="http://schemas.microsoft.com/office/powerpoint/2010/main">
    <mc:Choice Requires="p14">
      <p:transition spd="slow" p14:dur="2000" advTm="3000">
        <p14:warp dir="in"/>
      </p:transition>
    </mc:Choice>
    <mc:Fallback xmlns="">
      <p:transition spd="slow" advTm="3000">
        <p:fade/>
      </p:transition>
    </mc:Fallback>
  </mc:AlternateConten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cstate="print">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27/03/2019</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04848604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Lst>
  <mc:AlternateContent xmlns:mc="http://schemas.openxmlformats.org/markup-compatibility/2006" xmlns:p14="http://schemas.microsoft.com/office/powerpoint/2010/main">
    <mc:Choice Requires="p14">
      <p:transition spd="slow" p14:dur="2000" advTm="3000">
        <p14:warp dir="in"/>
      </p:transition>
    </mc:Choice>
    <mc:Fallback xmlns="">
      <p:transition spd="slow" advTm="3000">
        <p:fade/>
      </p:transition>
    </mc:Fallback>
  </mc:AlternateConten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cstate="print">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27/03/2019</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284714260"/>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Lst>
  <mc:AlternateContent xmlns:mc="http://schemas.openxmlformats.org/markup-compatibility/2006" xmlns:p14="http://schemas.microsoft.com/office/powerpoint/2010/main">
    <mc:Choice Requires="p14">
      <p:transition spd="slow" p14:dur="2000" advTm="3000">
        <p14:warp dir="in"/>
      </p:transition>
    </mc:Choice>
    <mc:Fallback xmlns="">
      <p:transition spd="slow" advTm="3000">
        <p:fade/>
      </p:transition>
    </mc:Fallback>
  </mc:AlternateConten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43.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43.xml"/><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43.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43.xml"/><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7" Type="http://schemas.openxmlformats.org/officeDocument/2006/relationships/image" Target="../media/image7.png"/><Relationship Id="rId2" Type="http://schemas.openxmlformats.org/officeDocument/2006/relationships/slideLayout" Target="../slideLayouts/slideLayout43.xml"/><Relationship Id="rId1" Type="http://schemas.openxmlformats.org/officeDocument/2006/relationships/tags" Target="../tags/tag2.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1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3.xml"/><Relationship Id="rId1" Type="http://schemas.openxmlformats.org/officeDocument/2006/relationships/slideLayout" Target="../slideLayouts/slideLayout43.xml"/><Relationship Id="rId6" Type="http://schemas.openxmlformats.org/officeDocument/2006/relationships/image" Target="../media/image7.png"/><Relationship Id="rId5" Type="http://schemas.openxmlformats.org/officeDocument/2006/relationships/image" Target="../media/image19.png"/><Relationship Id="rId4" Type="http://schemas.openxmlformats.org/officeDocument/2006/relationships/image" Target="../media/image18.jpeg"/></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4.xml"/><Relationship Id="rId1" Type="http://schemas.openxmlformats.org/officeDocument/2006/relationships/slideLayout" Target="../slideLayouts/slideLayout43.xml"/><Relationship Id="rId4" Type="http://schemas.openxmlformats.org/officeDocument/2006/relationships/image" Target="../media/image7.png"/></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43.xml"/></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6.xml"/><Relationship Id="rId1" Type="http://schemas.openxmlformats.org/officeDocument/2006/relationships/slideLayout" Target="../slideLayouts/slideLayout43.xml"/><Relationship Id="rId4" Type="http://schemas.openxmlformats.org/officeDocument/2006/relationships/image" Target="../media/image7.png"/></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7.xml"/><Relationship Id="rId1" Type="http://schemas.openxmlformats.org/officeDocument/2006/relationships/slideLayout" Target="../slideLayouts/slideLayout43.xml"/><Relationship Id="rId5" Type="http://schemas.openxmlformats.org/officeDocument/2006/relationships/image" Target="../media/image7.png"/><Relationship Id="rId4" Type="http://schemas.microsoft.com/office/2007/relationships/hdphoto" Target="../media/hdphoto2.wdp"/></Relationships>
</file>

<file path=ppt/slides/_rels/slide1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8.xml"/><Relationship Id="rId1" Type="http://schemas.openxmlformats.org/officeDocument/2006/relationships/slideLayout" Target="../slideLayouts/slideLayout43.xml"/><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3.xml"/></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9.xml"/><Relationship Id="rId1" Type="http://schemas.openxmlformats.org/officeDocument/2006/relationships/slideLayout" Target="../slideLayouts/slideLayout43.xml"/><Relationship Id="rId4" Type="http://schemas.openxmlformats.org/officeDocument/2006/relationships/image" Target="../media/image7.png"/></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0.xml"/><Relationship Id="rId1" Type="http://schemas.openxmlformats.org/officeDocument/2006/relationships/slideLayout" Target="../slideLayouts/slideLayout43.xml"/></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1.xml"/><Relationship Id="rId1" Type="http://schemas.openxmlformats.org/officeDocument/2006/relationships/slideLayout" Target="../slideLayouts/slideLayout43.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43.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43.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43.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43.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43.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43.xml"/><Relationship Id="rId5" Type="http://schemas.openxmlformats.org/officeDocument/2006/relationships/image" Target="../media/image11.jpeg"/><Relationship Id="rId4" Type="http://schemas.openxmlformats.org/officeDocument/2006/relationships/image" Target="../media/image10.jpe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43.xml"/><Relationship Id="rId4"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9000" b="-19000"/>
          </a:stretch>
        </a:blipFill>
        <a:effectLst/>
      </p:bgPr>
    </p:bg>
    <p:spTree>
      <p:nvGrpSpPr>
        <p:cNvPr id="1" name=""/>
        <p:cNvGrpSpPr/>
        <p:nvPr/>
      </p:nvGrpSpPr>
      <p:grpSpPr>
        <a:xfrm>
          <a:off x="0" y="0"/>
          <a:ext cx="0" cy="0"/>
          <a:chOff x="0" y="0"/>
          <a:chExt cx="0" cy="0"/>
        </a:xfrm>
      </p:grpSpPr>
      <p:sp>
        <p:nvSpPr>
          <p:cNvPr id="2" name="矩形: 一个圆顶角，剪去另一个顶角 1">
            <a:extLst>
              <a:ext uri="{FF2B5EF4-FFF2-40B4-BE49-F238E27FC236}">
                <a16:creationId xmlns:a16="http://schemas.microsoft.com/office/drawing/2014/main" id="{34E9C950-0885-4E50-9E6F-CD4D4BB8051B}"/>
              </a:ext>
            </a:extLst>
          </p:cNvPr>
          <p:cNvSpPr/>
          <p:nvPr/>
        </p:nvSpPr>
        <p:spPr>
          <a:xfrm>
            <a:off x="1307049" y="2515354"/>
            <a:ext cx="9747682" cy="2689933"/>
          </a:xfrm>
          <a:prstGeom prst="snipRoundRect">
            <a:avLst/>
          </a:prstGeom>
          <a:solidFill>
            <a:srgbClr val="FEEDC1">
              <a:alpha val="89804"/>
            </a:srgbClr>
          </a:solidFill>
          <a:ln w="76200">
            <a:solidFill>
              <a:srgbClr val="FAC46C"/>
            </a:solidFill>
          </a:ln>
          <a:effectLst>
            <a:outerShdw blurRad="279400" dist="101600" dir="7200000" sx="101000" sy="101000" algn="tl" rotWithShape="0">
              <a:prstClr val="black">
                <a:alpha val="5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455612" y="456057"/>
            <a:ext cx="11279188" cy="5947472"/>
          </a:xfrm>
          <a:prstGeom prst="rect">
            <a:avLst/>
          </a:prstGeom>
          <a:noFill/>
          <a:ln w="19050">
            <a:solidFill>
              <a:srgbClr val="EC5B2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1" name="直接连接符 30"/>
          <p:cNvCxnSpPr>
            <a:cxnSpLocks/>
          </p:cNvCxnSpPr>
          <p:nvPr/>
        </p:nvCxnSpPr>
        <p:spPr>
          <a:xfrm>
            <a:off x="11734800" y="4670029"/>
            <a:ext cx="0" cy="535258"/>
          </a:xfrm>
          <a:prstGeom prst="line">
            <a:avLst/>
          </a:prstGeom>
          <a:ln w="762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cxnSpLocks/>
          </p:cNvCxnSpPr>
          <p:nvPr/>
        </p:nvCxnSpPr>
        <p:spPr>
          <a:xfrm>
            <a:off x="455612" y="1760750"/>
            <a:ext cx="0" cy="535258"/>
          </a:xfrm>
          <a:prstGeom prst="line">
            <a:avLst/>
          </a:prstGeom>
          <a:ln w="762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204980" y="233033"/>
            <a:ext cx="535258" cy="535258"/>
            <a:chOff x="193829" y="255335"/>
            <a:chExt cx="535258" cy="535258"/>
          </a:xfrm>
        </p:grpSpPr>
        <p:cxnSp>
          <p:nvCxnSpPr>
            <p:cNvPr id="7" name="直接连接符 6"/>
            <p:cNvCxnSpPr>
              <a:cxnSpLocks/>
            </p:cNvCxnSpPr>
            <p:nvPr/>
          </p:nvCxnSpPr>
          <p:spPr>
            <a:xfrm>
              <a:off x="225153" y="255335"/>
              <a:ext cx="0" cy="535258"/>
            </a:xfrm>
            <a:prstGeom prst="line">
              <a:avLst/>
            </a:prstGeom>
            <a:ln w="762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cxnSpLocks/>
            </p:cNvCxnSpPr>
            <p:nvPr/>
          </p:nvCxnSpPr>
          <p:spPr>
            <a:xfrm rot="16200000">
              <a:off x="461458" y="20016"/>
              <a:ext cx="0" cy="535258"/>
            </a:xfrm>
            <a:prstGeom prst="line">
              <a:avLst/>
            </a:prstGeom>
            <a:ln w="76200">
              <a:solidFill>
                <a:srgbClr val="FFC000"/>
              </a:solidFill>
            </a:ln>
          </p:spPr>
          <p:style>
            <a:lnRef idx="1">
              <a:schemeClr val="accent1"/>
            </a:lnRef>
            <a:fillRef idx="0">
              <a:schemeClr val="accent1"/>
            </a:fillRef>
            <a:effectRef idx="0">
              <a:schemeClr val="accent1"/>
            </a:effectRef>
            <a:fontRef idx="minor">
              <a:schemeClr val="tx1"/>
            </a:fontRef>
          </p:style>
        </p:cxnSp>
      </p:grpSp>
      <p:cxnSp>
        <p:nvCxnSpPr>
          <p:cNvPr id="35" name="直接连接符 34"/>
          <p:cNvCxnSpPr>
            <a:cxnSpLocks/>
          </p:cNvCxnSpPr>
          <p:nvPr/>
        </p:nvCxnSpPr>
        <p:spPr>
          <a:xfrm rot="16200000">
            <a:off x="5122668" y="188428"/>
            <a:ext cx="0" cy="535258"/>
          </a:xfrm>
          <a:prstGeom prst="line">
            <a:avLst/>
          </a:prstGeom>
          <a:ln w="76200">
            <a:solidFill>
              <a:srgbClr val="BBE1F6"/>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a:cxnSpLocks/>
          </p:cNvCxnSpPr>
          <p:nvPr/>
        </p:nvCxnSpPr>
        <p:spPr>
          <a:xfrm rot="16200000">
            <a:off x="8077741" y="6135900"/>
            <a:ext cx="0" cy="535258"/>
          </a:xfrm>
          <a:prstGeom prst="line">
            <a:avLst/>
          </a:prstGeom>
          <a:ln w="76200">
            <a:solidFill>
              <a:srgbClr val="BBE1F6"/>
            </a:solidFill>
          </a:ln>
        </p:spPr>
        <p:style>
          <a:lnRef idx="1">
            <a:schemeClr val="accent1"/>
          </a:lnRef>
          <a:fillRef idx="0">
            <a:schemeClr val="accent1"/>
          </a:fillRef>
          <a:effectRef idx="0">
            <a:schemeClr val="accent1"/>
          </a:effectRef>
          <a:fontRef idx="minor">
            <a:schemeClr val="tx1"/>
          </a:fontRef>
        </p:style>
      </p:cxnSp>
      <p:grpSp>
        <p:nvGrpSpPr>
          <p:cNvPr id="37" name="组合 36"/>
          <p:cNvGrpSpPr/>
          <p:nvPr/>
        </p:nvGrpSpPr>
        <p:grpSpPr>
          <a:xfrm flipH="1" flipV="1">
            <a:off x="11427349" y="6095680"/>
            <a:ext cx="535258" cy="535258"/>
            <a:chOff x="193829" y="255335"/>
            <a:chExt cx="535258" cy="535258"/>
          </a:xfrm>
        </p:grpSpPr>
        <p:cxnSp>
          <p:nvCxnSpPr>
            <p:cNvPr id="38" name="直接连接符 37"/>
            <p:cNvCxnSpPr>
              <a:cxnSpLocks/>
            </p:cNvCxnSpPr>
            <p:nvPr/>
          </p:nvCxnSpPr>
          <p:spPr>
            <a:xfrm>
              <a:off x="225153" y="255335"/>
              <a:ext cx="0" cy="535258"/>
            </a:xfrm>
            <a:prstGeom prst="line">
              <a:avLst/>
            </a:prstGeom>
            <a:ln w="762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a:cxnSpLocks/>
            </p:cNvCxnSpPr>
            <p:nvPr/>
          </p:nvCxnSpPr>
          <p:spPr>
            <a:xfrm rot="16200000">
              <a:off x="461458" y="20016"/>
              <a:ext cx="0" cy="535258"/>
            </a:xfrm>
            <a:prstGeom prst="line">
              <a:avLst/>
            </a:prstGeom>
            <a:ln w="76200">
              <a:solidFill>
                <a:srgbClr val="FFC000"/>
              </a:solidFill>
            </a:ln>
          </p:spPr>
          <p:style>
            <a:lnRef idx="1">
              <a:schemeClr val="accent1"/>
            </a:lnRef>
            <a:fillRef idx="0">
              <a:schemeClr val="accent1"/>
            </a:fillRef>
            <a:effectRef idx="0">
              <a:schemeClr val="accent1"/>
            </a:effectRef>
            <a:fontRef idx="minor">
              <a:schemeClr val="tx1"/>
            </a:fontRef>
          </p:style>
        </p:cxnSp>
      </p:grpSp>
      <p:sp>
        <p:nvSpPr>
          <p:cNvPr id="70" name="矩形 69"/>
          <p:cNvSpPr/>
          <p:nvPr/>
        </p:nvSpPr>
        <p:spPr>
          <a:xfrm>
            <a:off x="4380163" y="4061412"/>
            <a:ext cx="3601454" cy="485902"/>
          </a:xfrm>
          <a:prstGeom prst="rect">
            <a:avLst/>
          </a:prstGeom>
        </p:spPr>
        <p:txBody>
          <a:bodyPr wrap="square">
            <a:spAutoFit/>
          </a:bodyPr>
          <a:lstStyle/>
          <a:p>
            <a:pPr algn="ctr">
              <a:lnSpc>
                <a:spcPct val="150000"/>
              </a:lnSpc>
              <a:defRPr/>
            </a:pPr>
            <a:r>
              <a:rPr lang="en-US" altLang="zh-CN" sz="900" kern="0" dirty="0">
                <a:solidFill>
                  <a:srgbClr val="EC5B2D"/>
                </a:solidFill>
                <a:latin typeface="Calibri Light"/>
                <a:ea typeface="微软雅黑 Light"/>
                <a:cs typeface="Arial" panose="020B0604020202020204" pitchFamily="34" charset="0"/>
              </a:rPr>
              <a:t>Lorem ipsum dolor sit </a:t>
            </a:r>
            <a:r>
              <a:rPr lang="en-US" altLang="zh-CN" sz="900" kern="0" dirty="0" err="1">
                <a:solidFill>
                  <a:srgbClr val="EC5B2D"/>
                </a:solidFill>
                <a:latin typeface="Calibri Light"/>
                <a:ea typeface="微软雅黑 Light"/>
                <a:cs typeface="Arial" panose="020B0604020202020204" pitchFamily="34" charset="0"/>
              </a:rPr>
              <a:t>amet</a:t>
            </a:r>
            <a:r>
              <a:rPr lang="en-US" altLang="zh-CN" sz="900" kern="0" dirty="0">
                <a:solidFill>
                  <a:srgbClr val="EC5B2D"/>
                </a:solidFill>
                <a:latin typeface="Calibri Light"/>
                <a:ea typeface="微软雅黑 Light"/>
                <a:cs typeface="Arial" panose="020B0604020202020204" pitchFamily="34" charset="0"/>
              </a:rPr>
              <a:t>, </a:t>
            </a:r>
            <a:r>
              <a:rPr lang="en-US" altLang="zh-CN" sz="900" kern="0" dirty="0" err="1">
                <a:solidFill>
                  <a:srgbClr val="EC5B2D"/>
                </a:solidFill>
                <a:latin typeface="Calibri Light"/>
                <a:ea typeface="微软雅黑 Light"/>
                <a:cs typeface="Arial" panose="020B0604020202020204" pitchFamily="34" charset="0"/>
              </a:rPr>
              <a:t>consectetuer</a:t>
            </a:r>
            <a:r>
              <a:rPr lang="en-US" altLang="zh-CN" sz="900" kern="0" dirty="0">
                <a:solidFill>
                  <a:srgbClr val="EC5B2D"/>
                </a:solidFill>
                <a:latin typeface="Calibri Light"/>
                <a:ea typeface="微软雅黑 Light"/>
                <a:cs typeface="Arial" panose="020B0604020202020204" pitchFamily="34" charset="0"/>
              </a:rPr>
              <a:t> </a:t>
            </a:r>
            <a:r>
              <a:rPr lang="en-US" altLang="zh-CN" sz="900" kern="0" dirty="0" err="1">
                <a:solidFill>
                  <a:srgbClr val="EC5B2D"/>
                </a:solidFill>
                <a:latin typeface="Calibri Light"/>
                <a:ea typeface="微软雅黑 Light"/>
                <a:cs typeface="Arial" panose="020B0604020202020204" pitchFamily="34" charset="0"/>
              </a:rPr>
              <a:t>adipiscing</a:t>
            </a:r>
            <a:r>
              <a:rPr lang="en-US" altLang="zh-CN" sz="900" kern="0" dirty="0">
                <a:solidFill>
                  <a:srgbClr val="EC5B2D"/>
                </a:solidFill>
                <a:latin typeface="Calibri Light"/>
                <a:ea typeface="微软雅黑 Light"/>
                <a:cs typeface="Arial" panose="020B0604020202020204" pitchFamily="34" charset="0"/>
              </a:rPr>
              <a:t> </a:t>
            </a:r>
            <a:r>
              <a:rPr lang="en-US" altLang="zh-CN" sz="900" kern="0" dirty="0" err="1">
                <a:solidFill>
                  <a:srgbClr val="EC5B2D"/>
                </a:solidFill>
                <a:latin typeface="Calibri Light"/>
                <a:ea typeface="微软雅黑 Light"/>
                <a:cs typeface="Arial" panose="020B0604020202020204" pitchFamily="34" charset="0"/>
              </a:rPr>
              <a:t>elit</a:t>
            </a:r>
            <a:r>
              <a:rPr lang="en-US" altLang="zh-CN" sz="900" kern="0" dirty="0">
                <a:solidFill>
                  <a:srgbClr val="EC5B2D"/>
                </a:solidFill>
                <a:latin typeface="Calibri Light"/>
                <a:ea typeface="微软雅黑 Light"/>
                <a:cs typeface="Arial" panose="020B0604020202020204" pitchFamily="34" charset="0"/>
              </a:rPr>
              <a:t>. </a:t>
            </a:r>
            <a:r>
              <a:rPr lang="en-US" altLang="zh-CN" sz="900" kern="0" dirty="0" err="1">
                <a:solidFill>
                  <a:srgbClr val="EC5B2D"/>
                </a:solidFill>
                <a:latin typeface="Calibri Light"/>
                <a:ea typeface="微软雅黑 Light"/>
                <a:cs typeface="Arial" panose="020B0604020202020204" pitchFamily="34" charset="0"/>
              </a:rPr>
              <a:t>Aenean</a:t>
            </a:r>
            <a:r>
              <a:rPr lang="en-US" altLang="zh-CN" sz="900" kern="0" dirty="0">
                <a:solidFill>
                  <a:srgbClr val="EC5B2D"/>
                </a:solidFill>
                <a:latin typeface="Calibri Light"/>
                <a:ea typeface="微软雅黑 Light"/>
                <a:cs typeface="Arial" panose="020B0604020202020204" pitchFamily="34" charset="0"/>
              </a:rPr>
              <a:t> </a:t>
            </a:r>
            <a:r>
              <a:rPr lang="en-US" altLang="zh-CN" sz="900" kern="0" dirty="0" err="1">
                <a:solidFill>
                  <a:srgbClr val="EC5B2D"/>
                </a:solidFill>
                <a:latin typeface="Calibri Light"/>
                <a:ea typeface="微软雅黑 Light"/>
                <a:cs typeface="Arial" panose="020B0604020202020204" pitchFamily="34" charset="0"/>
              </a:rPr>
              <a:t>commodo</a:t>
            </a:r>
            <a:r>
              <a:rPr lang="en-US" altLang="zh-CN" sz="900" kern="0" dirty="0">
                <a:solidFill>
                  <a:srgbClr val="EC5B2D"/>
                </a:solidFill>
                <a:latin typeface="Calibri Light"/>
                <a:ea typeface="微软雅黑 Light"/>
                <a:cs typeface="Arial" panose="020B0604020202020204" pitchFamily="34" charset="0"/>
              </a:rPr>
              <a:t> ligula </a:t>
            </a:r>
            <a:r>
              <a:rPr lang="en-US" altLang="zh-CN" sz="900" kern="0" dirty="0" err="1">
                <a:solidFill>
                  <a:srgbClr val="EC5B2D"/>
                </a:solidFill>
                <a:latin typeface="Calibri Light"/>
                <a:ea typeface="微软雅黑 Light"/>
                <a:cs typeface="Arial" panose="020B0604020202020204" pitchFamily="34" charset="0"/>
              </a:rPr>
              <a:t>eget</a:t>
            </a:r>
            <a:r>
              <a:rPr lang="en-US" altLang="zh-CN" sz="900" kern="0" dirty="0">
                <a:solidFill>
                  <a:srgbClr val="EC5B2D"/>
                </a:solidFill>
                <a:latin typeface="Calibri Light"/>
                <a:ea typeface="微软雅黑 Light"/>
                <a:cs typeface="Arial" panose="020B0604020202020204" pitchFamily="34" charset="0"/>
              </a:rPr>
              <a:t> dolor</a:t>
            </a:r>
            <a:r>
              <a:rPr lang="zh-CN" altLang="en-US" sz="900" kern="0" dirty="0">
                <a:solidFill>
                  <a:srgbClr val="EC5B2D"/>
                </a:solidFill>
                <a:latin typeface="Calibri Light"/>
                <a:ea typeface="微软雅黑 Light"/>
                <a:cs typeface="Arial" panose="020B0604020202020204" pitchFamily="34" charset="0"/>
              </a:rPr>
              <a:t>；</a:t>
            </a:r>
            <a:r>
              <a:rPr lang="en-US" altLang="zh-CN" sz="900" kern="0" dirty="0">
                <a:solidFill>
                  <a:srgbClr val="EC5B2D"/>
                </a:solidFill>
                <a:latin typeface="Calibri Light"/>
                <a:ea typeface="微软雅黑 Light"/>
                <a:cs typeface="Arial" panose="020B0604020202020204" pitchFamily="34" charset="0"/>
              </a:rPr>
              <a:t>Lorem ipsum dolor sit </a:t>
            </a:r>
            <a:r>
              <a:rPr lang="en-US" altLang="zh-CN" sz="900" kern="0" dirty="0" err="1">
                <a:solidFill>
                  <a:srgbClr val="EC5B2D"/>
                </a:solidFill>
                <a:latin typeface="Calibri Light"/>
                <a:ea typeface="微软雅黑 Light"/>
                <a:cs typeface="Arial" panose="020B0604020202020204" pitchFamily="34" charset="0"/>
              </a:rPr>
              <a:t>amet</a:t>
            </a:r>
            <a:r>
              <a:rPr lang="en-US" altLang="zh-CN" sz="900" kern="0" dirty="0">
                <a:solidFill>
                  <a:srgbClr val="EC5B2D"/>
                </a:solidFill>
                <a:latin typeface="Calibri Light"/>
                <a:ea typeface="微软雅黑 Light"/>
                <a:cs typeface="Arial" panose="020B0604020202020204" pitchFamily="34" charset="0"/>
              </a:rPr>
              <a:t>, </a:t>
            </a:r>
            <a:r>
              <a:rPr lang="en-US" altLang="zh-CN" sz="900" kern="0" dirty="0" err="1">
                <a:solidFill>
                  <a:srgbClr val="EC5B2D"/>
                </a:solidFill>
                <a:latin typeface="Calibri Light"/>
                <a:ea typeface="微软雅黑 Light"/>
                <a:cs typeface="Arial" panose="020B0604020202020204" pitchFamily="34" charset="0"/>
              </a:rPr>
              <a:t>consectetuer</a:t>
            </a:r>
            <a:endParaRPr lang="zh-CN" altLang="en-US" sz="900" kern="0" dirty="0">
              <a:solidFill>
                <a:srgbClr val="EC5B2D"/>
              </a:solidFill>
              <a:latin typeface="Calibri Light"/>
              <a:ea typeface="微软雅黑 Light"/>
            </a:endParaRPr>
          </a:p>
        </p:txBody>
      </p:sp>
      <p:sp>
        <p:nvSpPr>
          <p:cNvPr id="4" name="文本框 3">
            <a:extLst>
              <a:ext uri="{FF2B5EF4-FFF2-40B4-BE49-F238E27FC236}">
                <a16:creationId xmlns:a16="http://schemas.microsoft.com/office/drawing/2014/main" id="{972C0016-C6B7-4DDC-9A10-C7222DC73366}"/>
              </a:ext>
            </a:extLst>
          </p:cNvPr>
          <p:cNvSpPr txBox="1"/>
          <p:nvPr/>
        </p:nvSpPr>
        <p:spPr>
          <a:xfrm>
            <a:off x="2981190" y="2867114"/>
            <a:ext cx="6647974" cy="1200329"/>
          </a:xfrm>
          <a:prstGeom prst="rect">
            <a:avLst/>
          </a:prstGeom>
          <a:noFill/>
        </p:spPr>
        <p:txBody>
          <a:bodyPr wrap="none" rtlCol="0">
            <a:spAutoFit/>
          </a:bodyPr>
          <a:lstStyle/>
          <a:p>
            <a:r>
              <a:rPr lang="zh-CN" altLang="en-US" sz="7200" b="1" dirty="0">
                <a:solidFill>
                  <a:srgbClr val="B8D557"/>
                </a:solidFill>
                <a:latin typeface="幼圆" panose="02010509060101010101" pitchFamily="49" charset="-122"/>
                <a:ea typeface="幼圆" panose="02010509060101010101" pitchFamily="49" charset="-122"/>
              </a:rPr>
              <a:t>六一</a:t>
            </a:r>
            <a:r>
              <a:rPr lang="zh-CN" altLang="en-US" sz="7200" b="1" dirty="0">
                <a:solidFill>
                  <a:srgbClr val="FAC46C"/>
                </a:solidFill>
                <a:latin typeface="幼圆" panose="02010509060101010101" pitchFamily="49" charset="-122"/>
                <a:ea typeface="幼圆" panose="02010509060101010101" pitchFamily="49" charset="-122"/>
              </a:rPr>
              <a:t>儿童节</a:t>
            </a:r>
            <a:r>
              <a:rPr lang="zh-CN" altLang="en-US" sz="7200" b="1" dirty="0">
                <a:solidFill>
                  <a:srgbClr val="EC5B2D"/>
                </a:solidFill>
                <a:latin typeface="幼圆" panose="02010509060101010101" pitchFamily="49" charset="-122"/>
                <a:ea typeface="幼圆" panose="02010509060101010101" pitchFamily="49" charset="-122"/>
              </a:rPr>
              <a:t>快乐</a:t>
            </a:r>
          </a:p>
        </p:txBody>
      </p:sp>
      <p:sp>
        <p:nvSpPr>
          <p:cNvPr id="5" name="文本框 4">
            <a:extLst>
              <a:ext uri="{FF2B5EF4-FFF2-40B4-BE49-F238E27FC236}">
                <a16:creationId xmlns:a16="http://schemas.microsoft.com/office/drawing/2014/main" id="{74C15936-8DA1-44D6-B2B5-CD274744EE5B}"/>
              </a:ext>
            </a:extLst>
          </p:cNvPr>
          <p:cNvSpPr txBox="1"/>
          <p:nvPr/>
        </p:nvSpPr>
        <p:spPr>
          <a:xfrm>
            <a:off x="5511476" y="4670029"/>
            <a:ext cx="992579" cy="369332"/>
          </a:xfrm>
          <a:prstGeom prst="rect">
            <a:avLst/>
          </a:prstGeom>
          <a:noFill/>
        </p:spPr>
        <p:txBody>
          <a:bodyPr wrap="none" rtlCol="0">
            <a:spAutoFit/>
          </a:bodyPr>
          <a:lstStyle/>
          <a:p>
            <a:r>
              <a:rPr lang="en-US" altLang="zh-CN" dirty="0">
                <a:solidFill>
                  <a:srgbClr val="EC5B2D"/>
                </a:solidFill>
                <a:latin typeface="幼圆" panose="02010509060101010101" pitchFamily="49" charset="-122"/>
                <a:ea typeface="幼圆" panose="02010509060101010101" pitchFamily="49" charset="-122"/>
              </a:rPr>
              <a:t>BY</a:t>
            </a:r>
            <a:r>
              <a:rPr lang="zh-CN" altLang="en-US" dirty="0">
                <a:solidFill>
                  <a:srgbClr val="EC5B2D"/>
                </a:solidFill>
                <a:latin typeface="幼圆" panose="02010509060101010101" pitchFamily="49" charset="-122"/>
                <a:ea typeface="幼圆" panose="02010509060101010101" pitchFamily="49" charset="-122"/>
              </a:rPr>
              <a:t>：</a:t>
            </a:r>
            <a:r>
              <a:rPr lang="en-US" altLang="zh-CN" dirty="0">
                <a:solidFill>
                  <a:srgbClr val="EC5B2D"/>
                </a:solidFill>
                <a:latin typeface="幼圆" panose="02010509060101010101" pitchFamily="49" charset="-122"/>
                <a:ea typeface="幼圆" panose="02010509060101010101" pitchFamily="49" charset="-122"/>
              </a:rPr>
              <a:t>XXX</a:t>
            </a:r>
            <a:endParaRPr lang="zh-CN" altLang="en-US" dirty="0">
              <a:solidFill>
                <a:srgbClr val="EC5B2D"/>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1462424996"/>
      </p:ext>
    </p:extLst>
  </p:cSld>
  <p:clrMapOvr>
    <a:masterClrMapping/>
  </p:clrMapOvr>
  <mc:AlternateContent xmlns:mc="http://schemas.openxmlformats.org/markup-compatibility/2006" xmlns:p14="http://schemas.microsoft.com/office/powerpoint/2010/main">
    <mc:Choice Requires="p14">
      <p:transition spd="slow" p14:dur="2000" advTm="3000">
        <p14:warp dir="in"/>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250"/>
                                  </p:stCondLst>
                                  <p:childTnLst>
                                    <p:set>
                                      <p:cBhvr>
                                        <p:cTn id="6" dur="1" fill="hold">
                                          <p:stCondLst>
                                            <p:cond delay="0"/>
                                          </p:stCondLst>
                                        </p:cTn>
                                        <p:tgtEl>
                                          <p:spTgt spid="19"/>
                                        </p:tgtEl>
                                        <p:attrNameLst>
                                          <p:attrName>style.visibility</p:attrName>
                                        </p:attrNameLst>
                                      </p:cBhvr>
                                      <p:to>
                                        <p:strVal val="visible"/>
                                      </p:to>
                                    </p:set>
                                    <p:anim calcmode="lin" valueType="num">
                                      <p:cBhvr>
                                        <p:cTn id="7" dur="1000" fill="hold"/>
                                        <p:tgtEl>
                                          <p:spTgt spid="19"/>
                                        </p:tgtEl>
                                        <p:attrNameLst>
                                          <p:attrName>ppt_w</p:attrName>
                                        </p:attrNameLst>
                                      </p:cBhvr>
                                      <p:tavLst>
                                        <p:tav tm="0">
                                          <p:val>
                                            <p:fltVal val="0"/>
                                          </p:val>
                                        </p:tav>
                                        <p:tav tm="100000">
                                          <p:val>
                                            <p:strVal val="#ppt_w"/>
                                          </p:val>
                                        </p:tav>
                                      </p:tavLst>
                                    </p:anim>
                                    <p:anim calcmode="lin" valueType="num">
                                      <p:cBhvr>
                                        <p:cTn id="8" dur="1000" fill="hold"/>
                                        <p:tgtEl>
                                          <p:spTgt spid="19"/>
                                        </p:tgtEl>
                                        <p:attrNameLst>
                                          <p:attrName>ppt_h</p:attrName>
                                        </p:attrNameLst>
                                      </p:cBhvr>
                                      <p:tavLst>
                                        <p:tav tm="0">
                                          <p:val>
                                            <p:fltVal val="0"/>
                                          </p:val>
                                        </p:tav>
                                        <p:tav tm="100000">
                                          <p:val>
                                            <p:strVal val="#ppt_h"/>
                                          </p:val>
                                        </p:tav>
                                      </p:tavLst>
                                    </p:anim>
                                    <p:animEffect transition="in" filter="fade">
                                      <p:cBhvr>
                                        <p:cTn id="9" dur="1000"/>
                                        <p:tgtEl>
                                          <p:spTgt spid="19"/>
                                        </p:tgtEl>
                                      </p:cBhvr>
                                    </p:animEffect>
                                  </p:childTnLst>
                                </p:cTn>
                              </p:par>
                              <p:par>
                                <p:cTn id="10" presetID="63" presetClass="path" presetSubtype="0" accel="50000" decel="50000" fill="hold" nodeType="withEffect">
                                  <p:stCondLst>
                                    <p:cond delay="750"/>
                                  </p:stCondLst>
                                  <p:childTnLst>
                                    <p:animMotion origin="layout" path="M 2.98997E-6 1.89771E-7 L 0.50488 1.89771E-7 " pathEditMode="relative" rAng="0" ptsTypes="AA">
                                      <p:cBhvr>
                                        <p:cTn id="11" dur="2000" fill="hold"/>
                                        <p:tgtEl>
                                          <p:spTgt spid="35"/>
                                        </p:tgtEl>
                                        <p:attrNameLst>
                                          <p:attrName>ppt_x</p:attrName>
                                          <p:attrName>ppt_y</p:attrName>
                                        </p:attrNameLst>
                                      </p:cBhvr>
                                      <p:rCtr x="25238" y="0"/>
                                    </p:animMotion>
                                  </p:childTnLst>
                                </p:cTn>
                              </p:par>
                              <p:par>
                                <p:cTn id="12" presetID="10" presetClass="exit" presetSubtype="0" fill="hold" nodeType="withEffect">
                                  <p:stCondLst>
                                    <p:cond delay="2500"/>
                                  </p:stCondLst>
                                  <p:childTnLst>
                                    <p:animEffect transition="out" filter="fade">
                                      <p:cBhvr>
                                        <p:cTn id="13" dur="500"/>
                                        <p:tgtEl>
                                          <p:spTgt spid="35"/>
                                        </p:tgtEl>
                                      </p:cBhvr>
                                    </p:animEffect>
                                    <p:set>
                                      <p:cBhvr>
                                        <p:cTn id="14" dur="1" fill="hold">
                                          <p:stCondLst>
                                            <p:cond delay="499"/>
                                          </p:stCondLst>
                                        </p:cTn>
                                        <p:tgtEl>
                                          <p:spTgt spid="35"/>
                                        </p:tgtEl>
                                        <p:attrNameLst>
                                          <p:attrName>style.visibility</p:attrName>
                                        </p:attrNameLst>
                                      </p:cBhvr>
                                      <p:to>
                                        <p:strVal val="hidden"/>
                                      </p:to>
                                    </p:set>
                                  </p:childTnLst>
                                </p:cTn>
                              </p:par>
                              <p:par>
                                <p:cTn id="15" presetID="35" presetClass="path" presetSubtype="0" accel="50000" decel="50000" fill="hold" nodeType="withEffect">
                                  <p:stCondLst>
                                    <p:cond delay="750"/>
                                  </p:stCondLst>
                                  <p:childTnLst>
                                    <p:animMotion origin="layout" path="M 3.72575E-6 1.23814E-6 L -0.58992 1.23814E-6 " pathEditMode="relative" rAng="0" ptsTypes="AA">
                                      <p:cBhvr>
                                        <p:cTn id="16" dur="2000" fill="hold"/>
                                        <p:tgtEl>
                                          <p:spTgt spid="36"/>
                                        </p:tgtEl>
                                        <p:attrNameLst>
                                          <p:attrName>ppt_x</p:attrName>
                                          <p:attrName>ppt_y</p:attrName>
                                        </p:attrNameLst>
                                      </p:cBhvr>
                                      <p:rCtr x="-29496" y="0"/>
                                    </p:animMotion>
                                  </p:childTnLst>
                                </p:cTn>
                              </p:par>
                              <p:par>
                                <p:cTn id="17" presetID="10" presetClass="exit" presetSubtype="0" fill="hold" nodeType="withEffect">
                                  <p:stCondLst>
                                    <p:cond delay="2500"/>
                                  </p:stCondLst>
                                  <p:childTnLst>
                                    <p:animEffect transition="out" filter="fade">
                                      <p:cBhvr>
                                        <p:cTn id="18" dur="500"/>
                                        <p:tgtEl>
                                          <p:spTgt spid="36"/>
                                        </p:tgtEl>
                                      </p:cBhvr>
                                    </p:animEffect>
                                    <p:set>
                                      <p:cBhvr>
                                        <p:cTn id="19" dur="1" fill="hold">
                                          <p:stCondLst>
                                            <p:cond delay="499"/>
                                          </p:stCondLst>
                                        </p:cTn>
                                        <p:tgtEl>
                                          <p:spTgt spid="36"/>
                                        </p:tgtEl>
                                        <p:attrNameLst>
                                          <p:attrName>style.visibility</p:attrName>
                                        </p:attrNameLst>
                                      </p:cBhvr>
                                      <p:to>
                                        <p:strVal val="hidden"/>
                                      </p:to>
                                    </p:set>
                                  </p:childTnLst>
                                </p:cTn>
                              </p:par>
                              <p:par>
                                <p:cTn id="20" presetID="42" presetClass="path" presetSubtype="0" accel="50000" decel="50000" fill="hold" nodeType="withEffect">
                                  <p:stCondLst>
                                    <p:cond delay="750"/>
                                  </p:stCondLst>
                                  <p:childTnLst>
                                    <p:animMotion origin="layout" path="M 4.65816E-6 -8.00741E-7 L 4.65816E-6 0.16894 " pathEditMode="relative" rAng="0" ptsTypes="AA">
                                      <p:cBhvr>
                                        <p:cTn id="21" dur="1500" fill="hold"/>
                                        <p:tgtEl>
                                          <p:spTgt spid="31"/>
                                        </p:tgtEl>
                                        <p:attrNameLst>
                                          <p:attrName>ppt_x</p:attrName>
                                          <p:attrName>ppt_y</p:attrName>
                                        </p:attrNameLst>
                                      </p:cBhvr>
                                      <p:rCtr x="0" y="8447"/>
                                    </p:animMotion>
                                  </p:childTnLst>
                                </p:cTn>
                              </p:par>
                              <p:par>
                                <p:cTn id="22" presetID="10" presetClass="exit" presetSubtype="0" fill="hold" nodeType="withEffect">
                                  <p:stCondLst>
                                    <p:cond delay="2000"/>
                                  </p:stCondLst>
                                  <p:childTnLst>
                                    <p:animEffect transition="out" filter="fade">
                                      <p:cBhvr>
                                        <p:cTn id="23" dur="500"/>
                                        <p:tgtEl>
                                          <p:spTgt spid="31"/>
                                        </p:tgtEl>
                                      </p:cBhvr>
                                    </p:animEffect>
                                    <p:set>
                                      <p:cBhvr>
                                        <p:cTn id="24" dur="1" fill="hold">
                                          <p:stCondLst>
                                            <p:cond delay="499"/>
                                          </p:stCondLst>
                                        </p:cTn>
                                        <p:tgtEl>
                                          <p:spTgt spid="31"/>
                                        </p:tgtEl>
                                        <p:attrNameLst>
                                          <p:attrName>style.visibility</p:attrName>
                                        </p:attrNameLst>
                                      </p:cBhvr>
                                      <p:to>
                                        <p:strVal val="hidden"/>
                                      </p:to>
                                    </p:set>
                                  </p:childTnLst>
                                </p:cTn>
                              </p:par>
                              <p:par>
                                <p:cTn id="25" presetID="64" presetClass="path" presetSubtype="0" accel="50000" decel="50000" fill="hold" nodeType="withEffect">
                                  <p:stCondLst>
                                    <p:cond delay="750"/>
                                  </p:stCondLst>
                                  <p:childTnLst>
                                    <p:animMotion origin="layout" path="M -4.65816E-6 -3.44133E-6 L -4.65816E-6 -0.18352 " pathEditMode="relative" rAng="0" ptsTypes="AA">
                                      <p:cBhvr>
                                        <p:cTn id="26" dur="1500" fill="hold"/>
                                        <p:tgtEl>
                                          <p:spTgt spid="32"/>
                                        </p:tgtEl>
                                        <p:attrNameLst>
                                          <p:attrName>ppt_x</p:attrName>
                                          <p:attrName>ppt_y</p:attrName>
                                        </p:attrNameLst>
                                      </p:cBhvr>
                                      <p:rCtr x="0" y="-9188"/>
                                    </p:animMotion>
                                  </p:childTnLst>
                                </p:cTn>
                              </p:par>
                              <p:par>
                                <p:cTn id="27" presetID="10" presetClass="exit" presetSubtype="0" fill="hold" nodeType="withEffect">
                                  <p:stCondLst>
                                    <p:cond delay="2000"/>
                                  </p:stCondLst>
                                  <p:childTnLst>
                                    <p:animEffect transition="out" filter="fade">
                                      <p:cBhvr>
                                        <p:cTn id="28" dur="500"/>
                                        <p:tgtEl>
                                          <p:spTgt spid="32"/>
                                        </p:tgtEl>
                                      </p:cBhvr>
                                    </p:animEffect>
                                    <p:set>
                                      <p:cBhvr>
                                        <p:cTn id="29" dur="1" fill="hold">
                                          <p:stCondLst>
                                            <p:cond delay="499"/>
                                          </p:stCondLst>
                                        </p:cTn>
                                        <p:tgtEl>
                                          <p:spTgt spid="32"/>
                                        </p:tgtEl>
                                        <p:attrNameLst>
                                          <p:attrName>style.visibility</p:attrName>
                                        </p:attrNameLst>
                                      </p:cBhvr>
                                      <p:to>
                                        <p:strVal val="hidden"/>
                                      </p:to>
                                    </p:set>
                                  </p:childTnLst>
                                </p:cTn>
                              </p:par>
                              <p:par>
                                <p:cTn id="30" presetID="53" presetClass="entr" presetSubtype="16" fill="hold" nodeType="withEffect">
                                  <p:stCondLst>
                                    <p:cond delay="2500"/>
                                  </p:stCondLst>
                                  <p:childTnLst>
                                    <p:set>
                                      <p:cBhvr>
                                        <p:cTn id="31" dur="1" fill="hold">
                                          <p:stCondLst>
                                            <p:cond delay="0"/>
                                          </p:stCondLst>
                                        </p:cTn>
                                        <p:tgtEl>
                                          <p:spTgt spid="10"/>
                                        </p:tgtEl>
                                        <p:attrNameLst>
                                          <p:attrName>style.visibility</p:attrName>
                                        </p:attrNameLst>
                                      </p:cBhvr>
                                      <p:to>
                                        <p:strVal val="visible"/>
                                      </p:to>
                                    </p:set>
                                    <p:anim calcmode="lin" valueType="num">
                                      <p:cBhvr>
                                        <p:cTn id="32" dur="500" fill="hold"/>
                                        <p:tgtEl>
                                          <p:spTgt spid="10"/>
                                        </p:tgtEl>
                                        <p:attrNameLst>
                                          <p:attrName>ppt_w</p:attrName>
                                        </p:attrNameLst>
                                      </p:cBhvr>
                                      <p:tavLst>
                                        <p:tav tm="0">
                                          <p:val>
                                            <p:fltVal val="0"/>
                                          </p:val>
                                        </p:tav>
                                        <p:tav tm="100000">
                                          <p:val>
                                            <p:strVal val="#ppt_w"/>
                                          </p:val>
                                        </p:tav>
                                      </p:tavLst>
                                    </p:anim>
                                    <p:anim calcmode="lin" valueType="num">
                                      <p:cBhvr>
                                        <p:cTn id="33" dur="500" fill="hold"/>
                                        <p:tgtEl>
                                          <p:spTgt spid="10"/>
                                        </p:tgtEl>
                                        <p:attrNameLst>
                                          <p:attrName>ppt_h</p:attrName>
                                        </p:attrNameLst>
                                      </p:cBhvr>
                                      <p:tavLst>
                                        <p:tav tm="0">
                                          <p:val>
                                            <p:fltVal val="0"/>
                                          </p:val>
                                        </p:tav>
                                        <p:tav tm="100000">
                                          <p:val>
                                            <p:strVal val="#ppt_h"/>
                                          </p:val>
                                        </p:tav>
                                      </p:tavLst>
                                    </p:anim>
                                    <p:animEffect transition="in" filter="fade">
                                      <p:cBhvr>
                                        <p:cTn id="34" dur="500"/>
                                        <p:tgtEl>
                                          <p:spTgt spid="10"/>
                                        </p:tgtEl>
                                      </p:cBhvr>
                                    </p:animEffect>
                                  </p:childTnLst>
                                </p:cTn>
                              </p:par>
                              <p:par>
                                <p:cTn id="35" presetID="53" presetClass="entr" presetSubtype="16" fill="hold" nodeType="withEffect">
                                  <p:stCondLst>
                                    <p:cond delay="2500"/>
                                  </p:stCondLst>
                                  <p:childTnLst>
                                    <p:set>
                                      <p:cBhvr>
                                        <p:cTn id="36" dur="1" fill="hold">
                                          <p:stCondLst>
                                            <p:cond delay="0"/>
                                          </p:stCondLst>
                                        </p:cTn>
                                        <p:tgtEl>
                                          <p:spTgt spid="37"/>
                                        </p:tgtEl>
                                        <p:attrNameLst>
                                          <p:attrName>style.visibility</p:attrName>
                                        </p:attrNameLst>
                                      </p:cBhvr>
                                      <p:to>
                                        <p:strVal val="visible"/>
                                      </p:to>
                                    </p:set>
                                    <p:anim calcmode="lin" valueType="num">
                                      <p:cBhvr>
                                        <p:cTn id="37" dur="500" fill="hold"/>
                                        <p:tgtEl>
                                          <p:spTgt spid="37"/>
                                        </p:tgtEl>
                                        <p:attrNameLst>
                                          <p:attrName>ppt_w</p:attrName>
                                        </p:attrNameLst>
                                      </p:cBhvr>
                                      <p:tavLst>
                                        <p:tav tm="0">
                                          <p:val>
                                            <p:fltVal val="0"/>
                                          </p:val>
                                        </p:tav>
                                        <p:tav tm="100000">
                                          <p:val>
                                            <p:strVal val="#ppt_w"/>
                                          </p:val>
                                        </p:tav>
                                      </p:tavLst>
                                    </p:anim>
                                    <p:anim calcmode="lin" valueType="num">
                                      <p:cBhvr>
                                        <p:cTn id="38" dur="500" fill="hold"/>
                                        <p:tgtEl>
                                          <p:spTgt spid="37"/>
                                        </p:tgtEl>
                                        <p:attrNameLst>
                                          <p:attrName>ppt_h</p:attrName>
                                        </p:attrNameLst>
                                      </p:cBhvr>
                                      <p:tavLst>
                                        <p:tav tm="0">
                                          <p:val>
                                            <p:fltVal val="0"/>
                                          </p:val>
                                        </p:tav>
                                        <p:tav tm="100000">
                                          <p:val>
                                            <p:strVal val="#ppt_h"/>
                                          </p:val>
                                        </p:tav>
                                      </p:tavLst>
                                    </p:anim>
                                    <p:animEffect transition="in" filter="fade">
                                      <p:cBhvr>
                                        <p:cTn id="39" dur="500"/>
                                        <p:tgtEl>
                                          <p:spTgt spid="37"/>
                                        </p:tgtEl>
                                      </p:cBhvr>
                                    </p:animEffect>
                                  </p:childTnLst>
                                </p:cTn>
                              </p:par>
                            </p:childTnLst>
                          </p:cTn>
                        </p:par>
                        <p:par>
                          <p:cTn id="40" fill="hold">
                            <p:stCondLst>
                              <p:cond delay="3000"/>
                            </p:stCondLst>
                            <p:childTnLst>
                              <p:par>
                                <p:cTn id="41" presetID="2" presetClass="entr" presetSubtype="4" fill="hold" grpId="0" nodeType="afterEffect">
                                  <p:stCondLst>
                                    <p:cond delay="0"/>
                                  </p:stCondLst>
                                  <p:childTnLst>
                                    <p:set>
                                      <p:cBhvr>
                                        <p:cTn id="42" dur="1" fill="hold">
                                          <p:stCondLst>
                                            <p:cond delay="0"/>
                                          </p:stCondLst>
                                        </p:cTn>
                                        <p:tgtEl>
                                          <p:spTgt spid="70"/>
                                        </p:tgtEl>
                                        <p:attrNameLst>
                                          <p:attrName>style.visibility</p:attrName>
                                        </p:attrNameLst>
                                      </p:cBhvr>
                                      <p:to>
                                        <p:strVal val="visible"/>
                                      </p:to>
                                    </p:set>
                                    <p:anim calcmode="lin" valueType="num">
                                      <p:cBhvr additive="base">
                                        <p:cTn id="43" dur="500" fill="hold"/>
                                        <p:tgtEl>
                                          <p:spTgt spid="70"/>
                                        </p:tgtEl>
                                        <p:attrNameLst>
                                          <p:attrName>ppt_x</p:attrName>
                                        </p:attrNameLst>
                                      </p:cBhvr>
                                      <p:tavLst>
                                        <p:tav tm="0">
                                          <p:val>
                                            <p:strVal val="#ppt_x"/>
                                          </p:val>
                                        </p:tav>
                                        <p:tav tm="100000">
                                          <p:val>
                                            <p:strVal val="#ppt_x"/>
                                          </p:val>
                                        </p:tav>
                                      </p:tavLst>
                                    </p:anim>
                                    <p:anim calcmode="lin" valueType="num">
                                      <p:cBhvr additive="base">
                                        <p:cTn id="44" dur="500" fill="hold"/>
                                        <p:tgtEl>
                                          <p:spTgt spid="7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70"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EEDC1"/>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BCFDDE32-174C-492A-93C2-A96320DB46C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63823" y="2277563"/>
            <a:ext cx="4599441" cy="4498857"/>
          </a:xfrm>
          <a:prstGeom prst="rect">
            <a:avLst/>
          </a:prstGeom>
        </p:spPr>
      </p:pic>
      <p:grpSp>
        <p:nvGrpSpPr>
          <p:cNvPr id="4" name="组合 3"/>
          <p:cNvGrpSpPr/>
          <p:nvPr/>
        </p:nvGrpSpPr>
        <p:grpSpPr>
          <a:xfrm>
            <a:off x="2611410" y="488950"/>
            <a:ext cx="6981878" cy="615162"/>
            <a:chOff x="4787900" y="488950"/>
            <a:chExt cx="2628900" cy="615162"/>
          </a:xfrm>
        </p:grpSpPr>
        <p:sp>
          <p:nvSpPr>
            <p:cNvPr id="11" name="Copyright Notice"/>
            <p:cNvSpPr>
              <a:spLocks/>
            </p:cNvSpPr>
            <p:nvPr/>
          </p:nvSpPr>
          <p:spPr bwMode="auto">
            <a:xfrm>
              <a:off x="4787900" y="579149"/>
              <a:ext cx="2628900"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rgbClr val="EC5B2D"/>
                  </a:solidFill>
                  <a:latin typeface="微软雅黑" panose="020B0503020204020204" pitchFamily="34" charset="-122"/>
                  <a:ea typeface="微软雅黑" panose="020B0503020204020204" pitchFamily="34" charset="-122"/>
                </a:rPr>
                <a:t>点击加入标题文字</a:t>
              </a:r>
              <a:endParaRPr lang="en-US" sz="2400" cap="small" dirty="0">
                <a:solidFill>
                  <a:srgbClr val="EC5B2D"/>
                </a:solidFill>
                <a:latin typeface="微软雅黑" panose="020B0503020204020204" pitchFamily="34" charset="-122"/>
                <a:ea typeface="微软雅黑" panose="020B0503020204020204" pitchFamily="34" charset="-122"/>
              </a:endParaRPr>
            </a:p>
          </p:txBody>
        </p:sp>
        <p:sp>
          <p:nvSpPr>
            <p:cNvPr id="8" name="Shape 18"/>
            <p:cNvSpPr/>
            <p:nvPr/>
          </p:nvSpPr>
          <p:spPr>
            <a:xfrm>
              <a:off x="4921206" y="488950"/>
              <a:ext cx="2362288" cy="615162"/>
            </a:xfrm>
            <a:prstGeom prst="roundRect">
              <a:avLst>
                <a:gd name="adj" fmla="val 50000"/>
              </a:avLst>
            </a:prstGeom>
            <a:noFill/>
            <a:ln w="12700" cap="flat">
              <a:solidFill>
                <a:srgbClr val="14345A"/>
              </a:solidFill>
              <a:prstDash val="solid"/>
              <a:miter lim="400000"/>
            </a:ln>
            <a:effectLst/>
          </p:spPr>
          <p:txBody>
            <a:bodyPr wrap="square" lIns="19050" tIns="19050" rIns="19050" bIns="1905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750" b="0" i="0" u="none" strike="noStrike" kern="0" cap="none" spc="0" normalizeH="0" baseline="0" noProof="0">
                <a:ln>
                  <a:noFill/>
                </a:ln>
                <a:solidFill>
                  <a:schemeClr val="bg1"/>
                </a:solidFill>
                <a:effectLst/>
                <a:uLnTx/>
                <a:uFillTx/>
              </a:endParaRPr>
            </a:p>
          </p:txBody>
        </p:sp>
      </p:grpSp>
      <p:grpSp>
        <p:nvGrpSpPr>
          <p:cNvPr id="5" name="组合 4"/>
          <p:cNvGrpSpPr/>
          <p:nvPr/>
        </p:nvGrpSpPr>
        <p:grpSpPr>
          <a:xfrm>
            <a:off x="1039310" y="2304624"/>
            <a:ext cx="10248466" cy="3920727"/>
            <a:chOff x="375248" y="815904"/>
            <a:chExt cx="7855738" cy="3005349"/>
          </a:xfrm>
        </p:grpSpPr>
        <p:sp>
          <p:nvSpPr>
            <p:cNvPr id="7" name="Rectangle 52"/>
            <p:cNvSpPr>
              <a:spLocks noChangeArrowheads="1"/>
            </p:cNvSpPr>
            <p:nvPr/>
          </p:nvSpPr>
          <p:spPr bwMode="auto">
            <a:xfrm>
              <a:off x="6422824" y="1174236"/>
              <a:ext cx="1808162" cy="2647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defTabSz="914400" eaLnBrk="1" fontAlgn="auto" latinLnBrk="0" hangingPunct="1">
                <a:lnSpc>
                  <a:spcPct val="14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bg1">
                      <a:lumMod val="50000"/>
                    </a:schemeClr>
                  </a:solidFill>
                  <a:effectLst/>
                  <a:uLnTx/>
                  <a:uFillTx/>
                  <a:latin typeface="方正兰亭黑简体" pitchFamily="2" charset="-122"/>
                  <a:ea typeface="方正兰亭黑简体" pitchFamily="2" charset="-122"/>
                </a:rPr>
                <a:t>您的内容打在这里，或者通过复制的文本后，在此选择粘贴，并选择只保留文字。您的内容打在这里，或者通过复制的文本后，在此选择粘贴，并选择只保留文字。您的内容打在这里，或者通过复制的文本后，在此选择粘贴，并选择只保留文字。您的内容打在这里，或者通过复制的文本后，在此选择粘贴，并选择只保留文字。您的内容打在这里，或者通过复制的文本后，在此选择粘贴，并选择只保留文字。</a:t>
              </a:r>
              <a:endParaRPr kumimoji="0" lang="en-US" altLang="zh-CN" sz="1200" b="0" i="0" u="none" strike="noStrike" kern="0" cap="none" spc="0" normalizeH="0" baseline="0" noProof="0" dirty="0">
                <a:ln>
                  <a:noFill/>
                </a:ln>
                <a:solidFill>
                  <a:schemeClr val="bg1">
                    <a:lumMod val="50000"/>
                  </a:schemeClr>
                </a:solidFill>
                <a:effectLst/>
                <a:uLnTx/>
                <a:uFillTx/>
              </a:endParaRPr>
            </a:p>
          </p:txBody>
        </p:sp>
        <p:sp>
          <p:nvSpPr>
            <p:cNvPr id="9" name="Rectangle 64"/>
            <p:cNvSpPr>
              <a:spLocks noChangeArrowheads="1"/>
            </p:cNvSpPr>
            <p:nvPr/>
          </p:nvSpPr>
          <p:spPr bwMode="auto">
            <a:xfrm>
              <a:off x="375248" y="1174236"/>
              <a:ext cx="1808163" cy="2627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defTabSz="914400" eaLnBrk="1" fontAlgn="auto" latinLnBrk="0" hangingPunct="1">
                <a:lnSpc>
                  <a:spcPct val="14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bg1">
                      <a:lumMod val="50000"/>
                    </a:schemeClr>
                  </a:solidFill>
                  <a:effectLst/>
                  <a:uLnTx/>
                  <a:uFillTx/>
                  <a:latin typeface="方正兰亭黑简体" pitchFamily="2" charset="-122"/>
                  <a:ea typeface="方正兰亭黑简体" pitchFamily="2" charset="-122"/>
                </a:rPr>
                <a:t>您的内容打在这里，或者通过复制的文本后，在此选择粘贴，并选择只保留文字。您的内容打在这里，或者通过复制的文本后，在此选择粘贴，并选择只保留文字。您的内容打在这里，或者通过复制的文本后，在此选择粘贴，并选择只保留文字。您的内容打在这里，或者通过复制的文本后，在此选择粘贴，并选择只保留文字。您的内容打在这里，或者通过复制的文本后，在此选择粘贴，并选择只保留文字。</a:t>
              </a:r>
              <a:endParaRPr kumimoji="0" lang="en-US" altLang="zh-CN" sz="1200" b="0" i="0" u="none" strike="noStrike" kern="0" cap="none" spc="0" normalizeH="0" baseline="0" noProof="0" dirty="0">
                <a:ln>
                  <a:noFill/>
                </a:ln>
                <a:solidFill>
                  <a:schemeClr val="bg1">
                    <a:lumMod val="50000"/>
                  </a:schemeClr>
                </a:solidFill>
                <a:effectLst/>
                <a:uLnTx/>
                <a:uFillTx/>
              </a:endParaRPr>
            </a:p>
          </p:txBody>
        </p:sp>
        <p:sp>
          <p:nvSpPr>
            <p:cNvPr id="10" name="矩形 9"/>
            <p:cNvSpPr/>
            <p:nvPr/>
          </p:nvSpPr>
          <p:spPr>
            <a:xfrm>
              <a:off x="966938" y="815904"/>
              <a:ext cx="624783" cy="358332"/>
            </a:xfrm>
            <a:prstGeom prst="rect">
              <a:avLst/>
            </a:prstGeom>
          </p:spPr>
          <p:txBody>
            <a:bodyPr wrap="none">
              <a:spAutoFit/>
            </a:bodyPr>
            <a:lstStyle/>
            <a:p>
              <a:r>
                <a:rPr lang="zh-CN" altLang="en-US" sz="2000" dirty="0">
                  <a:solidFill>
                    <a:schemeClr val="bg1">
                      <a:lumMod val="50000"/>
                    </a:schemeClr>
                  </a:solidFill>
                  <a:latin typeface="方正兰亭中黑_GBK" pitchFamily="2" charset="-122"/>
                  <a:ea typeface="方正兰亭中黑_GBK" pitchFamily="2" charset="-122"/>
                </a:rPr>
                <a:t>标题</a:t>
              </a:r>
            </a:p>
          </p:txBody>
        </p:sp>
        <p:sp>
          <p:nvSpPr>
            <p:cNvPr id="13" name="矩形 12"/>
            <p:cNvSpPr/>
            <p:nvPr/>
          </p:nvSpPr>
          <p:spPr>
            <a:xfrm>
              <a:off x="7096174" y="815904"/>
              <a:ext cx="624783" cy="358332"/>
            </a:xfrm>
            <a:prstGeom prst="rect">
              <a:avLst/>
            </a:prstGeom>
          </p:spPr>
          <p:txBody>
            <a:bodyPr wrap="none">
              <a:spAutoFit/>
            </a:bodyPr>
            <a:lstStyle/>
            <a:p>
              <a:r>
                <a:rPr lang="zh-CN" altLang="en-US" sz="2000" dirty="0">
                  <a:solidFill>
                    <a:schemeClr val="bg1">
                      <a:lumMod val="50000"/>
                    </a:schemeClr>
                  </a:solidFill>
                  <a:latin typeface="方正兰亭中黑_GBK" pitchFamily="2" charset="-122"/>
                  <a:ea typeface="方正兰亭中黑_GBK" pitchFamily="2" charset="-122"/>
                </a:rPr>
                <a:t>标题</a:t>
              </a:r>
            </a:p>
          </p:txBody>
        </p:sp>
      </p:grpSp>
      <p:pic>
        <p:nvPicPr>
          <p:cNvPr id="19" name="图片 18">
            <a:extLst>
              <a:ext uri="{FF2B5EF4-FFF2-40B4-BE49-F238E27FC236}">
                <a16:creationId xmlns:a16="http://schemas.microsoft.com/office/drawing/2014/main" id="{9888AEBA-8073-4DF2-B46A-B7A325EE278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947831">
            <a:off x="7668493" y="-394499"/>
            <a:ext cx="2293446" cy="2293446"/>
          </a:xfrm>
          <a:prstGeom prst="rect">
            <a:avLst/>
          </a:prstGeom>
        </p:spPr>
      </p:pic>
    </p:spTree>
    <p:extLst>
      <p:ext uri="{BB962C8B-B14F-4D97-AF65-F5344CB8AC3E}">
        <p14:creationId xmlns:p14="http://schemas.microsoft.com/office/powerpoint/2010/main" val="1257084031"/>
      </p:ext>
    </p:extLst>
  </p:cSld>
  <p:clrMapOvr>
    <a:masterClrMapping/>
  </p:clrMapOvr>
  <mc:AlternateContent xmlns:mc="http://schemas.openxmlformats.org/markup-compatibility/2006" xmlns:p14="http://schemas.microsoft.com/office/powerpoint/2010/main">
    <mc:Choice Requires="p14">
      <p:transition spd="slow" p14:dur="2000" advTm="3000">
        <p14:warp dir="in"/>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9000" b="-19000"/>
          </a:stretch>
        </a:blipFill>
        <a:effectLst/>
      </p:bgPr>
    </p:bg>
    <p:spTree>
      <p:nvGrpSpPr>
        <p:cNvPr id="1" name=""/>
        <p:cNvGrpSpPr/>
        <p:nvPr/>
      </p:nvGrpSpPr>
      <p:grpSpPr>
        <a:xfrm>
          <a:off x="0" y="0"/>
          <a:ext cx="0" cy="0"/>
          <a:chOff x="0" y="0"/>
          <a:chExt cx="0" cy="0"/>
        </a:xfrm>
      </p:grpSpPr>
      <p:sp>
        <p:nvSpPr>
          <p:cNvPr id="30" name="矩形: 一个圆顶角，剪去另一个顶角 29">
            <a:extLst>
              <a:ext uri="{FF2B5EF4-FFF2-40B4-BE49-F238E27FC236}">
                <a16:creationId xmlns:a16="http://schemas.microsoft.com/office/drawing/2014/main" id="{7CD5422B-3E0F-4302-82E2-48F61A26DE48}"/>
              </a:ext>
            </a:extLst>
          </p:cNvPr>
          <p:cNvSpPr/>
          <p:nvPr/>
        </p:nvSpPr>
        <p:spPr>
          <a:xfrm>
            <a:off x="1307049" y="2515354"/>
            <a:ext cx="9747682" cy="2689933"/>
          </a:xfrm>
          <a:prstGeom prst="snipRoundRect">
            <a:avLst/>
          </a:prstGeom>
          <a:solidFill>
            <a:srgbClr val="FEEDC1">
              <a:alpha val="89804"/>
            </a:srgbClr>
          </a:solidFill>
          <a:ln w="76200">
            <a:solidFill>
              <a:srgbClr val="FAC46C"/>
            </a:solidFill>
          </a:ln>
          <a:effectLst>
            <a:outerShdw blurRad="279400" dist="101600" dir="7200000" sx="101000" sy="101000" algn="tl" rotWithShape="0">
              <a:prstClr val="black">
                <a:alpha val="5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455612" y="456057"/>
            <a:ext cx="11279188" cy="5947472"/>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3" name="直接连接符 32"/>
          <p:cNvCxnSpPr>
            <a:cxnSpLocks/>
          </p:cNvCxnSpPr>
          <p:nvPr/>
        </p:nvCxnSpPr>
        <p:spPr>
          <a:xfrm>
            <a:off x="11734800" y="4670029"/>
            <a:ext cx="0" cy="535258"/>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a:cxnSpLocks/>
          </p:cNvCxnSpPr>
          <p:nvPr/>
        </p:nvCxnSpPr>
        <p:spPr>
          <a:xfrm>
            <a:off x="455612" y="1760750"/>
            <a:ext cx="0" cy="535258"/>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grpSp>
        <p:nvGrpSpPr>
          <p:cNvPr id="35" name="组合 34"/>
          <p:cNvGrpSpPr/>
          <p:nvPr/>
        </p:nvGrpSpPr>
        <p:grpSpPr>
          <a:xfrm>
            <a:off x="204980" y="233033"/>
            <a:ext cx="535258" cy="535258"/>
            <a:chOff x="193829" y="255335"/>
            <a:chExt cx="535258" cy="535258"/>
          </a:xfrm>
        </p:grpSpPr>
        <p:cxnSp>
          <p:nvCxnSpPr>
            <p:cNvPr id="36" name="直接连接符 35"/>
            <p:cNvCxnSpPr>
              <a:cxnSpLocks/>
            </p:cNvCxnSpPr>
            <p:nvPr/>
          </p:nvCxnSpPr>
          <p:spPr>
            <a:xfrm>
              <a:off x="225153" y="255335"/>
              <a:ext cx="0" cy="535258"/>
            </a:xfrm>
            <a:prstGeom prst="line">
              <a:avLst/>
            </a:prstGeom>
            <a:ln w="76200">
              <a:solidFill>
                <a:srgbClr val="FFDF04"/>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cxnSpLocks/>
            </p:cNvCxnSpPr>
            <p:nvPr/>
          </p:nvCxnSpPr>
          <p:spPr>
            <a:xfrm rot="16200000">
              <a:off x="461458" y="20016"/>
              <a:ext cx="0" cy="535258"/>
            </a:xfrm>
            <a:prstGeom prst="line">
              <a:avLst/>
            </a:prstGeom>
            <a:ln w="76200">
              <a:solidFill>
                <a:srgbClr val="FFDF04"/>
              </a:solidFill>
            </a:ln>
          </p:spPr>
          <p:style>
            <a:lnRef idx="1">
              <a:schemeClr val="accent1"/>
            </a:lnRef>
            <a:fillRef idx="0">
              <a:schemeClr val="accent1"/>
            </a:fillRef>
            <a:effectRef idx="0">
              <a:schemeClr val="accent1"/>
            </a:effectRef>
            <a:fontRef idx="minor">
              <a:schemeClr val="tx1"/>
            </a:fontRef>
          </p:style>
        </p:cxnSp>
      </p:grpSp>
      <p:cxnSp>
        <p:nvCxnSpPr>
          <p:cNvPr id="38" name="直接连接符 37"/>
          <p:cNvCxnSpPr>
            <a:cxnSpLocks/>
          </p:cNvCxnSpPr>
          <p:nvPr/>
        </p:nvCxnSpPr>
        <p:spPr>
          <a:xfrm rot="16200000">
            <a:off x="5122668" y="188428"/>
            <a:ext cx="0" cy="535258"/>
          </a:xfrm>
          <a:prstGeom prst="line">
            <a:avLst/>
          </a:prstGeom>
          <a:ln w="76200">
            <a:solidFill>
              <a:srgbClr val="BBE1F6"/>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a:cxnSpLocks/>
          </p:cNvCxnSpPr>
          <p:nvPr/>
        </p:nvCxnSpPr>
        <p:spPr>
          <a:xfrm rot="16200000">
            <a:off x="8077741" y="6135900"/>
            <a:ext cx="0" cy="535258"/>
          </a:xfrm>
          <a:prstGeom prst="line">
            <a:avLst/>
          </a:prstGeom>
          <a:ln w="76200">
            <a:solidFill>
              <a:srgbClr val="BBE1F6"/>
            </a:solidFill>
          </a:ln>
        </p:spPr>
        <p:style>
          <a:lnRef idx="1">
            <a:schemeClr val="accent1"/>
          </a:lnRef>
          <a:fillRef idx="0">
            <a:schemeClr val="accent1"/>
          </a:fillRef>
          <a:effectRef idx="0">
            <a:schemeClr val="accent1"/>
          </a:effectRef>
          <a:fontRef idx="minor">
            <a:schemeClr val="tx1"/>
          </a:fontRef>
        </p:style>
      </p:cxnSp>
      <p:grpSp>
        <p:nvGrpSpPr>
          <p:cNvPr id="40" name="组合 39"/>
          <p:cNvGrpSpPr/>
          <p:nvPr/>
        </p:nvGrpSpPr>
        <p:grpSpPr>
          <a:xfrm flipH="1" flipV="1">
            <a:off x="11427349" y="6095680"/>
            <a:ext cx="535258" cy="535258"/>
            <a:chOff x="193829" y="255335"/>
            <a:chExt cx="535258" cy="535258"/>
          </a:xfrm>
        </p:grpSpPr>
        <p:cxnSp>
          <p:nvCxnSpPr>
            <p:cNvPr id="41" name="直接连接符 40"/>
            <p:cNvCxnSpPr>
              <a:cxnSpLocks/>
            </p:cNvCxnSpPr>
            <p:nvPr/>
          </p:nvCxnSpPr>
          <p:spPr>
            <a:xfrm>
              <a:off x="225153" y="255335"/>
              <a:ext cx="0" cy="535258"/>
            </a:xfrm>
            <a:prstGeom prst="line">
              <a:avLst/>
            </a:prstGeom>
            <a:ln w="76200">
              <a:solidFill>
                <a:srgbClr val="FFDF04"/>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a:cxnSpLocks/>
            </p:cNvCxnSpPr>
            <p:nvPr/>
          </p:nvCxnSpPr>
          <p:spPr>
            <a:xfrm rot="16200000">
              <a:off x="461458" y="20016"/>
              <a:ext cx="0" cy="535258"/>
            </a:xfrm>
            <a:prstGeom prst="line">
              <a:avLst/>
            </a:prstGeom>
            <a:ln w="76200">
              <a:solidFill>
                <a:srgbClr val="FFDF04"/>
              </a:solidFill>
            </a:ln>
          </p:spPr>
          <p:style>
            <a:lnRef idx="1">
              <a:schemeClr val="accent1"/>
            </a:lnRef>
            <a:fillRef idx="0">
              <a:schemeClr val="accent1"/>
            </a:fillRef>
            <a:effectRef idx="0">
              <a:schemeClr val="accent1"/>
            </a:effectRef>
            <a:fontRef idx="minor">
              <a:schemeClr val="tx1"/>
            </a:fontRef>
          </p:style>
        </p:cxnSp>
      </p:grpSp>
      <p:sp>
        <p:nvSpPr>
          <p:cNvPr id="25" name="标题 1"/>
          <p:cNvSpPr txBox="1">
            <a:spLocks/>
          </p:cNvSpPr>
          <p:nvPr/>
        </p:nvSpPr>
        <p:spPr>
          <a:xfrm>
            <a:off x="3397139" y="3311167"/>
            <a:ext cx="7053942" cy="1193800"/>
          </a:xfrm>
          <a:prstGeom prst="rect">
            <a:avLst/>
          </a:prstGeom>
        </p:spPr>
        <p:txBody>
          <a:bodyPr rtlCol="0"/>
          <a:lstStyle>
            <a:lvl1pPr algn="ctr" defTabSz="1219170" rtl="0" eaLnBrk="1" latinLnBrk="0" hangingPunct="1">
              <a:spcBef>
                <a:spcPct val="0"/>
              </a:spcBef>
              <a:buNone/>
              <a:defRPr sz="5900" kern="1200">
                <a:solidFill>
                  <a:schemeClr val="tx1"/>
                </a:solidFill>
                <a:latin typeface="+mj-lt"/>
                <a:ea typeface="+mj-ea"/>
                <a:cs typeface="+mj-cs"/>
              </a:defRPr>
            </a:lvl1pPr>
          </a:lstStyle>
          <a:p>
            <a:pPr>
              <a:defRPr/>
            </a:pPr>
            <a:r>
              <a:rPr lang="zh-CN" altLang="en-US" sz="5400" spc="300" dirty="0">
                <a:solidFill>
                  <a:srgbClr val="EC5B2D"/>
                </a:solidFill>
                <a:latin typeface="幼圆" panose="02010509060101010101" pitchFamily="49" charset="-122"/>
                <a:ea typeface="幼圆" panose="02010509060101010101" pitchFamily="49" charset="-122"/>
              </a:rPr>
              <a:t>点击加入你标题</a:t>
            </a:r>
          </a:p>
        </p:txBody>
      </p:sp>
      <p:sp>
        <p:nvSpPr>
          <p:cNvPr id="26" name="副标题 2"/>
          <p:cNvSpPr txBox="1">
            <a:spLocks/>
          </p:cNvSpPr>
          <p:nvPr/>
        </p:nvSpPr>
        <p:spPr>
          <a:xfrm>
            <a:off x="1595256" y="4594247"/>
            <a:ext cx="10515600" cy="519112"/>
          </a:xfrm>
          <a:prstGeom prst="rect">
            <a:avLst/>
          </a:prstGeom>
        </p:spPr>
        <p:txBody>
          <a:bodyPr rtlCol="0"/>
          <a:lst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8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a:lstStyle>
          <a:p>
            <a:pPr marL="0" indent="0" algn="ctr">
              <a:buNone/>
              <a:defRPr/>
            </a:pPr>
            <a:r>
              <a:rPr lang="zh-CN" altLang="en-US" sz="2000" dirty="0">
                <a:solidFill>
                  <a:schemeClr val="bg1">
                    <a:lumMod val="50000"/>
                  </a:schemeClr>
                </a:solidFill>
                <a:latin typeface="幼圆" panose="02010509060101010101" pitchFamily="49" charset="-122"/>
                <a:ea typeface="幼圆" panose="02010509060101010101" pitchFamily="49" charset="-122"/>
              </a:rPr>
              <a:t>任意替换内容</a:t>
            </a:r>
          </a:p>
        </p:txBody>
      </p:sp>
      <p:cxnSp>
        <p:nvCxnSpPr>
          <p:cNvPr id="27" name="直接连接符 26"/>
          <p:cNvCxnSpPr/>
          <p:nvPr/>
        </p:nvCxnSpPr>
        <p:spPr>
          <a:xfrm>
            <a:off x="3866770" y="4330192"/>
            <a:ext cx="6350000" cy="0"/>
          </a:xfrm>
          <a:prstGeom prst="line">
            <a:avLst/>
          </a:prstGeom>
          <a:ln w="3175">
            <a:solidFill>
              <a:srgbClr val="FFDF04"/>
            </a:solidFill>
          </a:ln>
        </p:spPr>
        <p:style>
          <a:lnRef idx="1">
            <a:schemeClr val="accent1"/>
          </a:lnRef>
          <a:fillRef idx="0">
            <a:schemeClr val="accent1"/>
          </a:fillRef>
          <a:effectRef idx="0">
            <a:schemeClr val="accent1"/>
          </a:effectRef>
          <a:fontRef idx="minor">
            <a:schemeClr val="tx1"/>
          </a:fontRef>
        </p:style>
      </p:cxnSp>
      <p:grpSp>
        <p:nvGrpSpPr>
          <p:cNvPr id="43" name="组合 42"/>
          <p:cNvGrpSpPr/>
          <p:nvPr/>
        </p:nvGrpSpPr>
        <p:grpSpPr>
          <a:xfrm rot="16200000">
            <a:off x="1953947" y="2885305"/>
            <a:ext cx="1761168" cy="1916094"/>
            <a:chOff x="-287489" y="951781"/>
            <a:chExt cx="12886128" cy="6712270"/>
          </a:xfrm>
        </p:grpSpPr>
        <p:sp>
          <p:nvSpPr>
            <p:cNvPr id="44" name="矩形 43"/>
            <p:cNvSpPr/>
            <p:nvPr/>
          </p:nvSpPr>
          <p:spPr>
            <a:xfrm>
              <a:off x="455612" y="1365692"/>
              <a:ext cx="11279188" cy="5947472"/>
            </a:xfrm>
            <a:prstGeom prst="rect">
              <a:avLst/>
            </a:prstGeom>
            <a:noFill/>
            <a:ln w="12700">
              <a:solidFill>
                <a:srgbClr val="EC5B2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5" name="直接连接符 44"/>
            <p:cNvCxnSpPr>
              <a:cxnSpLocks/>
            </p:cNvCxnSpPr>
            <p:nvPr/>
          </p:nvCxnSpPr>
          <p:spPr>
            <a:xfrm rot="5400000">
              <a:off x="11139801" y="5476669"/>
              <a:ext cx="1189995" cy="0"/>
            </a:xfrm>
            <a:prstGeom prst="line">
              <a:avLst/>
            </a:prstGeom>
            <a:ln w="38100">
              <a:solidFill>
                <a:srgbClr val="EC5B2D"/>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a:cxnSpLocks/>
            </p:cNvCxnSpPr>
            <p:nvPr/>
          </p:nvCxnSpPr>
          <p:spPr>
            <a:xfrm rot="5400000">
              <a:off x="-109414" y="4013902"/>
              <a:ext cx="1130054" cy="0"/>
            </a:xfrm>
            <a:prstGeom prst="line">
              <a:avLst/>
            </a:prstGeom>
            <a:ln w="38100">
              <a:solidFill>
                <a:srgbClr val="EC5B2D"/>
              </a:solidFill>
            </a:ln>
          </p:spPr>
          <p:style>
            <a:lnRef idx="1">
              <a:schemeClr val="accent1"/>
            </a:lnRef>
            <a:fillRef idx="0">
              <a:schemeClr val="accent1"/>
            </a:fillRef>
            <a:effectRef idx="0">
              <a:schemeClr val="accent1"/>
            </a:effectRef>
            <a:fontRef idx="minor">
              <a:schemeClr val="tx1"/>
            </a:fontRef>
          </p:style>
        </p:cxnSp>
        <p:grpSp>
          <p:nvGrpSpPr>
            <p:cNvPr id="47" name="组合 46"/>
            <p:cNvGrpSpPr/>
            <p:nvPr/>
          </p:nvGrpSpPr>
          <p:grpSpPr>
            <a:xfrm>
              <a:off x="-287489" y="951781"/>
              <a:ext cx="1779668" cy="1010503"/>
              <a:chOff x="-298640" y="64448"/>
              <a:chExt cx="1779668" cy="1010503"/>
            </a:xfrm>
          </p:grpSpPr>
          <p:cxnSp>
            <p:nvCxnSpPr>
              <p:cNvPr id="53" name="直接连接符 52"/>
              <p:cNvCxnSpPr>
                <a:cxnSpLocks/>
              </p:cNvCxnSpPr>
              <p:nvPr/>
            </p:nvCxnSpPr>
            <p:spPr>
              <a:xfrm rot="5400000">
                <a:off x="-693258" y="569700"/>
                <a:ext cx="1010503" cy="0"/>
              </a:xfrm>
              <a:prstGeom prst="line">
                <a:avLst/>
              </a:prstGeom>
              <a:ln w="38100">
                <a:solidFill>
                  <a:srgbClr val="EC5B2D"/>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a:cxnSpLocks/>
              </p:cNvCxnSpPr>
              <p:nvPr/>
            </p:nvCxnSpPr>
            <p:spPr>
              <a:xfrm rot="5400000" flipV="1">
                <a:off x="591194" y="-745280"/>
                <a:ext cx="0" cy="1779668"/>
              </a:xfrm>
              <a:prstGeom prst="line">
                <a:avLst/>
              </a:prstGeom>
              <a:ln w="38100">
                <a:solidFill>
                  <a:srgbClr val="EC5B2D"/>
                </a:solidFill>
              </a:ln>
            </p:spPr>
            <p:style>
              <a:lnRef idx="1">
                <a:schemeClr val="accent1"/>
              </a:lnRef>
              <a:fillRef idx="0">
                <a:schemeClr val="accent1"/>
              </a:fillRef>
              <a:effectRef idx="0">
                <a:schemeClr val="accent1"/>
              </a:effectRef>
              <a:fontRef idx="minor">
                <a:schemeClr val="tx1"/>
              </a:fontRef>
            </p:style>
          </p:cxnSp>
        </p:grpSp>
        <p:cxnSp>
          <p:nvCxnSpPr>
            <p:cNvPr id="48" name="直接连接符 47"/>
            <p:cNvCxnSpPr>
              <a:cxnSpLocks/>
            </p:cNvCxnSpPr>
            <p:nvPr/>
          </p:nvCxnSpPr>
          <p:spPr>
            <a:xfrm rot="5400000" flipV="1">
              <a:off x="6095211" y="441510"/>
              <a:ext cx="0" cy="1848365"/>
            </a:xfrm>
            <a:prstGeom prst="line">
              <a:avLst/>
            </a:prstGeom>
            <a:ln w="38100">
              <a:solidFill>
                <a:srgbClr val="EC5B2D"/>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a:cxnSpLocks/>
              <a:stCxn id="44" idx="2"/>
            </p:cNvCxnSpPr>
            <p:nvPr/>
          </p:nvCxnSpPr>
          <p:spPr>
            <a:xfrm rot="5400000" flipV="1">
              <a:off x="7220277" y="6188094"/>
              <a:ext cx="0" cy="2250143"/>
            </a:xfrm>
            <a:prstGeom prst="line">
              <a:avLst/>
            </a:prstGeom>
            <a:ln w="38100">
              <a:solidFill>
                <a:srgbClr val="EC5B2D"/>
              </a:solidFill>
            </a:ln>
          </p:spPr>
          <p:style>
            <a:lnRef idx="1">
              <a:schemeClr val="accent1"/>
            </a:lnRef>
            <a:fillRef idx="0">
              <a:schemeClr val="accent1"/>
            </a:fillRef>
            <a:effectRef idx="0">
              <a:schemeClr val="accent1"/>
            </a:effectRef>
            <a:fontRef idx="minor">
              <a:schemeClr val="tx1"/>
            </a:fontRef>
          </p:style>
        </p:cxnSp>
        <p:grpSp>
          <p:nvGrpSpPr>
            <p:cNvPr id="50" name="组合 49"/>
            <p:cNvGrpSpPr/>
            <p:nvPr/>
          </p:nvGrpSpPr>
          <p:grpSpPr>
            <a:xfrm flipH="1" flipV="1">
              <a:off x="10409814" y="6622459"/>
              <a:ext cx="2188825" cy="1041592"/>
              <a:chOff x="-442203" y="131857"/>
              <a:chExt cx="2188825" cy="1041592"/>
            </a:xfrm>
          </p:grpSpPr>
          <p:cxnSp>
            <p:nvCxnSpPr>
              <p:cNvPr id="51" name="直接连接符 50"/>
              <p:cNvCxnSpPr>
                <a:cxnSpLocks/>
              </p:cNvCxnSpPr>
              <p:nvPr/>
            </p:nvCxnSpPr>
            <p:spPr>
              <a:xfrm rot="5400000" flipV="1">
                <a:off x="-872208" y="652653"/>
                <a:ext cx="1041592" cy="0"/>
              </a:xfrm>
              <a:prstGeom prst="line">
                <a:avLst/>
              </a:prstGeom>
              <a:ln w="38100">
                <a:solidFill>
                  <a:srgbClr val="EC5B2D"/>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a:cxnSpLocks/>
              </p:cNvCxnSpPr>
              <p:nvPr/>
            </p:nvCxnSpPr>
            <p:spPr>
              <a:xfrm rot="5400000" flipH="1" flipV="1">
                <a:off x="652210" y="-886980"/>
                <a:ext cx="0" cy="2188825"/>
              </a:xfrm>
              <a:prstGeom prst="line">
                <a:avLst/>
              </a:prstGeom>
              <a:ln w="38100">
                <a:solidFill>
                  <a:srgbClr val="EC5B2D"/>
                </a:solidFill>
              </a:ln>
            </p:spPr>
            <p:style>
              <a:lnRef idx="1">
                <a:schemeClr val="accent1"/>
              </a:lnRef>
              <a:fillRef idx="0">
                <a:schemeClr val="accent1"/>
              </a:fillRef>
              <a:effectRef idx="0">
                <a:schemeClr val="accent1"/>
              </a:effectRef>
              <a:fontRef idx="minor">
                <a:schemeClr val="tx1"/>
              </a:fontRef>
            </p:style>
          </p:cxnSp>
        </p:grpSp>
      </p:grpSp>
      <p:sp>
        <p:nvSpPr>
          <p:cNvPr id="55" name="Title 1"/>
          <p:cNvSpPr txBox="1">
            <a:spLocks/>
          </p:cNvSpPr>
          <p:nvPr/>
        </p:nvSpPr>
        <p:spPr>
          <a:xfrm>
            <a:off x="2315902" y="3254977"/>
            <a:ext cx="1071552" cy="1413994"/>
          </a:xfrm>
          <a:prstGeom prst="rect">
            <a:avLst/>
          </a:prstGeom>
        </p:spPr>
        <p:txBody>
          <a:bodyPr vert="horz" lIns="0" tIns="0" rIns="0" bIns="0" rtlCol="0" anchor="ctr">
            <a:normAutofit/>
          </a:bodyPr>
          <a:lstStyle>
            <a:lvl1pPr algn="ctr" defTabSz="914400" rtl="0" eaLnBrk="1" latinLnBrk="0" hangingPunct="1">
              <a:lnSpc>
                <a:spcPts val="4800"/>
              </a:lnSpc>
              <a:spcBef>
                <a:spcPct val="0"/>
              </a:spcBef>
              <a:buNone/>
              <a:defRPr sz="9000" b="0" kern="1200">
                <a:solidFill>
                  <a:schemeClr val="accent6"/>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altLang="zh-CN" sz="6000" dirty="0">
                <a:solidFill>
                  <a:srgbClr val="EC5B2D"/>
                </a:solidFill>
                <a:latin typeface="华文新魏" panose="02010800040101010101" pitchFamily="2" charset="-122"/>
                <a:ea typeface="华文新魏" panose="02010800040101010101" pitchFamily="2" charset="-122"/>
              </a:rPr>
              <a:t>03</a:t>
            </a:r>
            <a:endParaRPr lang="id-ID" sz="6000" dirty="0">
              <a:solidFill>
                <a:srgbClr val="EC5B2D"/>
              </a:solidFill>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3265647500"/>
      </p:ext>
    </p:extLst>
  </p:cSld>
  <p:clrMapOvr>
    <a:masterClrMapping/>
  </p:clrMapOvr>
  <mc:AlternateContent xmlns:mc="http://schemas.openxmlformats.org/markup-compatibility/2006" xmlns:p14="http://schemas.microsoft.com/office/powerpoint/2010/main">
    <mc:Choice Requires="p14">
      <p:transition spd="slow" p14:dur="2000" advTm="3000">
        <p14:warp dir="in"/>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250"/>
                                  </p:stCondLst>
                                  <p:childTnLst>
                                    <p:set>
                                      <p:cBhvr>
                                        <p:cTn id="6" dur="1" fill="hold">
                                          <p:stCondLst>
                                            <p:cond delay="0"/>
                                          </p:stCondLst>
                                        </p:cTn>
                                        <p:tgtEl>
                                          <p:spTgt spid="32"/>
                                        </p:tgtEl>
                                        <p:attrNameLst>
                                          <p:attrName>style.visibility</p:attrName>
                                        </p:attrNameLst>
                                      </p:cBhvr>
                                      <p:to>
                                        <p:strVal val="visible"/>
                                      </p:to>
                                    </p:set>
                                    <p:anim calcmode="lin" valueType="num">
                                      <p:cBhvr>
                                        <p:cTn id="7" dur="1000" fill="hold"/>
                                        <p:tgtEl>
                                          <p:spTgt spid="32"/>
                                        </p:tgtEl>
                                        <p:attrNameLst>
                                          <p:attrName>ppt_w</p:attrName>
                                        </p:attrNameLst>
                                      </p:cBhvr>
                                      <p:tavLst>
                                        <p:tav tm="0">
                                          <p:val>
                                            <p:fltVal val="0"/>
                                          </p:val>
                                        </p:tav>
                                        <p:tav tm="100000">
                                          <p:val>
                                            <p:strVal val="#ppt_w"/>
                                          </p:val>
                                        </p:tav>
                                      </p:tavLst>
                                    </p:anim>
                                    <p:anim calcmode="lin" valueType="num">
                                      <p:cBhvr>
                                        <p:cTn id="8" dur="1000" fill="hold"/>
                                        <p:tgtEl>
                                          <p:spTgt spid="32"/>
                                        </p:tgtEl>
                                        <p:attrNameLst>
                                          <p:attrName>ppt_h</p:attrName>
                                        </p:attrNameLst>
                                      </p:cBhvr>
                                      <p:tavLst>
                                        <p:tav tm="0">
                                          <p:val>
                                            <p:fltVal val="0"/>
                                          </p:val>
                                        </p:tav>
                                        <p:tav tm="100000">
                                          <p:val>
                                            <p:strVal val="#ppt_h"/>
                                          </p:val>
                                        </p:tav>
                                      </p:tavLst>
                                    </p:anim>
                                    <p:animEffect transition="in" filter="fade">
                                      <p:cBhvr>
                                        <p:cTn id="9" dur="1000"/>
                                        <p:tgtEl>
                                          <p:spTgt spid="32"/>
                                        </p:tgtEl>
                                      </p:cBhvr>
                                    </p:animEffect>
                                  </p:childTnLst>
                                </p:cTn>
                              </p:par>
                              <p:par>
                                <p:cTn id="10" presetID="63" presetClass="path" presetSubtype="0" accel="50000" decel="50000" fill="hold" nodeType="withEffect">
                                  <p:stCondLst>
                                    <p:cond delay="750"/>
                                  </p:stCondLst>
                                  <p:childTnLst>
                                    <p:animMotion origin="layout" path="M 2.98997E-6 1.89771E-7 L 0.50488 1.89771E-7 " pathEditMode="relative" rAng="0" ptsTypes="AA">
                                      <p:cBhvr>
                                        <p:cTn id="11" dur="2000" fill="hold"/>
                                        <p:tgtEl>
                                          <p:spTgt spid="38"/>
                                        </p:tgtEl>
                                        <p:attrNameLst>
                                          <p:attrName>ppt_x</p:attrName>
                                          <p:attrName>ppt_y</p:attrName>
                                        </p:attrNameLst>
                                      </p:cBhvr>
                                      <p:rCtr x="25238" y="0"/>
                                    </p:animMotion>
                                  </p:childTnLst>
                                </p:cTn>
                              </p:par>
                              <p:par>
                                <p:cTn id="12" presetID="10" presetClass="exit" presetSubtype="0" fill="hold" nodeType="withEffect">
                                  <p:stCondLst>
                                    <p:cond delay="2500"/>
                                  </p:stCondLst>
                                  <p:childTnLst>
                                    <p:animEffect transition="out" filter="fade">
                                      <p:cBhvr>
                                        <p:cTn id="13" dur="500"/>
                                        <p:tgtEl>
                                          <p:spTgt spid="38"/>
                                        </p:tgtEl>
                                      </p:cBhvr>
                                    </p:animEffect>
                                    <p:set>
                                      <p:cBhvr>
                                        <p:cTn id="14" dur="1" fill="hold">
                                          <p:stCondLst>
                                            <p:cond delay="499"/>
                                          </p:stCondLst>
                                        </p:cTn>
                                        <p:tgtEl>
                                          <p:spTgt spid="38"/>
                                        </p:tgtEl>
                                        <p:attrNameLst>
                                          <p:attrName>style.visibility</p:attrName>
                                        </p:attrNameLst>
                                      </p:cBhvr>
                                      <p:to>
                                        <p:strVal val="hidden"/>
                                      </p:to>
                                    </p:set>
                                  </p:childTnLst>
                                </p:cTn>
                              </p:par>
                              <p:par>
                                <p:cTn id="15" presetID="35" presetClass="path" presetSubtype="0" accel="50000" decel="50000" fill="hold" nodeType="withEffect">
                                  <p:stCondLst>
                                    <p:cond delay="750"/>
                                  </p:stCondLst>
                                  <p:childTnLst>
                                    <p:animMotion origin="layout" path="M 3.72575E-6 1.23814E-6 L -0.58992 1.23814E-6 " pathEditMode="relative" rAng="0" ptsTypes="AA">
                                      <p:cBhvr>
                                        <p:cTn id="16" dur="2000" fill="hold"/>
                                        <p:tgtEl>
                                          <p:spTgt spid="39"/>
                                        </p:tgtEl>
                                        <p:attrNameLst>
                                          <p:attrName>ppt_x</p:attrName>
                                          <p:attrName>ppt_y</p:attrName>
                                        </p:attrNameLst>
                                      </p:cBhvr>
                                      <p:rCtr x="-29496" y="0"/>
                                    </p:animMotion>
                                  </p:childTnLst>
                                </p:cTn>
                              </p:par>
                              <p:par>
                                <p:cTn id="17" presetID="10" presetClass="exit" presetSubtype="0" fill="hold" nodeType="withEffect">
                                  <p:stCondLst>
                                    <p:cond delay="2500"/>
                                  </p:stCondLst>
                                  <p:childTnLst>
                                    <p:animEffect transition="out" filter="fade">
                                      <p:cBhvr>
                                        <p:cTn id="18" dur="500"/>
                                        <p:tgtEl>
                                          <p:spTgt spid="39"/>
                                        </p:tgtEl>
                                      </p:cBhvr>
                                    </p:animEffect>
                                    <p:set>
                                      <p:cBhvr>
                                        <p:cTn id="19" dur="1" fill="hold">
                                          <p:stCondLst>
                                            <p:cond delay="499"/>
                                          </p:stCondLst>
                                        </p:cTn>
                                        <p:tgtEl>
                                          <p:spTgt spid="39"/>
                                        </p:tgtEl>
                                        <p:attrNameLst>
                                          <p:attrName>style.visibility</p:attrName>
                                        </p:attrNameLst>
                                      </p:cBhvr>
                                      <p:to>
                                        <p:strVal val="hidden"/>
                                      </p:to>
                                    </p:set>
                                  </p:childTnLst>
                                </p:cTn>
                              </p:par>
                              <p:par>
                                <p:cTn id="20" presetID="42" presetClass="path" presetSubtype="0" accel="50000" decel="50000" fill="hold" nodeType="withEffect">
                                  <p:stCondLst>
                                    <p:cond delay="750"/>
                                  </p:stCondLst>
                                  <p:childTnLst>
                                    <p:animMotion origin="layout" path="M 4.65816E-6 -8.00741E-7 L 4.65816E-6 0.16894 " pathEditMode="relative" rAng="0" ptsTypes="AA">
                                      <p:cBhvr>
                                        <p:cTn id="21" dur="1500" fill="hold"/>
                                        <p:tgtEl>
                                          <p:spTgt spid="33"/>
                                        </p:tgtEl>
                                        <p:attrNameLst>
                                          <p:attrName>ppt_x</p:attrName>
                                          <p:attrName>ppt_y</p:attrName>
                                        </p:attrNameLst>
                                      </p:cBhvr>
                                      <p:rCtr x="0" y="8447"/>
                                    </p:animMotion>
                                  </p:childTnLst>
                                </p:cTn>
                              </p:par>
                              <p:par>
                                <p:cTn id="22" presetID="10" presetClass="exit" presetSubtype="0" fill="hold" nodeType="withEffect">
                                  <p:stCondLst>
                                    <p:cond delay="2000"/>
                                  </p:stCondLst>
                                  <p:childTnLst>
                                    <p:animEffect transition="out" filter="fade">
                                      <p:cBhvr>
                                        <p:cTn id="23" dur="500"/>
                                        <p:tgtEl>
                                          <p:spTgt spid="33"/>
                                        </p:tgtEl>
                                      </p:cBhvr>
                                    </p:animEffect>
                                    <p:set>
                                      <p:cBhvr>
                                        <p:cTn id="24" dur="1" fill="hold">
                                          <p:stCondLst>
                                            <p:cond delay="499"/>
                                          </p:stCondLst>
                                        </p:cTn>
                                        <p:tgtEl>
                                          <p:spTgt spid="33"/>
                                        </p:tgtEl>
                                        <p:attrNameLst>
                                          <p:attrName>style.visibility</p:attrName>
                                        </p:attrNameLst>
                                      </p:cBhvr>
                                      <p:to>
                                        <p:strVal val="hidden"/>
                                      </p:to>
                                    </p:set>
                                  </p:childTnLst>
                                </p:cTn>
                              </p:par>
                              <p:par>
                                <p:cTn id="25" presetID="64" presetClass="path" presetSubtype="0" accel="50000" decel="50000" fill="hold" nodeType="withEffect">
                                  <p:stCondLst>
                                    <p:cond delay="750"/>
                                  </p:stCondLst>
                                  <p:childTnLst>
                                    <p:animMotion origin="layout" path="M -4.65816E-6 -3.44133E-6 L -4.65816E-6 -0.18352 " pathEditMode="relative" rAng="0" ptsTypes="AA">
                                      <p:cBhvr>
                                        <p:cTn id="26" dur="1500" fill="hold"/>
                                        <p:tgtEl>
                                          <p:spTgt spid="34"/>
                                        </p:tgtEl>
                                        <p:attrNameLst>
                                          <p:attrName>ppt_x</p:attrName>
                                          <p:attrName>ppt_y</p:attrName>
                                        </p:attrNameLst>
                                      </p:cBhvr>
                                      <p:rCtr x="0" y="-9188"/>
                                    </p:animMotion>
                                  </p:childTnLst>
                                </p:cTn>
                              </p:par>
                              <p:par>
                                <p:cTn id="27" presetID="10" presetClass="exit" presetSubtype="0" fill="hold" nodeType="withEffect">
                                  <p:stCondLst>
                                    <p:cond delay="2000"/>
                                  </p:stCondLst>
                                  <p:childTnLst>
                                    <p:animEffect transition="out" filter="fade">
                                      <p:cBhvr>
                                        <p:cTn id="28" dur="500"/>
                                        <p:tgtEl>
                                          <p:spTgt spid="34"/>
                                        </p:tgtEl>
                                      </p:cBhvr>
                                    </p:animEffect>
                                    <p:set>
                                      <p:cBhvr>
                                        <p:cTn id="29" dur="1" fill="hold">
                                          <p:stCondLst>
                                            <p:cond delay="499"/>
                                          </p:stCondLst>
                                        </p:cTn>
                                        <p:tgtEl>
                                          <p:spTgt spid="34"/>
                                        </p:tgtEl>
                                        <p:attrNameLst>
                                          <p:attrName>style.visibility</p:attrName>
                                        </p:attrNameLst>
                                      </p:cBhvr>
                                      <p:to>
                                        <p:strVal val="hidden"/>
                                      </p:to>
                                    </p:set>
                                  </p:childTnLst>
                                </p:cTn>
                              </p:par>
                              <p:par>
                                <p:cTn id="30" presetID="53" presetClass="entr" presetSubtype="16" fill="hold" nodeType="withEffect">
                                  <p:stCondLst>
                                    <p:cond delay="2500"/>
                                  </p:stCondLst>
                                  <p:childTnLst>
                                    <p:set>
                                      <p:cBhvr>
                                        <p:cTn id="31" dur="1" fill="hold">
                                          <p:stCondLst>
                                            <p:cond delay="0"/>
                                          </p:stCondLst>
                                        </p:cTn>
                                        <p:tgtEl>
                                          <p:spTgt spid="35"/>
                                        </p:tgtEl>
                                        <p:attrNameLst>
                                          <p:attrName>style.visibility</p:attrName>
                                        </p:attrNameLst>
                                      </p:cBhvr>
                                      <p:to>
                                        <p:strVal val="visible"/>
                                      </p:to>
                                    </p:set>
                                    <p:anim calcmode="lin" valueType="num">
                                      <p:cBhvr>
                                        <p:cTn id="32" dur="500" fill="hold"/>
                                        <p:tgtEl>
                                          <p:spTgt spid="35"/>
                                        </p:tgtEl>
                                        <p:attrNameLst>
                                          <p:attrName>ppt_w</p:attrName>
                                        </p:attrNameLst>
                                      </p:cBhvr>
                                      <p:tavLst>
                                        <p:tav tm="0">
                                          <p:val>
                                            <p:fltVal val="0"/>
                                          </p:val>
                                        </p:tav>
                                        <p:tav tm="100000">
                                          <p:val>
                                            <p:strVal val="#ppt_w"/>
                                          </p:val>
                                        </p:tav>
                                      </p:tavLst>
                                    </p:anim>
                                    <p:anim calcmode="lin" valueType="num">
                                      <p:cBhvr>
                                        <p:cTn id="33" dur="500" fill="hold"/>
                                        <p:tgtEl>
                                          <p:spTgt spid="35"/>
                                        </p:tgtEl>
                                        <p:attrNameLst>
                                          <p:attrName>ppt_h</p:attrName>
                                        </p:attrNameLst>
                                      </p:cBhvr>
                                      <p:tavLst>
                                        <p:tav tm="0">
                                          <p:val>
                                            <p:fltVal val="0"/>
                                          </p:val>
                                        </p:tav>
                                        <p:tav tm="100000">
                                          <p:val>
                                            <p:strVal val="#ppt_h"/>
                                          </p:val>
                                        </p:tav>
                                      </p:tavLst>
                                    </p:anim>
                                    <p:animEffect transition="in" filter="fade">
                                      <p:cBhvr>
                                        <p:cTn id="34" dur="500"/>
                                        <p:tgtEl>
                                          <p:spTgt spid="35"/>
                                        </p:tgtEl>
                                      </p:cBhvr>
                                    </p:animEffect>
                                  </p:childTnLst>
                                </p:cTn>
                              </p:par>
                              <p:par>
                                <p:cTn id="35" presetID="53" presetClass="entr" presetSubtype="16" fill="hold" nodeType="withEffect">
                                  <p:stCondLst>
                                    <p:cond delay="2500"/>
                                  </p:stCondLst>
                                  <p:childTnLst>
                                    <p:set>
                                      <p:cBhvr>
                                        <p:cTn id="36" dur="1" fill="hold">
                                          <p:stCondLst>
                                            <p:cond delay="0"/>
                                          </p:stCondLst>
                                        </p:cTn>
                                        <p:tgtEl>
                                          <p:spTgt spid="40"/>
                                        </p:tgtEl>
                                        <p:attrNameLst>
                                          <p:attrName>style.visibility</p:attrName>
                                        </p:attrNameLst>
                                      </p:cBhvr>
                                      <p:to>
                                        <p:strVal val="visible"/>
                                      </p:to>
                                    </p:set>
                                    <p:anim calcmode="lin" valueType="num">
                                      <p:cBhvr>
                                        <p:cTn id="37" dur="500" fill="hold"/>
                                        <p:tgtEl>
                                          <p:spTgt spid="40"/>
                                        </p:tgtEl>
                                        <p:attrNameLst>
                                          <p:attrName>ppt_w</p:attrName>
                                        </p:attrNameLst>
                                      </p:cBhvr>
                                      <p:tavLst>
                                        <p:tav tm="0">
                                          <p:val>
                                            <p:fltVal val="0"/>
                                          </p:val>
                                        </p:tav>
                                        <p:tav tm="100000">
                                          <p:val>
                                            <p:strVal val="#ppt_w"/>
                                          </p:val>
                                        </p:tav>
                                      </p:tavLst>
                                    </p:anim>
                                    <p:anim calcmode="lin" valueType="num">
                                      <p:cBhvr>
                                        <p:cTn id="38" dur="500" fill="hold"/>
                                        <p:tgtEl>
                                          <p:spTgt spid="40"/>
                                        </p:tgtEl>
                                        <p:attrNameLst>
                                          <p:attrName>ppt_h</p:attrName>
                                        </p:attrNameLst>
                                      </p:cBhvr>
                                      <p:tavLst>
                                        <p:tav tm="0">
                                          <p:val>
                                            <p:fltVal val="0"/>
                                          </p:val>
                                        </p:tav>
                                        <p:tav tm="100000">
                                          <p:val>
                                            <p:strVal val="#ppt_h"/>
                                          </p:val>
                                        </p:tav>
                                      </p:tavLst>
                                    </p:anim>
                                    <p:animEffect transition="in" filter="fade">
                                      <p:cBhvr>
                                        <p:cTn id="39" dur="500"/>
                                        <p:tgtEl>
                                          <p:spTgt spid="40"/>
                                        </p:tgtEl>
                                      </p:cBhvr>
                                    </p:animEffect>
                                  </p:childTnLst>
                                </p:cTn>
                              </p:par>
                              <p:par>
                                <p:cTn id="40" presetID="8" presetClass="emph" presetSubtype="0" fill="hold" nodeType="withEffect">
                                  <p:stCondLst>
                                    <p:cond delay="750"/>
                                  </p:stCondLst>
                                  <p:childTnLst>
                                    <p:animRot by="21600000">
                                      <p:cBhvr>
                                        <p:cTn id="41" dur="1500" fill="hold"/>
                                        <p:tgtEl>
                                          <p:spTgt spid="43"/>
                                        </p:tgtEl>
                                        <p:attrNameLst>
                                          <p:attrName>r</p:attrName>
                                        </p:attrNameLst>
                                      </p:cBhvr>
                                    </p:animRot>
                                  </p:childTnLst>
                                </p:cTn>
                              </p:par>
                              <p:par>
                                <p:cTn id="42" presetID="16" presetClass="entr" presetSubtype="37" fill="hold" grpId="0" nodeType="withEffect">
                                  <p:stCondLst>
                                    <p:cond delay="2750"/>
                                  </p:stCondLst>
                                  <p:childTnLst>
                                    <p:set>
                                      <p:cBhvr>
                                        <p:cTn id="43" dur="1" fill="hold">
                                          <p:stCondLst>
                                            <p:cond delay="0"/>
                                          </p:stCondLst>
                                        </p:cTn>
                                        <p:tgtEl>
                                          <p:spTgt spid="55"/>
                                        </p:tgtEl>
                                        <p:attrNameLst>
                                          <p:attrName>style.visibility</p:attrName>
                                        </p:attrNameLst>
                                      </p:cBhvr>
                                      <p:to>
                                        <p:strVal val="visible"/>
                                      </p:to>
                                    </p:set>
                                    <p:animEffect transition="in" filter="barn(outVertical)">
                                      <p:cBhvr>
                                        <p:cTn id="44" dur="500"/>
                                        <p:tgtEl>
                                          <p:spTgt spid="55"/>
                                        </p:tgtEl>
                                      </p:cBhvr>
                                    </p:animEffect>
                                  </p:childTnLst>
                                </p:cTn>
                              </p:par>
                            </p:childTnLst>
                          </p:cTn>
                        </p:par>
                        <p:par>
                          <p:cTn id="45" fill="hold">
                            <p:stCondLst>
                              <p:cond delay="3250"/>
                            </p:stCondLst>
                            <p:childTnLst>
                              <p:par>
                                <p:cTn id="46" presetID="42" presetClass="entr" presetSubtype="0" fill="hold" grpId="0" nodeType="afterEffect">
                                  <p:stCondLst>
                                    <p:cond delay="0"/>
                                  </p:stCondLst>
                                  <p:childTnLst>
                                    <p:set>
                                      <p:cBhvr>
                                        <p:cTn id="47" dur="1" fill="hold">
                                          <p:stCondLst>
                                            <p:cond delay="0"/>
                                          </p:stCondLst>
                                        </p:cTn>
                                        <p:tgtEl>
                                          <p:spTgt spid="25"/>
                                        </p:tgtEl>
                                        <p:attrNameLst>
                                          <p:attrName>style.visibility</p:attrName>
                                        </p:attrNameLst>
                                      </p:cBhvr>
                                      <p:to>
                                        <p:strVal val="visible"/>
                                      </p:to>
                                    </p:set>
                                    <p:animEffect transition="in" filter="fade">
                                      <p:cBhvr>
                                        <p:cTn id="48" dur="500"/>
                                        <p:tgtEl>
                                          <p:spTgt spid="25"/>
                                        </p:tgtEl>
                                      </p:cBhvr>
                                    </p:animEffect>
                                    <p:anim calcmode="lin" valueType="num">
                                      <p:cBhvr>
                                        <p:cTn id="49" dur="500" fill="hold"/>
                                        <p:tgtEl>
                                          <p:spTgt spid="25"/>
                                        </p:tgtEl>
                                        <p:attrNameLst>
                                          <p:attrName>ppt_x</p:attrName>
                                        </p:attrNameLst>
                                      </p:cBhvr>
                                      <p:tavLst>
                                        <p:tav tm="0">
                                          <p:val>
                                            <p:strVal val="#ppt_x"/>
                                          </p:val>
                                        </p:tav>
                                        <p:tav tm="100000">
                                          <p:val>
                                            <p:strVal val="#ppt_x"/>
                                          </p:val>
                                        </p:tav>
                                      </p:tavLst>
                                    </p:anim>
                                    <p:anim calcmode="lin" valueType="num">
                                      <p:cBhvr>
                                        <p:cTn id="50" dur="500" fill="hold"/>
                                        <p:tgtEl>
                                          <p:spTgt spid="25"/>
                                        </p:tgtEl>
                                        <p:attrNameLst>
                                          <p:attrName>ppt_y</p:attrName>
                                        </p:attrNameLst>
                                      </p:cBhvr>
                                      <p:tavLst>
                                        <p:tav tm="0">
                                          <p:val>
                                            <p:strVal val="#ppt_y+.1"/>
                                          </p:val>
                                        </p:tav>
                                        <p:tav tm="100000">
                                          <p:val>
                                            <p:strVal val="#ppt_y"/>
                                          </p:val>
                                        </p:tav>
                                      </p:tavLst>
                                    </p:anim>
                                  </p:childTnLst>
                                </p:cTn>
                              </p:par>
                            </p:childTnLst>
                          </p:cTn>
                        </p:par>
                        <p:par>
                          <p:cTn id="51" fill="hold">
                            <p:stCondLst>
                              <p:cond delay="3750"/>
                            </p:stCondLst>
                            <p:childTnLst>
                              <p:par>
                                <p:cTn id="52" presetID="42" presetClass="entr" presetSubtype="0" fill="hold" nodeType="afterEffect">
                                  <p:stCondLst>
                                    <p:cond delay="0"/>
                                  </p:stCondLst>
                                  <p:childTnLst>
                                    <p:set>
                                      <p:cBhvr>
                                        <p:cTn id="53" dur="1" fill="hold">
                                          <p:stCondLst>
                                            <p:cond delay="0"/>
                                          </p:stCondLst>
                                        </p:cTn>
                                        <p:tgtEl>
                                          <p:spTgt spid="27"/>
                                        </p:tgtEl>
                                        <p:attrNameLst>
                                          <p:attrName>style.visibility</p:attrName>
                                        </p:attrNameLst>
                                      </p:cBhvr>
                                      <p:to>
                                        <p:strVal val="visible"/>
                                      </p:to>
                                    </p:set>
                                    <p:animEffect transition="in" filter="fade">
                                      <p:cBhvr>
                                        <p:cTn id="54" dur="500"/>
                                        <p:tgtEl>
                                          <p:spTgt spid="27"/>
                                        </p:tgtEl>
                                      </p:cBhvr>
                                    </p:animEffect>
                                    <p:anim calcmode="lin" valueType="num">
                                      <p:cBhvr>
                                        <p:cTn id="55" dur="500" fill="hold"/>
                                        <p:tgtEl>
                                          <p:spTgt spid="27"/>
                                        </p:tgtEl>
                                        <p:attrNameLst>
                                          <p:attrName>ppt_x</p:attrName>
                                        </p:attrNameLst>
                                      </p:cBhvr>
                                      <p:tavLst>
                                        <p:tav tm="0">
                                          <p:val>
                                            <p:strVal val="#ppt_x"/>
                                          </p:val>
                                        </p:tav>
                                        <p:tav tm="100000">
                                          <p:val>
                                            <p:strVal val="#ppt_x"/>
                                          </p:val>
                                        </p:tav>
                                      </p:tavLst>
                                    </p:anim>
                                    <p:anim calcmode="lin" valueType="num">
                                      <p:cBhvr>
                                        <p:cTn id="56" dur="500" fill="hold"/>
                                        <p:tgtEl>
                                          <p:spTgt spid="27"/>
                                        </p:tgtEl>
                                        <p:attrNameLst>
                                          <p:attrName>ppt_y</p:attrName>
                                        </p:attrNameLst>
                                      </p:cBhvr>
                                      <p:tavLst>
                                        <p:tav tm="0">
                                          <p:val>
                                            <p:strVal val="#ppt_y+.1"/>
                                          </p:val>
                                        </p:tav>
                                        <p:tav tm="100000">
                                          <p:val>
                                            <p:strVal val="#ppt_y"/>
                                          </p:val>
                                        </p:tav>
                                      </p:tavLst>
                                    </p:anim>
                                  </p:childTnLst>
                                </p:cTn>
                              </p:par>
                            </p:childTnLst>
                          </p:cTn>
                        </p:par>
                        <p:par>
                          <p:cTn id="57" fill="hold">
                            <p:stCondLst>
                              <p:cond delay="4250"/>
                            </p:stCondLst>
                            <p:childTnLst>
                              <p:par>
                                <p:cTn id="58" presetID="42" presetClass="entr" presetSubtype="0" fill="hold" grpId="0" nodeType="afterEffect">
                                  <p:stCondLst>
                                    <p:cond delay="0"/>
                                  </p:stCondLst>
                                  <p:childTnLst>
                                    <p:set>
                                      <p:cBhvr>
                                        <p:cTn id="59" dur="1" fill="hold">
                                          <p:stCondLst>
                                            <p:cond delay="0"/>
                                          </p:stCondLst>
                                        </p:cTn>
                                        <p:tgtEl>
                                          <p:spTgt spid="26"/>
                                        </p:tgtEl>
                                        <p:attrNameLst>
                                          <p:attrName>style.visibility</p:attrName>
                                        </p:attrNameLst>
                                      </p:cBhvr>
                                      <p:to>
                                        <p:strVal val="visible"/>
                                      </p:to>
                                    </p:set>
                                    <p:animEffect transition="in" filter="fade">
                                      <p:cBhvr>
                                        <p:cTn id="60" dur="500"/>
                                        <p:tgtEl>
                                          <p:spTgt spid="26"/>
                                        </p:tgtEl>
                                      </p:cBhvr>
                                    </p:animEffect>
                                    <p:anim calcmode="lin" valueType="num">
                                      <p:cBhvr>
                                        <p:cTn id="61" dur="500" fill="hold"/>
                                        <p:tgtEl>
                                          <p:spTgt spid="26"/>
                                        </p:tgtEl>
                                        <p:attrNameLst>
                                          <p:attrName>ppt_x</p:attrName>
                                        </p:attrNameLst>
                                      </p:cBhvr>
                                      <p:tavLst>
                                        <p:tav tm="0">
                                          <p:val>
                                            <p:strVal val="#ppt_x"/>
                                          </p:val>
                                        </p:tav>
                                        <p:tav tm="100000">
                                          <p:val>
                                            <p:strVal val="#ppt_x"/>
                                          </p:val>
                                        </p:tav>
                                      </p:tavLst>
                                    </p:anim>
                                    <p:anim calcmode="lin" valueType="num">
                                      <p:cBhvr>
                                        <p:cTn id="62" dur="5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25" grpId="0"/>
      <p:bldP spid="26" grpId="0"/>
      <p:bldP spid="55"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EEDC1"/>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B9A29C81-6740-4C9B-B5B0-D6977C7209E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5446" y="4535455"/>
            <a:ext cx="6787048" cy="2349475"/>
          </a:xfrm>
          <a:prstGeom prst="rect">
            <a:avLst/>
          </a:prstGeom>
        </p:spPr>
      </p:pic>
      <p:grpSp>
        <p:nvGrpSpPr>
          <p:cNvPr id="4" name="组合 3"/>
          <p:cNvGrpSpPr/>
          <p:nvPr/>
        </p:nvGrpSpPr>
        <p:grpSpPr>
          <a:xfrm>
            <a:off x="2611410" y="488950"/>
            <a:ext cx="6981878" cy="615162"/>
            <a:chOff x="4787900" y="488950"/>
            <a:chExt cx="2628900" cy="615162"/>
          </a:xfrm>
        </p:grpSpPr>
        <p:sp>
          <p:nvSpPr>
            <p:cNvPr id="11" name="Copyright Notice"/>
            <p:cNvSpPr>
              <a:spLocks/>
            </p:cNvSpPr>
            <p:nvPr/>
          </p:nvSpPr>
          <p:spPr bwMode="auto">
            <a:xfrm>
              <a:off x="4787900" y="579149"/>
              <a:ext cx="2628900"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rgbClr val="EC5B2D"/>
                  </a:solidFill>
                  <a:latin typeface="微软雅黑" panose="020B0503020204020204" pitchFamily="34" charset="-122"/>
                  <a:ea typeface="微软雅黑" panose="020B0503020204020204" pitchFamily="34" charset="-122"/>
                </a:rPr>
                <a:t>点击加入标题文字</a:t>
              </a:r>
              <a:endParaRPr lang="en-US" sz="2400" cap="small" dirty="0">
                <a:solidFill>
                  <a:srgbClr val="EC5B2D"/>
                </a:solidFill>
                <a:latin typeface="微软雅黑" panose="020B0503020204020204" pitchFamily="34" charset="-122"/>
                <a:ea typeface="微软雅黑" panose="020B0503020204020204" pitchFamily="34" charset="-122"/>
              </a:endParaRPr>
            </a:p>
          </p:txBody>
        </p:sp>
        <p:sp>
          <p:nvSpPr>
            <p:cNvPr id="8" name="Shape 18"/>
            <p:cNvSpPr/>
            <p:nvPr/>
          </p:nvSpPr>
          <p:spPr>
            <a:xfrm>
              <a:off x="4921206" y="488950"/>
              <a:ext cx="2362288" cy="615162"/>
            </a:xfrm>
            <a:prstGeom prst="roundRect">
              <a:avLst>
                <a:gd name="adj" fmla="val 50000"/>
              </a:avLst>
            </a:prstGeom>
            <a:noFill/>
            <a:ln w="12700" cap="flat">
              <a:solidFill>
                <a:srgbClr val="14345A"/>
              </a:solidFill>
              <a:prstDash val="solid"/>
              <a:miter lim="400000"/>
            </a:ln>
            <a:effectLst/>
          </p:spPr>
          <p:txBody>
            <a:bodyPr wrap="square" lIns="19050" tIns="19050" rIns="19050" bIns="1905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750" b="0" i="0" u="none" strike="noStrike" kern="0" cap="none" spc="0" normalizeH="0" baseline="0" noProof="0">
                <a:ln>
                  <a:noFill/>
                </a:ln>
                <a:solidFill>
                  <a:schemeClr val="bg1"/>
                </a:solidFill>
                <a:effectLst/>
                <a:uLnTx/>
                <a:uFillTx/>
              </a:endParaRPr>
            </a:p>
          </p:txBody>
        </p:sp>
      </p:grpSp>
      <p:sp>
        <p:nvSpPr>
          <p:cNvPr id="5" name="等腰三角形 4"/>
          <p:cNvSpPr/>
          <p:nvPr/>
        </p:nvSpPr>
        <p:spPr>
          <a:xfrm>
            <a:off x="1376357" y="1554293"/>
            <a:ext cx="3376769" cy="2911006"/>
          </a:xfrm>
          <a:prstGeom prst="triangle">
            <a:avLst/>
          </a:prstGeom>
          <a:noFill/>
          <a:ln>
            <a:solidFill>
              <a:srgbClr val="B8D55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6" name="等腰三角形 5"/>
          <p:cNvSpPr/>
          <p:nvPr/>
        </p:nvSpPr>
        <p:spPr>
          <a:xfrm>
            <a:off x="5432933" y="1542697"/>
            <a:ext cx="3376769" cy="2911006"/>
          </a:xfrm>
          <a:prstGeom prst="triangle">
            <a:avLst/>
          </a:prstGeom>
          <a:noFill/>
          <a:ln>
            <a:solidFill>
              <a:srgbClr val="B8D55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7" name="等腰三角形 6"/>
          <p:cNvSpPr/>
          <p:nvPr/>
        </p:nvSpPr>
        <p:spPr>
          <a:xfrm flipV="1">
            <a:off x="7485248" y="1565424"/>
            <a:ext cx="3376769" cy="2911006"/>
          </a:xfrm>
          <a:prstGeom prst="triangle">
            <a:avLst/>
          </a:prstGeom>
          <a:noFill/>
          <a:ln>
            <a:solidFill>
              <a:srgbClr val="EC5B2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lumMod val="50000"/>
                  </a:schemeClr>
                </a:solidFill>
              </a:rPr>
              <a:t> </a:t>
            </a:r>
            <a:endParaRPr lang="zh-CN" altLang="en-US" dirty="0">
              <a:solidFill>
                <a:schemeClr val="bg1">
                  <a:lumMod val="50000"/>
                </a:schemeClr>
              </a:solidFill>
            </a:endParaRPr>
          </a:p>
        </p:txBody>
      </p:sp>
      <p:sp>
        <p:nvSpPr>
          <p:cNvPr id="9" name="等腰三角形 8"/>
          <p:cNvSpPr/>
          <p:nvPr/>
        </p:nvSpPr>
        <p:spPr>
          <a:xfrm flipV="1">
            <a:off x="3412415" y="1532578"/>
            <a:ext cx="3376769" cy="2911006"/>
          </a:xfrm>
          <a:prstGeom prst="triangle">
            <a:avLst/>
          </a:prstGeom>
          <a:noFill/>
          <a:ln>
            <a:solidFill>
              <a:srgbClr val="EC5B2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10" name="文本框 9"/>
          <p:cNvSpPr txBox="1"/>
          <p:nvPr/>
        </p:nvSpPr>
        <p:spPr>
          <a:xfrm>
            <a:off x="2568171" y="2130697"/>
            <a:ext cx="675185" cy="830997"/>
          </a:xfrm>
          <a:prstGeom prst="rect">
            <a:avLst/>
          </a:prstGeom>
          <a:noFill/>
          <a:effectLst/>
        </p:spPr>
        <p:txBody>
          <a:bodyPr wrap="none" rtlCol="0">
            <a:spAutoFit/>
          </a:bodyPr>
          <a:lstStyle/>
          <a:p>
            <a:r>
              <a:rPr lang="en-US" altLang="zh-CN" sz="4400" dirty="0">
                <a:solidFill>
                  <a:schemeClr val="bg1">
                    <a:lumMod val="50000"/>
                  </a:schemeClr>
                </a:solidFill>
              </a:rPr>
              <a:t>  </a:t>
            </a:r>
            <a:r>
              <a:rPr lang="en-US" altLang="zh-CN" sz="4800" dirty="0">
                <a:solidFill>
                  <a:schemeClr val="bg1">
                    <a:lumMod val="50000"/>
                  </a:schemeClr>
                </a:solidFill>
                <a:latin typeface="Impact" pitchFamily="34" charset="0"/>
              </a:rPr>
              <a:t>1</a:t>
            </a:r>
            <a:endParaRPr lang="en-US" altLang="zh-CN" sz="4000" dirty="0">
              <a:solidFill>
                <a:schemeClr val="bg1">
                  <a:lumMod val="50000"/>
                </a:schemeClr>
              </a:solidFill>
              <a:latin typeface="Impact" pitchFamily="34" charset="0"/>
            </a:endParaRPr>
          </a:p>
        </p:txBody>
      </p:sp>
      <p:sp>
        <p:nvSpPr>
          <p:cNvPr id="12" name="文本框 11"/>
          <p:cNvSpPr txBox="1"/>
          <p:nvPr/>
        </p:nvSpPr>
        <p:spPr>
          <a:xfrm>
            <a:off x="4503493" y="3062250"/>
            <a:ext cx="750526" cy="830997"/>
          </a:xfrm>
          <a:prstGeom prst="rect">
            <a:avLst/>
          </a:prstGeom>
          <a:noFill/>
          <a:effectLst/>
        </p:spPr>
        <p:txBody>
          <a:bodyPr wrap="none" rtlCol="0">
            <a:spAutoFit/>
          </a:bodyPr>
          <a:lstStyle/>
          <a:p>
            <a:r>
              <a:rPr lang="en-US" altLang="zh-CN" sz="4400" dirty="0">
                <a:solidFill>
                  <a:schemeClr val="bg1">
                    <a:lumMod val="50000"/>
                  </a:schemeClr>
                </a:solidFill>
              </a:rPr>
              <a:t>  </a:t>
            </a:r>
            <a:r>
              <a:rPr lang="en-US" altLang="zh-CN" sz="4800" dirty="0">
                <a:solidFill>
                  <a:schemeClr val="bg1">
                    <a:lumMod val="50000"/>
                  </a:schemeClr>
                </a:solidFill>
                <a:latin typeface="Impact" pitchFamily="34" charset="0"/>
              </a:rPr>
              <a:t>2</a:t>
            </a:r>
            <a:endParaRPr lang="en-US" altLang="zh-CN" sz="4000" dirty="0">
              <a:solidFill>
                <a:schemeClr val="bg1">
                  <a:lumMod val="50000"/>
                </a:schemeClr>
              </a:solidFill>
              <a:latin typeface="Impact" pitchFamily="34" charset="0"/>
            </a:endParaRPr>
          </a:p>
        </p:txBody>
      </p:sp>
      <p:sp>
        <p:nvSpPr>
          <p:cNvPr id="13" name="文本框 12"/>
          <p:cNvSpPr txBox="1"/>
          <p:nvPr/>
        </p:nvSpPr>
        <p:spPr>
          <a:xfrm>
            <a:off x="6684787" y="2130696"/>
            <a:ext cx="697627" cy="830997"/>
          </a:xfrm>
          <a:prstGeom prst="rect">
            <a:avLst/>
          </a:prstGeom>
          <a:noFill/>
          <a:effectLst/>
        </p:spPr>
        <p:txBody>
          <a:bodyPr wrap="none" rtlCol="0">
            <a:spAutoFit/>
          </a:bodyPr>
          <a:lstStyle/>
          <a:p>
            <a:r>
              <a:rPr lang="en-US" altLang="zh-CN" sz="3200" dirty="0">
                <a:solidFill>
                  <a:schemeClr val="bg1">
                    <a:lumMod val="50000"/>
                  </a:schemeClr>
                </a:solidFill>
              </a:rPr>
              <a:t>  </a:t>
            </a:r>
            <a:r>
              <a:rPr lang="en-US" altLang="zh-CN" sz="4800" dirty="0">
                <a:solidFill>
                  <a:schemeClr val="bg1">
                    <a:lumMod val="50000"/>
                  </a:schemeClr>
                </a:solidFill>
                <a:latin typeface="Impact" pitchFamily="34" charset="0"/>
              </a:rPr>
              <a:t>3</a:t>
            </a:r>
            <a:endParaRPr lang="en-US" altLang="zh-CN" sz="4000" dirty="0">
              <a:solidFill>
                <a:schemeClr val="bg1">
                  <a:lumMod val="50000"/>
                </a:schemeClr>
              </a:solidFill>
              <a:latin typeface="Impact" pitchFamily="34" charset="0"/>
            </a:endParaRPr>
          </a:p>
        </p:txBody>
      </p:sp>
      <p:sp>
        <p:nvSpPr>
          <p:cNvPr id="14" name="文本框 24"/>
          <p:cNvSpPr txBox="1"/>
          <p:nvPr/>
        </p:nvSpPr>
        <p:spPr>
          <a:xfrm>
            <a:off x="8694754" y="3062249"/>
            <a:ext cx="748923" cy="830997"/>
          </a:xfrm>
          <a:prstGeom prst="rect">
            <a:avLst/>
          </a:prstGeom>
          <a:noFill/>
          <a:effectLst/>
        </p:spPr>
        <p:txBody>
          <a:bodyPr wrap="none" rtlCol="0">
            <a:spAutoFit/>
          </a:bodyPr>
          <a:lstStyle/>
          <a:p>
            <a:r>
              <a:rPr lang="en-US" altLang="zh-CN" sz="4400" dirty="0">
                <a:solidFill>
                  <a:schemeClr val="bg1">
                    <a:lumMod val="50000"/>
                  </a:schemeClr>
                </a:solidFill>
              </a:rPr>
              <a:t>  </a:t>
            </a:r>
            <a:r>
              <a:rPr lang="en-US" altLang="zh-CN" sz="4800" dirty="0">
                <a:solidFill>
                  <a:schemeClr val="bg1">
                    <a:lumMod val="50000"/>
                  </a:schemeClr>
                </a:solidFill>
                <a:latin typeface="Impact" pitchFamily="34" charset="0"/>
              </a:rPr>
              <a:t>4</a:t>
            </a:r>
            <a:endParaRPr lang="en-US" altLang="zh-CN" sz="4000" dirty="0">
              <a:solidFill>
                <a:schemeClr val="bg1">
                  <a:lumMod val="50000"/>
                </a:schemeClr>
              </a:solidFill>
              <a:latin typeface="Impact" pitchFamily="34" charset="0"/>
            </a:endParaRPr>
          </a:p>
        </p:txBody>
      </p:sp>
      <p:cxnSp>
        <p:nvCxnSpPr>
          <p:cNvPr id="15" name="直接连接符 14"/>
          <p:cNvCxnSpPr/>
          <p:nvPr/>
        </p:nvCxnSpPr>
        <p:spPr>
          <a:xfrm rot="5400000">
            <a:off x="3074952" y="2558461"/>
            <a:ext cx="0" cy="900000"/>
          </a:xfrm>
          <a:prstGeom prst="line">
            <a:avLst/>
          </a:prstGeom>
          <a:ln w="222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rot="5400000">
            <a:off x="5050168" y="2553223"/>
            <a:ext cx="0" cy="900000"/>
          </a:xfrm>
          <a:prstGeom prst="line">
            <a:avLst/>
          </a:prstGeom>
          <a:ln w="222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rot="5400000">
            <a:off x="7121340" y="2554412"/>
            <a:ext cx="0" cy="900000"/>
          </a:xfrm>
          <a:prstGeom prst="line">
            <a:avLst/>
          </a:prstGeom>
          <a:ln w="222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rot="5400000">
            <a:off x="9169973" y="2553223"/>
            <a:ext cx="0" cy="900000"/>
          </a:xfrm>
          <a:prstGeom prst="line">
            <a:avLst/>
          </a:prstGeom>
          <a:ln w="222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9" name="文本框 29"/>
          <p:cNvSpPr txBox="1"/>
          <p:nvPr/>
        </p:nvSpPr>
        <p:spPr>
          <a:xfrm>
            <a:off x="2000743" y="3414804"/>
            <a:ext cx="2273379" cy="1092607"/>
          </a:xfrm>
          <a:prstGeom prst="rect">
            <a:avLst/>
          </a:prstGeom>
          <a:noFill/>
          <a:effectLst/>
        </p:spPr>
        <p:txBody>
          <a:bodyPr wrap="none" rtlCol="0">
            <a:spAutoFit/>
          </a:bodyPr>
          <a:lstStyle/>
          <a:p>
            <a:r>
              <a:rPr lang="en-US" altLang="zh-CN" sz="1600" b="1" dirty="0">
                <a:solidFill>
                  <a:schemeClr val="bg1">
                    <a:lumMod val="50000"/>
                  </a:schemeClr>
                </a:solidFill>
                <a:latin typeface="方正姚体" pitchFamily="2" charset="-122"/>
                <a:ea typeface="方正姚体" pitchFamily="2" charset="-122"/>
              </a:rPr>
              <a:t>  </a:t>
            </a:r>
            <a:r>
              <a:rPr lang="en-US" altLang="zh-CN" sz="1400" b="1" dirty="0">
                <a:solidFill>
                  <a:schemeClr val="bg1">
                    <a:lumMod val="50000"/>
                  </a:schemeClr>
                </a:solidFill>
                <a:latin typeface="方正姚体" pitchFamily="2" charset="-122"/>
                <a:ea typeface="方正姚体" pitchFamily="2" charset="-122"/>
              </a:rPr>
              <a:t>MORE  THAN  TEMPLATE</a:t>
            </a:r>
          </a:p>
          <a:p>
            <a:r>
              <a:rPr lang="en-US" altLang="zh-CN" sz="1100" dirty="0">
                <a:solidFill>
                  <a:schemeClr val="bg1">
                    <a:lumMod val="50000"/>
                  </a:schemeClr>
                </a:solidFill>
                <a:latin typeface="方正姚体" pitchFamily="2" charset="-122"/>
                <a:ea typeface="方正姚体" pitchFamily="2" charset="-122"/>
              </a:rPr>
              <a:t>Click here to add  you to the Center of</a:t>
            </a:r>
          </a:p>
          <a:p>
            <a:r>
              <a:rPr lang="en-US" altLang="zh-CN" sz="1100" dirty="0">
                <a:solidFill>
                  <a:schemeClr val="bg1">
                    <a:lumMod val="50000"/>
                  </a:schemeClr>
                </a:solidFill>
                <a:latin typeface="方正姚体" pitchFamily="2" charset="-122"/>
                <a:ea typeface="方正姚体" pitchFamily="2" charset="-122"/>
              </a:rPr>
              <a:t>the  narrative thought</a:t>
            </a:r>
          </a:p>
          <a:p>
            <a:endParaRPr lang="en-US" altLang="zh-CN" sz="1100" dirty="0">
              <a:solidFill>
                <a:schemeClr val="bg1">
                  <a:lumMod val="50000"/>
                </a:schemeClr>
              </a:solidFill>
            </a:endParaRPr>
          </a:p>
          <a:p>
            <a:endParaRPr lang="en-US" altLang="zh-CN" sz="1600" dirty="0">
              <a:solidFill>
                <a:schemeClr val="bg1">
                  <a:lumMod val="50000"/>
                </a:schemeClr>
              </a:solidFill>
              <a:latin typeface="微软雅黑" pitchFamily="34" charset="-122"/>
              <a:ea typeface="微软雅黑" pitchFamily="34" charset="-122"/>
            </a:endParaRPr>
          </a:p>
        </p:txBody>
      </p:sp>
      <p:sp>
        <p:nvSpPr>
          <p:cNvPr id="20" name="文本框 30"/>
          <p:cNvSpPr txBox="1"/>
          <p:nvPr/>
        </p:nvSpPr>
        <p:spPr>
          <a:xfrm>
            <a:off x="4029346" y="1826604"/>
            <a:ext cx="2273379" cy="1092607"/>
          </a:xfrm>
          <a:prstGeom prst="rect">
            <a:avLst/>
          </a:prstGeom>
          <a:noFill/>
          <a:effectLst/>
        </p:spPr>
        <p:txBody>
          <a:bodyPr wrap="none" rtlCol="0">
            <a:spAutoFit/>
          </a:bodyPr>
          <a:lstStyle/>
          <a:p>
            <a:r>
              <a:rPr lang="en-US" altLang="zh-CN" sz="1600" b="1" dirty="0">
                <a:solidFill>
                  <a:schemeClr val="bg1">
                    <a:lumMod val="50000"/>
                  </a:schemeClr>
                </a:solidFill>
                <a:latin typeface="方正姚体" pitchFamily="2" charset="-122"/>
                <a:ea typeface="方正姚体" pitchFamily="2" charset="-122"/>
              </a:rPr>
              <a:t>  </a:t>
            </a:r>
            <a:r>
              <a:rPr lang="en-US" altLang="zh-CN" sz="1400" b="1" dirty="0">
                <a:solidFill>
                  <a:schemeClr val="bg1">
                    <a:lumMod val="50000"/>
                  </a:schemeClr>
                </a:solidFill>
                <a:latin typeface="方正姚体" pitchFamily="2" charset="-122"/>
                <a:ea typeface="方正姚体" pitchFamily="2" charset="-122"/>
              </a:rPr>
              <a:t>MORE  THAN  TEMPLATE</a:t>
            </a:r>
          </a:p>
          <a:p>
            <a:r>
              <a:rPr lang="en-US" altLang="zh-CN" sz="1100" dirty="0">
                <a:solidFill>
                  <a:schemeClr val="bg1">
                    <a:lumMod val="50000"/>
                  </a:schemeClr>
                </a:solidFill>
                <a:latin typeface="方正姚体" pitchFamily="2" charset="-122"/>
                <a:ea typeface="方正姚体" pitchFamily="2" charset="-122"/>
              </a:rPr>
              <a:t>Click here to add  you to the Center of</a:t>
            </a:r>
          </a:p>
          <a:p>
            <a:r>
              <a:rPr lang="en-US" altLang="zh-CN" sz="1100" dirty="0">
                <a:solidFill>
                  <a:schemeClr val="bg1">
                    <a:lumMod val="50000"/>
                  </a:schemeClr>
                </a:solidFill>
                <a:latin typeface="方正姚体" pitchFamily="2" charset="-122"/>
                <a:ea typeface="方正姚体" pitchFamily="2" charset="-122"/>
              </a:rPr>
              <a:t>the  narrative thought</a:t>
            </a:r>
          </a:p>
          <a:p>
            <a:endParaRPr lang="en-US" altLang="zh-CN" sz="1100" dirty="0">
              <a:solidFill>
                <a:schemeClr val="bg1">
                  <a:lumMod val="50000"/>
                </a:schemeClr>
              </a:solidFill>
            </a:endParaRPr>
          </a:p>
          <a:p>
            <a:endParaRPr lang="en-US" altLang="zh-CN" sz="1600" dirty="0">
              <a:solidFill>
                <a:schemeClr val="bg1">
                  <a:lumMod val="50000"/>
                </a:schemeClr>
              </a:solidFill>
              <a:latin typeface="微软雅黑" pitchFamily="34" charset="-122"/>
              <a:ea typeface="微软雅黑" pitchFamily="34" charset="-122"/>
            </a:endParaRPr>
          </a:p>
        </p:txBody>
      </p:sp>
      <p:sp>
        <p:nvSpPr>
          <p:cNvPr id="21" name="文本框 31"/>
          <p:cNvSpPr txBox="1"/>
          <p:nvPr/>
        </p:nvSpPr>
        <p:spPr>
          <a:xfrm>
            <a:off x="6009634" y="3422496"/>
            <a:ext cx="2273379" cy="1092607"/>
          </a:xfrm>
          <a:prstGeom prst="rect">
            <a:avLst/>
          </a:prstGeom>
          <a:noFill/>
          <a:effectLst/>
        </p:spPr>
        <p:txBody>
          <a:bodyPr wrap="none" rtlCol="0">
            <a:spAutoFit/>
          </a:bodyPr>
          <a:lstStyle/>
          <a:p>
            <a:r>
              <a:rPr lang="en-US" altLang="zh-CN" sz="1600" b="1" dirty="0">
                <a:solidFill>
                  <a:schemeClr val="bg1">
                    <a:lumMod val="50000"/>
                  </a:schemeClr>
                </a:solidFill>
                <a:latin typeface="方正姚体" pitchFamily="2" charset="-122"/>
                <a:ea typeface="方正姚体" pitchFamily="2" charset="-122"/>
              </a:rPr>
              <a:t>  </a:t>
            </a:r>
            <a:r>
              <a:rPr lang="en-US" altLang="zh-CN" sz="1400" b="1" dirty="0">
                <a:solidFill>
                  <a:schemeClr val="bg1">
                    <a:lumMod val="50000"/>
                  </a:schemeClr>
                </a:solidFill>
                <a:latin typeface="方正姚体" pitchFamily="2" charset="-122"/>
                <a:ea typeface="方正姚体" pitchFamily="2" charset="-122"/>
              </a:rPr>
              <a:t>MORE  THAN  TEMPLATE</a:t>
            </a:r>
          </a:p>
          <a:p>
            <a:r>
              <a:rPr lang="en-US" altLang="zh-CN" sz="1100" dirty="0">
                <a:solidFill>
                  <a:schemeClr val="bg1">
                    <a:lumMod val="50000"/>
                  </a:schemeClr>
                </a:solidFill>
                <a:latin typeface="方正姚体" pitchFamily="2" charset="-122"/>
                <a:ea typeface="方正姚体" pitchFamily="2" charset="-122"/>
              </a:rPr>
              <a:t>Click here to add  you to the Center of</a:t>
            </a:r>
          </a:p>
          <a:p>
            <a:r>
              <a:rPr lang="en-US" altLang="zh-CN" sz="1100" dirty="0">
                <a:solidFill>
                  <a:schemeClr val="bg1">
                    <a:lumMod val="50000"/>
                  </a:schemeClr>
                </a:solidFill>
                <a:latin typeface="方正姚体" pitchFamily="2" charset="-122"/>
                <a:ea typeface="方正姚体" pitchFamily="2" charset="-122"/>
              </a:rPr>
              <a:t>the  narrative thought</a:t>
            </a:r>
          </a:p>
          <a:p>
            <a:endParaRPr lang="en-US" altLang="zh-CN" sz="1100" dirty="0">
              <a:solidFill>
                <a:schemeClr val="bg1">
                  <a:lumMod val="50000"/>
                </a:schemeClr>
              </a:solidFill>
            </a:endParaRPr>
          </a:p>
          <a:p>
            <a:endParaRPr lang="en-US" altLang="zh-CN" sz="1600" dirty="0">
              <a:solidFill>
                <a:schemeClr val="bg1">
                  <a:lumMod val="50000"/>
                </a:schemeClr>
              </a:solidFill>
              <a:latin typeface="微软雅黑" pitchFamily="34" charset="-122"/>
              <a:ea typeface="微软雅黑" pitchFamily="34" charset="-122"/>
            </a:endParaRPr>
          </a:p>
        </p:txBody>
      </p:sp>
      <p:sp>
        <p:nvSpPr>
          <p:cNvPr id="22" name="文本框 32"/>
          <p:cNvSpPr txBox="1"/>
          <p:nvPr/>
        </p:nvSpPr>
        <p:spPr>
          <a:xfrm>
            <a:off x="8110985" y="1826604"/>
            <a:ext cx="2273379" cy="1092607"/>
          </a:xfrm>
          <a:prstGeom prst="rect">
            <a:avLst/>
          </a:prstGeom>
          <a:noFill/>
          <a:effectLst/>
        </p:spPr>
        <p:txBody>
          <a:bodyPr wrap="none" rtlCol="0">
            <a:spAutoFit/>
          </a:bodyPr>
          <a:lstStyle/>
          <a:p>
            <a:r>
              <a:rPr lang="en-US" altLang="zh-CN" sz="1600" b="1" dirty="0">
                <a:solidFill>
                  <a:schemeClr val="bg1">
                    <a:lumMod val="50000"/>
                  </a:schemeClr>
                </a:solidFill>
                <a:latin typeface="方正姚体" pitchFamily="2" charset="-122"/>
                <a:ea typeface="方正姚体" pitchFamily="2" charset="-122"/>
              </a:rPr>
              <a:t>  </a:t>
            </a:r>
            <a:r>
              <a:rPr lang="en-US" altLang="zh-CN" sz="1400" b="1" dirty="0">
                <a:solidFill>
                  <a:schemeClr val="bg1">
                    <a:lumMod val="50000"/>
                  </a:schemeClr>
                </a:solidFill>
                <a:latin typeface="方正姚体" pitchFamily="2" charset="-122"/>
                <a:ea typeface="方正姚体" pitchFamily="2" charset="-122"/>
              </a:rPr>
              <a:t>MORE  THAN  TEMPLATE</a:t>
            </a:r>
          </a:p>
          <a:p>
            <a:r>
              <a:rPr lang="en-US" altLang="zh-CN" sz="1100" dirty="0">
                <a:solidFill>
                  <a:schemeClr val="bg1">
                    <a:lumMod val="50000"/>
                  </a:schemeClr>
                </a:solidFill>
                <a:latin typeface="方正姚体" pitchFamily="2" charset="-122"/>
                <a:ea typeface="方正姚体" pitchFamily="2" charset="-122"/>
              </a:rPr>
              <a:t>Click here to add  you to the Center of</a:t>
            </a:r>
          </a:p>
          <a:p>
            <a:r>
              <a:rPr lang="en-US" altLang="zh-CN" sz="1100" dirty="0">
                <a:solidFill>
                  <a:schemeClr val="bg1">
                    <a:lumMod val="50000"/>
                  </a:schemeClr>
                </a:solidFill>
                <a:latin typeface="方正姚体" pitchFamily="2" charset="-122"/>
                <a:ea typeface="方正姚体" pitchFamily="2" charset="-122"/>
              </a:rPr>
              <a:t>the  narrative thought</a:t>
            </a:r>
          </a:p>
          <a:p>
            <a:endParaRPr lang="en-US" altLang="zh-CN" sz="1100" dirty="0">
              <a:solidFill>
                <a:schemeClr val="bg1">
                  <a:lumMod val="50000"/>
                </a:schemeClr>
              </a:solidFill>
            </a:endParaRPr>
          </a:p>
          <a:p>
            <a:endParaRPr lang="en-US" altLang="zh-CN" sz="1600" dirty="0">
              <a:solidFill>
                <a:schemeClr val="bg1">
                  <a:lumMod val="50000"/>
                </a:schemeClr>
              </a:solidFill>
              <a:latin typeface="微软雅黑" pitchFamily="34" charset="-122"/>
              <a:ea typeface="微软雅黑" pitchFamily="34" charset="-122"/>
            </a:endParaRPr>
          </a:p>
        </p:txBody>
      </p:sp>
      <p:pic>
        <p:nvPicPr>
          <p:cNvPr id="23" name="图片 22">
            <a:extLst>
              <a:ext uri="{FF2B5EF4-FFF2-40B4-BE49-F238E27FC236}">
                <a16:creationId xmlns:a16="http://schemas.microsoft.com/office/drawing/2014/main" id="{02E0DE27-1D24-4584-A43A-4047BAFD08F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947831">
            <a:off x="7668493" y="-394499"/>
            <a:ext cx="2293446" cy="2293446"/>
          </a:xfrm>
          <a:prstGeom prst="rect">
            <a:avLst/>
          </a:prstGeom>
        </p:spPr>
      </p:pic>
    </p:spTree>
    <p:extLst>
      <p:ext uri="{BB962C8B-B14F-4D97-AF65-F5344CB8AC3E}">
        <p14:creationId xmlns:p14="http://schemas.microsoft.com/office/powerpoint/2010/main" val="4275073964"/>
      </p:ext>
    </p:extLst>
  </p:cSld>
  <p:clrMapOvr>
    <a:masterClrMapping/>
  </p:clrMapOvr>
  <mc:AlternateContent xmlns:mc="http://schemas.openxmlformats.org/markup-compatibility/2006" xmlns:p14="http://schemas.microsoft.com/office/powerpoint/2010/main">
    <mc:Choice Requires="p14">
      <p:transition spd="slow" p14:dur="2000" advTm="3000">
        <p14:warp dir="in"/>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250"/>
                                        <p:tgtEl>
                                          <p:spTgt spid="5"/>
                                        </p:tgtEl>
                                      </p:cBhvr>
                                    </p:animEffect>
                                    <p:anim calcmode="lin" valueType="num">
                                      <p:cBhvr>
                                        <p:cTn id="14" dur="250" fill="hold"/>
                                        <p:tgtEl>
                                          <p:spTgt spid="5"/>
                                        </p:tgtEl>
                                        <p:attrNameLst>
                                          <p:attrName>ppt_x</p:attrName>
                                        </p:attrNameLst>
                                      </p:cBhvr>
                                      <p:tavLst>
                                        <p:tav tm="0">
                                          <p:val>
                                            <p:strVal val="#ppt_x"/>
                                          </p:val>
                                        </p:tav>
                                        <p:tav tm="100000">
                                          <p:val>
                                            <p:strVal val="#ppt_x"/>
                                          </p:val>
                                        </p:tav>
                                      </p:tavLst>
                                    </p:anim>
                                    <p:anim calcmode="lin" valueType="num">
                                      <p:cBhvr>
                                        <p:cTn id="15" dur="25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250"/>
                                        <p:tgtEl>
                                          <p:spTgt spid="6"/>
                                        </p:tgtEl>
                                      </p:cBhvr>
                                    </p:animEffect>
                                    <p:anim calcmode="lin" valueType="num">
                                      <p:cBhvr>
                                        <p:cTn id="20" dur="250" fill="hold"/>
                                        <p:tgtEl>
                                          <p:spTgt spid="6"/>
                                        </p:tgtEl>
                                        <p:attrNameLst>
                                          <p:attrName>ppt_x</p:attrName>
                                        </p:attrNameLst>
                                      </p:cBhvr>
                                      <p:tavLst>
                                        <p:tav tm="0">
                                          <p:val>
                                            <p:strVal val="#ppt_x"/>
                                          </p:val>
                                        </p:tav>
                                        <p:tav tm="100000">
                                          <p:val>
                                            <p:strVal val="#ppt_x"/>
                                          </p:val>
                                        </p:tav>
                                      </p:tavLst>
                                    </p:anim>
                                    <p:anim calcmode="lin" valueType="num">
                                      <p:cBhvr>
                                        <p:cTn id="21" dur="250" fill="hold"/>
                                        <p:tgtEl>
                                          <p:spTgt spid="6"/>
                                        </p:tgtEl>
                                        <p:attrNameLst>
                                          <p:attrName>ppt_y</p:attrName>
                                        </p:attrNameLst>
                                      </p:cBhvr>
                                      <p:tavLst>
                                        <p:tav tm="0">
                                          <p:val>
                                            <p:strVal val="#ppt_y+.1"/>
                                          </p:val>
                                        </p:tav>
                                        <p:tav tm="100000">
                                          <p:val>
                                            <p:strVal val="#ppt_y"/>
                                          </p:val>
                                        </p:tav>
                                      </p:tavLst>
                                    </p:anim>
                                  </p:childTnLst>
                                </p:cTn>
                              </p:par>
                            </p:childTnLst>
                          </p:cTn>
                        </p:par>
                        <p:par>
                          <p:cTn id="22" fill="hold">
                            <p:stCondLst>
                              <p:cond delay="1250"/>
                            </p:stCondLst>
                            <p:childTnLst>
                              <p:par>
                                <p:cTn id="23" presetID="42" presetClass="entr" presetSubtype="0"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250"/>
                                        <p:tgtEl>
                                          <p:spTgt spid="7"/>
                                        </p:tgtEl>
                                      </p:cBhvr>
                                    </p:animEffect>
                                    <p:anim calcmode="lin" valueType="num">
                                      <p:cBhvr>
                                        <p:cTn id="26" dur="250" fill="hold"/>
                                        <p:tgtEl>
                                          <p:spTgt spid="7"/>
                                        </p:tgtEl>
                                        <p:attrNameLst>
                                          <p:attrName>ppt_x</p:attrName>
                                        </p:attrNameLst>
                                      </p:cBhvr>
                                      <p:tavLst>
                                        <p:tav tm="0">
                                          <p:val>
                                            <p:strVal val="#ppt_x"/>
                                          </p:val>
                                        </p:tav>
                                        <p:tav tm="100000">
                                          <p:val>
                                            <p:strVal val="#ppt_x"/>
                                          </p:val>
                                        </p:tav>
                                      </p:tavLst>
                                    </p:anim>
                                    <p:anim calcmode="lin" valueType="num">
                                      <p:cBhvr>
                                        <p:cTn id="27" dur="250" fill="hold"/>
                                        <p:tgtEl>
                                          <p:spTgt spid="7"/>
                                        </p:tgtEl>
                                        <p:attrNameLst>
                                          <p:attrName>ppt_y</p:attrName>
                                        </p:attrNameLst>
                                      </p:cBhvr>
                                      <p:tavLst>
                                        <p:tav tm="0">
                                          <p:val>
                                            <p:strVal val="#ppt_y+.1"/>
                                          </p:val>
                                        </p:tav>
                                        <p:tav tm="100000">
                                          <p:val>
                                            <p:strVal val="#ppt_y"/>
                                          </p:val>
                                        </p:tav>
                                      </p:tavLst>
                                    </p:anim>
                                  </p:childTnLst>
                                </p:cTn>
                              </p:par>
                            </p:childTnLst>
                          </p:cTn>
                        </p:par>
                        <p:par>
                          <p:cTn id="28" fill="hold">
                            <p:stCondLst>
                              <p:cond delay="1500"/>
                            </p:stCondLst>
                            <p:childTnLst>
                              <p:par>
                                <p:cTn id="29" presetID="42" presetClass="entr" presetSubtype="0"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250"/>
                                        <p:tgtEl>
                                          <p:spTgt spid="9"/>
                                        </p:tgtEl>
                                      </p:cBhvr>
                                    </p:animEffect>
                                    <p:anim calcmode="lin" valueType="num">
                                      <p:cBhvr>
                                        <p:cTn id="32" dur="250" fill="hold"/>
                                        <p:tgtEl>
                                          <p:spTgt spid="9"/>
                                        </p:tgtEl>
                                        <p:attrNameLst>
                                          <p:attrName>ppt_x</p:attrName>
                                        </p:attrNameLst>
                                      </p:cBhvr>
                                      <p:tavLst>
                                        <p:tav tm="0">
                                          <p:val>
                                            <p:strVal val="#ppt_x"/>
                                          </p:val>
                                        </p:tav>
                                        <p:tav tm="100000">
                                          <p:val>
                                            <p:strVal val="#ppt_x"/>
                                          </p:val>
                                        </p:tav>
                                      </p:tavLst>
                                    </p:anim>
                                    <p:anim calcmode="lin" valueType="num">
                                      <p:cBhvr>
                                        <p:cTn id="33" dur="250" fill="hold"/>
                                        <p:tgtEl>
                                          <p:spTgt spid="9"/>
                                        </p:tgtEl>
                                        <p:attrNameLst>
                                          <p:attrName>ppt_y</p:attrName>
                                        </p:attrNameLst>
                                      </p:cBhvr>
                                      <p:tavLst>
                                        <p:tav tm="0">
                                          <p:val>
                                            <p:strVal val="#ppt_y+.1"/>
                                          </p:val>
                                        </p:tav>
                                        <p:tav tm="100000">
                                          <p:val>
                                            <p:strVal val="#ppt_y"/>
                                          </p:val>
                                        </p:tav>
                                      </p:tavLst>
                                    </p:anim>
                                  </p:childTnLst>
                                </p:cTn>
                              </p:par>
                            </p:childTnLst>
                          </p:cTn>
                        </p:par>
                        <p:par>
                          <p:cTn id="34" fill="hold">
                            <p:stCondLst>
                              <p:cond delay="1750"/>
                            </p:stCondLst>
                            <p:childTnLst>
                              <p:par>
                                <p:cTn id="35" presetID="42" presetClass="entr" presetSubtype="0"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250"/>
                                        <p:tgtEl>
                                          <p:spTgt spid="10"/>
                                        </p:tgtEl>
                                      </p:cBhvr>
                                    </p:animEffect>
                                    <p:anim calcmode="lin" valueType="num">
                                      <p:cBhvr>
                                        <p:cTn id="38" dur="250" fill="hold"/>
                                        <p:tgtEl>
                                          <p:spTgt spid="10"/>
                                        </p:tgtEl>
                                        <p:attrNameLst>
                                          <p:attrName>ppt_x</p:attrName>
                                        </p:attrNameLst>
                                      </p:cBhvr>
                                      <p:tavLst>
                                        <p:tav tm="0">
                                          <p:val>
                                            <p:strVal val="#ppt_x"/>
                                          </p:val>
                                        </p:tav>
                                        <p:tav tm="100000">
                                          <p:val>
                                            <p:strVal val="#ppt_x"/>
                                          </p:val>
                                        </p:tav>
                                      </p:tavLst>
                                    </p:anim>
                                    <p:anim calcmode="lin" valueType="num">
                                      <p:cBhvr>
                                        <p:cTn id="39" dur="250" fill="hold"/>
                                        <p:tgtEl>
                                          <p:spTgt spid="10"/>
                                        </p:tgtEl>
                                        <p:attrNameLst>
                                          <p:attrName>ppt_y</p:attrName>
                                        </p:attrNameLst>
                                      </p:cBhvr>
                                      <p:tavLst>
                                        <p:tav tm="0">
                                          <p:val>
                                            <p:strVal val="#ppt_y+.1"/>
                                          </p:val>
                                        </p:tav>
                                        <p:tav tm="100000">
                                          <p:val>
                                            <p:strVal val="#ppt_y"/>
                                          </p:val>
                                        </p:tav>
                                      </p:tavLst>
                                    </p:anim>
                                  </p:childTnLst>
                                </p:cTn>
                              </p:par>
                            </p:childTnLst>
                          </p:cTn>
                        </p:par>
                        <p:par>
                          <p:cTn id="40" fill="hold">
                            <p:stCondLst>
                              <p:cond delay="2000"/>
                            </p:stCondLst>
                            <p:childTnLst>
                              <p:par>
                                <p:cTn id="41" presetID="42" presetClass="entr" presetSubtype="0"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250"/>
                                        <p:tgtEl>
                                          <p:spTgt spid="12"/>
                                        </p:tgtEl>
                                      </p:cBhvr>
                                    </p:animEffect>
                                    <p:anim calcmode="lin" valueType="num">
                                      <p:cBhvr>
                                        <p:cTn id="44" dur="250" fill="hold"/>
                                        <p:tgtEl>
                                          <p:spTgt spid="12"/>
                                        </p:tgtEl>
                                        <p:attrNameLst>
                                          <p:attrName>ppt_x</p:attrName>
                                        </p:attrNameLst>
                                      </p:cBhvr>
                                      <p:tavLst>
                                        <p:tav tm="0">
                                          <p:val>
                                            <p:strVal val="#ppt_x"/>
                                          </p:val>
                                        </p:tav>
                                        <p:tav tm="100000">
                                          <p:val>
                                            <p:strVal val="#ppt_x"/>
                                          </p:val>
                                        </p:tav>
                                      </p:tavLst>
                                    </p:anim>
                                    <p:anim calcmode="lin" valueType="num">
                                      <p:cBhvr>
                                        <p:cTn id="45" dur="250" fill="hold"/>
                                        <p:tgtEl>
                                          <p:spTgt spid="12"/>
                                        </p:tgtEl>
                                        <p:attrNameLst>
                                          <p:attrName>ppt_y</p:attrName>
                                        </p:attrNameLst>
                                      </p:cBhvr>
                                      <p:tavLst>
                                        <p:tav tm="0">
                                          <p:val>
                                            <p:strVal val="#ppt_y+.1"/>
                                          </p:val>
                                        </p:tav>
                                        <p:tav tm="100000">
                                          <p:val>
                                            <p:strVal val="#ppt_y"/>
                                          </p:val>
                                        </p:tav>
                                      </p:tavLst>
                                    </p:anim>
                                  </p:childTnLst>
                                </p:cTn>
                              </p:par>
                            </p:childTnLst>
                          </p:cTn>
                        </p:par>
                        <p:par>
                          <p:cTn id="46" fill="hold">
                            <p:stCondLst>
                              <p:cond delay="2250"/>
                            </p:stCondLst>
                            <p:childTnLst>
                              <p:par>
                                <p:cTn id="47" presetID="42" presetClass="entr" presetSubtype="0"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250"/>
                                        <p:tgtEl>
                                          <p:spTgt spid="13"/>
                                        </p:tgtEl>
                                      </p:cBhvr>
                                    </p:animEffect>
                                    <p:anim calcmode="lin" valueType="num">
                                      <p:cBhvr>
                                        <p:cTn id="50" dur="250" fill="hold"/>
                                        <p:tgtEl>
                                          <p:spTgt spid="13"/>
                                        </p:tgtEl>
                                        <p:attrNameLst>
                                          <p:attrName>ppt_x</p:attrName>
                                        </p:attrNameLst>
                                      </p:cBhvr>
                                      <p:tavLst>
                                        <p:tav tm="0">
                                          <p:val>
                                            <p:strVal val="#ppt_x"/>
                                          </p:val>
                                        </p:tav>
                                        <p:tav tm="100000">
                                          <p:val>
                                            <p:strVal val="#ppt_x"/>
                                          </p:val>
                                        </p:tav>
                                      </p:tavLst>
                                    </p:anim>
                                    <p:anim calcmode="lin" valueType="num">
                                      <p:cBhvr>
                                        <p:cTn id="51" dur="250" fill="hold"/>
                                        <p:tgtEl>
                                          <p:spTgt spid="13"/>
                                        </p:tgtEl>
                                        <p:attrNameLst>
                                          <p:attrName>ppt_y</p:attrName>
                                        </p:attrNameLst>
                                      </p:cBhvr>
                                      <p:tavLst>
                                        <p:tav tm="0">
                                          <p:val>
                                            <p:strVal val="#ppt_y+.1"/>
                                          </p:val>
                                        </p:tav>
                                        <p:tav tm="100000">
                                          <p:val>
                                            <p:strVal val="#ppt_y"/>
                                          </p:val>
                                        </p:tav>
                                      </p:tavLst>
                                    </p:anim>
                                  </p:childTnLst>
                                </p:cTn>
                              </p:par>
                            </p:childTnLst>
                          </p:cTn>
                        </p:par>
                        <p:par>
                          <p:cTn id="52" fill="hold">
                            <p:stCondLst>
                              <p:cond delay="2500"/>
                            </p:stCondLst>
                            <p:childTnLst>
                              <p:par>
                                <p:cTn id="53" presetID="42" presetClass="entr" presetSubtype="0" fill="hold" grpId="0" nodeType="after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fade">
                                      <p:cBhvr>
                                        <p:cTn id="55" dur="250"/>
                                        <p:tgtEl>
                                          <p:spTgt spid="14"/>
                                        </p:tgtEl>
                                      </p:cBhvr>
                                    </p:animEffect>
                                    <p:anim calcmode="lin" valueType="num">
                                      <p:cBhvr>
                                        <p:cTn id="56" dur="250" fill="hold"/>
                                        <p:tgtEl>
                                          <p:spTgt spid="14"/>
                                        </p:tgtEl>
                                        <p:attrNameLst>
                                          <p:attrName>ppt_x</p:attrName>
                                        </p:attrNameLst>
                                      </p:cBhvr>
                                      <p:tavLst>
                                        <p:tav tm="0">
                                          <p:val>
                                            <p:strVal val="#ppt_x"/>
                                          </p:val>
                                        </p:tav>
                                        <p:tav tm="100000">
                                          <p:val>
                                            <p:strVal val="#ppt_x"/>
                                          </p:val>
                                        </p:tav>
                                      </p:tavLst>
                                    </p:anim>
                                    <p:anim calcmode="lin" valueType="num">
                                      <p:cBhvr>
                                        <p:cTn id="57" dur="250" fill="hold"/>
                                        <p:tgtEl>
                                          <p:spTgt spid="14"/>
                                        </p:tgtEl>
                                        <p:attrNameLst>
                                          <p:attrName>ppt_y</p:attrName>
                                        </p:attrNameLst>
                                      </p:cBhvr>
                                      <p:tavLst>
                                        <p:tav tm="0">
                                          <p:val>
                                            <p:strVal val="#ppt_y+.1"/>
                                          </p:val>
                                        </p:tav>
                                        <p:tav tm="100000">
                                          <p:val>
                                            <p:strVal val="#ppt_y"/>
                                          </p:val>
                                        </p:tav>
                                      </p:tavLst>
                                    </p:anim>
                                  </p:childTnLst>
                                </p:cTn>
                              </p:par>
                            </p:childTnLst>
                          </p:cTn>
                        </p:par>
                        <p:par>
                          <p:cTn id="58" fill="hold">
                            <p:stCondLst>
                              <p:cond delay="2750"/>
                            </p:stCondLst>
                            <p:childTnLst>
                              <p:par>
                                <p:cTn id="59" presetID="42" presetClass="entr" presetSubtype="0" fill="hold" nodeType="afterEffect">
                                  <p:stCondLst>
                                    <p:cond delay="0"/>
                                  </p:stCondLst>
                                  <p:childTnLst>
                                    <p:set>
                                      <p:cBhvr>
                                        <p:cTn id="60" dur="1" fill="hold">
                                          <p:stCondLst>
                                            <p:cond delay="0"/>
                                          </p:stCondLst>
                                        </p:cTn>
                                        <p:tgtEl>
                                          <p:spTgt spid="15"/>
                                        </p:tgtEl>
                                        <p:attrNameLst>
                                          <p:attrName>style.visibility</p:attrName>
                                        </p:attrNameLst>
                                      </p:cBhvr>
                                      <p:to>
                                        <p:strVal val="visible"/>
                                      </p:to>
                                    </p:set>
                                    <p:animEffect transition="in" filter="fade">
                                      <p:cBhvr>
                                        <p:cTn id="61" dur="250"/>
                                        <p:tgtEl>
                                          <p:spTgt spid="15"/>
                                        </p:tgtEl>
                                      </p:cBhvr>
                                    </p:animEffect>
                                    <p:anim calcmode="lin" valueType="num">
                                      <p:cBhvr>
                                        <p:cTn id="62" dur="250" fill="hold"/>
                                        <p:tgtEl>
                                          <p:spTgt spid="15"/>
                                        </p:tgtEl>
                                        <p:attrNameLst>
                                          <p:attrName>ppt_x</p:attrName>
                                        </p:attrNameLst>
                                      </p:cBhvr>
                                      <p:tavLst>
                                        <p:tav tm="0">
                                          <p:val>
                                            <p:strVal val="#ppt_x"/>
                                          </p:val>
                                        </p:tav>
                                        <p:tav tm="100000">
                                          <p:val>
                                            <p:strVal val="#ppt_x"/>
                                          </p:val>
                                        </p:tav>
                                      </p:tavLst>
                                    </p:anim>
                                    <p:anim calcmode="lin" valueType="num">
                                      <p:cBhvr>
                                        <p:cTn id="63" dur="250" fill="hold"/>
                                        <p:tgtEl>
                                          <p:spTgt spid="15"/>
                                        </p:tgtEl>
                                        <p:attrNameLst>
                                          <p:attrName>ppt_y</p:attrName>
                                        </p:attrNameLst>
                                      </p:cBhvr>
                                      <p:tavLst>
                                        <p:tav tm="0">
                                          <p:val>
                                            <p:strVal val="#ppt_y+.1"/>
                                          </p:val>
                                        </p:tav>
                                        <p:tav tm="100000">
                                          <p:val>
                                            <p:strVal val="#ppt_y"/>
                                          </p:val>
                                        </p:tav>
                                      </p:tavLst>
                                    </p:anim>
                                  </p:childTnLst>
                                </p:cTn>
                              </p:par>
                            </p:childTnLst>
                          </p:cTn>
                        </p:par>
                        <p:par>
                          <p:cTn id="64" fill="hold">
                            <p:stCondLst>
                              <p:cond delay="3000"/>
                            </p:stCondLst>
                            <p:childTnLst>
                              <p:par>
                                <p:cTn id="65" presetID="42" presetClass="entr" presetSubtype="0" fill="hold" nodeType="after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fade">
                                      <p:cBhvr>
                                        <p:cTn id="67" dur="250"/>
                                        <p:tgtEl>
                                          <p:spTgt spid="16"/>
                                        </p:tgtEl>
                                      </p:cBhvr>
                                    </p:animEffect>
                                    <p:anim calcmode="lin" valueType="num">
                                      <p:cBhvr>
                                        <p:cTn id="68" dur="250" fill="hold"/>
                                        <p:tgtEl>
                                          <p:spTgt spid="16"/>
                                        </p:tgtEl>
                                        <p:attrNameLst>
                                          <p:attrName>ppt_x</p:attrName>
                                        </p:attrNameLst>
                                      </p:cBhvr>
                                      <p:tavLst>
                                        <p:tav tm="0">
                                          <p:val>
                                            <p:strVal val="#ppt_x"/>
                                          </p:val>
                                        </p:tav>
                                        <p:tav tm="100000">
                                          <p:val>
                                            <p:strVal val="#ppt_x"/>
                                          </p:val>
                                        </p:tav>
                                      </p:tavLst>
                                    </p:anim>
                                    <p:anim calcmode="lin" valueType="num">
                                      <p:cBhvr>
                                        <p:cTn id="69" dur="250" fill="hold"/>
                                        <p:tgtEl>
                                          <p:spTgt spid="16"/>
                                        </p:tgtEl>
                                        <p:attrNameLst>
                                          <p:attrName>ppt_y</p:attrName>
                                        </p:attrNameLst>
                                      </p:cBhvr>
                                      <p:tavLst>
                                        <p:tav tm="0">
                                          <p:val>
                                            <p:strVal val="#ppt_y+.1"/>
                                          </p:val>
                                        </p:tav>
                                        <p:tav tm="100000">
                                          <p:val>
                                            <p:strVal val="#ppt_y"/>
                                          </p:val>
                                        </p:tav>
                                      </p:tavLst>
                                    </p:anim>
                                  </p:childTnLst>
                                </p:cTn>
                              </p:par>
                            </p:childTnLst>
                          </p:cTn>
                        </p:par>
                        <p:par>
                          <p:cTn id="70" fill="hold">
                            <p:stCondLst>
                              <p:cond delay="3250"/>
                            </p:stCondLst>
                            <p:childTnLst>
                              <p:par>
                                <p:cTn id="71" presetID="42" presetClass="entr" presetSubtype="0" fill="hold" nodeType="afterEffect">
                                  <p:stCondLst>
                                    <p:cond delay="0"/>
                                  </p:stCondLst>
                                  <p:childTnLst>
                                    <p:set>
                                      <p:cBhvr>
                                        <p:cTn id="72" dur="1" fill="hold">
                                          <p:stCondLst>
                                            <p:cond delay="0"/>
                                          </p:stCondLst>
                                        </p:cTn>
                                        <p:tgtEl>
                                          <p:spTgt spid="17"/>
                                        </p:tgtEl>
                                        <p:attrNameLst>
                                          <p:attrName>style.visibility</p:attrName>
                                        </p:attrNameLst>
                                      </p:cBhvr>
                                      <p:to>
                                        <p:strVal val="visible"/>
                                      </p:to>
                                    </p:set>
                                    <p:animEffect transition="in" filter="fade">
                                      <p:cBhvr>
                                        <p:cTn id="73" dur="250"/>
                                        <p:tgtEl>
                                          <p:spTgt spid="17"/>
                                        </p:tgtEl>
                                      </p:cBhvr>
                                    </p:animEffect>
                                    <p:anim calcmode="lin" valueType="num">
                                      <p:cBhvr>
                                        <p:cTn id="74" dur="250" fill="hold"/>
                                        <p:tgtEl>
                                          <p:spTgt spid="17"/>
                                        </p:tgtEl>
                                        <p:attrNameLst>
                                          <p:attrName>ppt_x</p:attrName>
                                        </p:attrNameLst>
                                      </p:cBhvr>
                                      <p:tavLst>
                                        <p:tav tm="0">
                                          <p:val>
                                            <p:strVal val="#ppt_x"/>
                                          </p:val>
                                        </p:tav>
                                        <p:tav tm="100000">
                                          <p:val>
                                            <p:strVal val="#ppt_x"/>
                                          </p:val>
                                        </p:tav>
                                      </p:tavLst>
                                    </p:anim>
                                    <p:anim calcmode="lin" valueType="num">
                                      <p:cBhvr>
                                        <p:cTn id="75" dur="250" fill="hold"/>
                                        <p:tgtEl>
                                          <p:spTgt spid="17"/>
                                        </p:tgtEl>
                                        <p:attrNameLst>
                                          <p:attrName>ppt_y</p:attrName>
                                        </p:attrNameLst>
                                      </p:cBhvr>
                                      <p:tavLst>
                                        <p:tav tm="0">
                                          <p:val>
                                            <p:strVal val="#ppt_y+.1"/>
                                          </p:val>
                                        </p:tav>
                                        <p:tav tm="100000">
                                          <p:val>
                                            <p:strVal val="#ppt_y"/>
                                          </p:val>
                                        </p:tav>
                                      </p:tavLst>
                                    </p:anim>
                                  </p:childTnLst>
                                </p:cTn>
                              </p:par>
                            </p:childTnLst>
                          </p:cTn>
                        </p:par>
                        <p:par>
                          <p:cTn id="76" fill="hold">
                            <p:stCondLst>
                              <p:cond delay="3500"/>
                            </p:stCondLst>
                            <p:childTnLst>
                              <p:par>
                                <p:cTn id="77" presetID="42" presetClass="entr" presetSubtype="0" fill="hold" nodeType="afterEffect">
                                  <p:stCondLst>
                                    <p:cond delay="0"/>
                                  </p:stCondLst>
                                  <p:childTnLst>
                                    <p:set>
                                      <p:cBhvr>
                                        <p:cTn id="78" dur="1" fill="hold">
                                          <p:stCondLst>
                                            <p:cond delay="0"/>
                                          </p:stCondLst>
                                        </p:cTn>
                                        <p:tgtEl>
                                          <p:spTgt spid="18"/>
                                        </p:tgtEl>
                                        <p:attrNameLst>
                                          <p:attrName>style.visibility</p:attrName>
                                        </p:attrNameLst>
                                      </p:cBhvr>
                                      <p:to>
                                        <p:strVal val="visible"/>
                                      </p:to>
                                    </p:set>
                                    <p:animEffect transition="in" filter="fade">
                                      <p:cBhvr>
                                        <p:cTn id="79" dur="250"/>
                                        <p:tgtEl>
                                          <p:spTgt spid="18"/>
                                        </p:tgtEl>
                                      </p:cBhvr>
                                    </p:animEffect>
                                    <p:anim calcmode="lin" valueType="num">
                                      <p:cBhvr>
                                        <p:cTn id="80" dur="250" fill="hold"/>
                                        <p:tgtEl>
                                          <p:spTgt spid="18"/>
                                        </p:tgtEl>
                                        <p:attrNameLst>
                                          <p:attrName>ppt_x</p:attrName>
                                        </p:attrNameLst>
                                      </p:cBhvr>
                                      <p:tavLst>
                                        <p:tav tm="0">
                                          <p:val>
                                            <p:strVal val="#ppt_x"/>
                                          </p:val>
                                        </p:tav>
                                        <p:tav tm="100000">
                                          <p:val>
                                            <p:strVal val="#ppt_x"/>
                                          </p:val>
                                        </p:tav>
                                      </p:tavLst>
                                    </p:anim>
                                    <p:anim calcmode="lin" valueType="num">
                                      <p:cBhvr>
                                        <p:cTn id="81" dur="250" fill="hold"/>
                                        <p:tgtEl>
                                          <p:spTgt spid="18"/>
                                        </p:tgtEl>
                                        <p:attrNameLst>
                                          <p:attrName>ppt_y</p:attrName>
                                        </p:attrNameLst>
                                      </p:cBhvr>
                                      <p:tavLst>
                                        <p:tav tm="0">
                                          <p:val>
                                            <p:strVal val="#ppt_y+.1"/>
                                          </p:val>
                                        </p:tav>
                                        <p:tav tm="100000">
                                          <p:val>
                                            <p:strVal val="#ppt_y"/>
                                          </p:val>
                                        </p:tav>
                                      </p:tavLst>
                                    </p:anim>
                                  </p:childTnLst>
                                </p:cTn>
                              </p:par>
                            </p:childTnLst>
                          </p:cTn>
                        </p:par>
                        <p:par>
                          <p:cTn id="82" fill="hold">
                            <p:stCondLst>
                              <p:cond delay="3750"/>
                            </p:stCondLst>
                            <p:childTnLst>
                              <p:par>
                                <p:cTn id="83" presetID="42" presetClass="entr" presetSubtype="0" fill="hold" grpId="0" nodeType="afterEffect">
                                  <p:stCondLst>
                                    <p:cond delay="0"/>
                                  </p:stCondLst>
                                  <p:childTnLst>
                                    <p:set>
                                      <p:cBhvr>
                                        <p:cTn id="84" dur="1" fill="hold">
                                          <p:stCondLst>
                                            <p:cond delay="0"/>
                                          </p:stCondLst>
                                        </p:cTn>
                                        <p:tgtEl>
                                          <p:spTgt spid="19"/>
                                        </p:tgtEl>
                                        <p:attrNameLst>
                                          <p:attrName>style.visibility</p:attrName>
                                        </p:attrNameLst>
                                      </p:cBhvr>
                                      <p:to>
                                        <p:strVal val="visible"/>
                                      </p:to>
                                    </p:set>
                                    <p:animEffect transition="in" filter="fade">
                                      <p:cBhvr>
                                        <p:cTn id="85" dur="250"/>
                                        <p:tgtEl>
                                          <p:spTgt spid="19"/>
                                        </p:tgtEl>
                                      </p:cBhvr>
                                    </p:animEffect>
                                    <p:anim calcmode="lin" valueType="num">
                                      <p:cBhvr>
                                        <p:cTn id="86" dur="250" fill="hold"/>
                                        <p:tgtEl>
                                          <p:spTgt spid="19"/>
                                        </p:tgtEl>
                                        <p:attrNameLst>
                                          <p:attrName>ppt_x</p:attrName>
                                        </p:attrNameLst>
                                      </p:cBhvr>
                                      <p:tavLst>
                                        <p:tav tm="0">
                                          <p:val>
                                            <p:strVal val="#ppt_x"/>
                                          </p:val>
                                        </p:tav>
                                        <p:tav tm="100000">
                                          <p:val>
                                            <p:strVal val="#ppt_x"/>
                                          </p:val>
                                        </p:tav>
                                      </p:tavLst>
                                    </p:anim>
                                    <p:anim calcmode="lin" valueType="num">
                                      <p:cBhvr>
                                        <p:cTn id="87" dur="250" fill="hold"/>
                                        <p:tgtEl>
                                          <p:spTgt spid="19"/>
                                        </p:tgtEl>
                                        <p:attrNameLst>
                                          <p:attrName>ppt_y</p:attrName>
                                        </p:attrNameLst>
                                      </p:cBhvr>
                                      <p:tavLst>
                                        <p:tav tm="0">
                                          <p:val>
                                            <p:strVal val="#ppt_y+.1"/>
                                          </p:val>
                                        </p:tav>
                                        <p:tav tm="100000">
                                          <p:val>
                                            <p:strVal val="#ppt_y"/>
                                          </p:val>
                                        </p:tav>
                                      </p:tavLst>
                                    </p:anim>
                                  </p:childTnLst>
                                </p:cTn>
                              </p:par>
                            </p:childTnLst>
                          </p:cTn>
                        </p:par>
                        <p:par>
                          <p:cTn id="88" fill="hold">
                            <p:stCondLst>
                              <p:cond delay="4000"/>
                            </p:stCondLst>
                            <p:childTnLst>
                              <p:par>
                                <p:cTn id="89" presetID="42" presetClass="entr" presetSubtype="0" fill="hold" grpId="0" nodeType="afterEffect">
                                  <p:stCondLst>
                                    <p:cond delay="0"/>
                                  </p:stCondLst>
                                  <p:childTnLst>
                                    <p:set>
                                      <p:cBhvr>
                                        <p:cTn id="90" dur="1" fill="hold">
                                          <p:stCondLst>
                                            <p:cond delay="0"/>
                                          </p:stCondLst>
                                        </p:cTn>
                                        <p:tgtEl>
                                          <p:spTgt spid="20"/>
                                        </p:tgtEl>
                                        <p:attrNameLst>
                                          <p:attrName>style.visibility</p:attrName>
                                        </p:attrNameLst>
                                      </p:cBhvr>
                                      <p:to>
                                        <p:strVal val="visible"/>
                                      </p:to>
                                    </p:set>
                                    <p:animEffect transition="in" filter="fade">
                                      <p:cBhvr>
                                        <p:cTn id="91" dur="250"/>
                                        <p:tgtEl>
                                          <p:spTgt spid="20"/>
                                        </p:tgtEl>
                                      </p:cBhvr>
                                    </p:animEffect>
                                    <p:anim calcmode="lin" valueType="num">
                                      <p:cBhvr>
                                        <p:cTn id="92" dur="250" fill="hold"/>
                                        <p:tgtEl>
                                          <p:spTgt spid="20"/>
                                        </p:tgtEl>
                                        <p:attrNameLst>
                                          <p:attrName>ppt_x</p:attrName>
                                        </p:attrNameLst>
                                      </p:cBhvr>
                                      <p:tavLst>
                                        <p:tav tm="0">
                                          <p:val>
                                            <p:strVal val="#ppt_x"/>
                                          </p:val>
                                        </p:tav>
                                        <p:tav tm="100000">
                                          <p:val>
                                            <p:strVal val="#ppt_x"/>
                                          </p:val>
                                        </p:tav>
                                      </p:tavLst>
                                    </p:anim>
                                    <p:anim calcmode="lin" valueType="num">
                                      <p:cBhvr>
                                        <p:cTn id="93" dur="250" fill="hold"/>
                                        <p:tgtEl>
                                          <p:spTgt spid="20"/>
                                        </p:tgtEl>
                                        <p:attrNameLst>
                                          <p:attrName>ppt_y</p:attrName>
                                        </p:attrNameLst>
                                      </p:cBhvr>
                                      <p:tavLst>
                                        <p:tav tm="0">
                                          <p:val>
                                            <p:strVal val="#ppt_y+.1"/>
                                          </p:val>
                                        </p:tav>
                                        <p:tav tm="100000">
                                          <p:val>
                                            <p:strVal val="#ppt_y"/>
                                          </p:val>
                                        </p:tav>
                                      </p:tavLst>
                                    </p:anim>
                                  </p:childTnLst>
                                </p:cTn>
                              </p:par>
                            </p:childTnLst>
                          </p:cTn>
                        </p:par>
                        <p:par>
                          <p:cTn id="94" fill="hold">
                            <p:stCondLst>
                              <p:cond delay="4250"/>
                            </p:stCondLst>
                            <p:childTnLst>
                              <p:par>
                                <p:cTn id="95" presetID="42" presetClass="entr" presetSubtype="0" fill="hold" grpId="0" nodeType="afterEffect">
                                  <p:stCondLst>
                                    <p:cond delay="0"/>
                                  </p:stCondLst>
                                  <p:childTnLst>
                                    <p:set>
                                      <p:cBhvr>
                                        <p:cTn id="96" dur="1" fill="hold">
                                          <p:stCondLst>
                                            <p:cond delay="0"/>
                                          </p:stCondLst>
                                        </p:cTn>
                                        <p:tgtEl>
                                          <p:spTgt spid="21"/>
                                        </p:tgtEl>
                                        <p:attrNameLst>
                                          <p:attrName>style.visibility</p:attrName>
                                        </p:attrNameLst>
                                      </p:cBhvr>
                                      <p:to>
                                        <p:strVal val="visible"/>
                                      </p:to>
                                    </p:set>
                                    <p:animEffect transition="in" filter="fade">
                                      <p:cBhvr>
                                        <p:cTn id="97" dur="250"/>
                                        <p:tgtEl>
                                          <p:spTgt spid="21"/>
                                        </p:tgtEl>
                                      </p:cBhvr>
                                    </p:animEffect>
                                    <p:anim calcmode="lin" valueType="num">
                                      <p:cBhvr>
                                        <p:cTn id="98" dur="250" fill="hold"/>
                                        <p:tgtEl>
                                          <p:spTgt spid="21"/>
                                        </p:tgtEl>
                                        <p:attrNameLst>
                                          <p:attrName>ppt_x</p:attrName>
                                        </p:attrNameLst>
                                      </p:cBhvr>
                                      <p:tavLst>
                                        <p:tav tm="0">
                                          <p:val>
                                            <p:strVal val="#ppt_x"/>
                                          </p:val>
                                        </p:tav>
                                        <p:tav tm="100000">
                                          <p:val>
                                            <p:strVal val="#ppt_x"/>
                                          </p:val>
                                        </p:tav>
                                      </p:tavLst>
                                    </p:anim>
                                    <p:anim calcmode="lin" valueType="num">
                                      <p:cBhvr>
                                        <p:cTn id="99" dur="250" fill="hold"/>
                                        <p:tgtEl>
                                          <p:spTgt spid="21"/>
                                        </p:tgtEl>
                                        <p:attrNameLst>
                                          <p:attrName>ppt_y</p:attrName>
                                        </p:attrNameLst>
                                      </p:cBhvr>
                                      <p:tavLst>
                                        <p:tav tm="0">
                                          <p:val>
                                            <p:strVal val="#ppt_y+.1"/>
                                          </p:val>
                                        </p:tav>
                                        <p:tav tm="100000">
                                          <p:val>
                                            <p:strVal val="#ppt_y"/>
                                          </p:val>
                                        </p:tav>
                                      </p:tavLst>
                                    </p:anim>
                                  </p:childTnLst>
                                </p:cTn>
                              </p:par>
                            </p:childTnLst>
                          </p:cTn>
                        </p:par>
                        <p:par>
                          <p:cTn id="100" fill="hold">
                            <p:stCondLst>
                              <p:cond delay="4500"/>
                            </p:stCondLst>
                            <p:childTnLst>
                              <p:par>
                                <p:cTn id="101" presetID="42" presetClass="entr" presetSubtype="0" fill="hold" grpId="0" nodeType="afterEffect">
                                  <p:stCondLst>
                                    <p:cond delay="0"/>
                                  </p:stCondLst>
                                  <p:childTnLst>
                                    <p:set>
                                      <p:cBhvr>
                                        <p:cTn id="102" dur="1" fill="hold">
                                          <p:stCondLst>
                                            <p:cond delay="0"/>
                                          </p:stCondLst>
                                        </p:cTn>
                                        <p:tgtEl>
                                          <p:spTgt spid="22"/>
                                        </p:tgtEl>
                                        <p:attrNameLst>
                                          <p:attrName>style.visibility</p:attrName>
                                        </p:attrNameLst>
                                      </p:cBhvr>
                                      <p:to>
                                        <p:strVal val="visible"/>
                                      </p:to>
                                    </p:set>
                                    <p:animEffect transition="in" filter="fade">
                                      <p:cBhvr>
                                        <p:cTn id="103" dur="250"/>
                                        <p:tgtEl>
                                          <p:spTgt spid="22"/>
                                        </p:tgtEl>
                                      </p:cBhvr>
                                    </p:animEffect>
                                    <p:anim calcmode="lin" valueType="num">
                                      <p:cBhvr>
                                        <p:cTn id="104" dur="250" fill="hold"/>
                                        <p:tgtEl>
                                          <p:spTgt spid="22"/>
                                        </p:tgtEl>
                                        <p:attrNameLst>
                                          <p:attrName>ppt_x</p:attrName>
                                        </p:attrNameLst>
                                      </p:cBhvr>
                                      <p:tavLst>
                                        <p:tav tm="0">
                                          <p:val>
                                            <p:strVal val="#ppt_x"/>
                                          </p:val>
                                        </p:tav>
                                        <p:tav tm="100000">
                                          <p:val>
                                            <p:strVal val="#ppt_x"/>
                                          </p:val>
                                        </p:tav>
                                      </p:tavLst>
                                    </p:anim>
                                    <p:anim calcmode="lin" valueType="num">
                                      <p:cBhvr>
                                        <p:cTn id="105" dur="25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9" grpId="0" animBg="1"/>
      <p:bldP spid="10" grpId="0"/>
      <p:bldP spid="12" grpId="0"/>
      <p:bldP spid="13" grpId="0"/>
      <p:bldP spid="14" grpId="0"/>
      <p:bldP spid="19" grpId="0"/>
      <p:bldP spid="20" grpId="0"/>
      <p:bldP spid="21" grpId="0"/>
      <p:bldP spid="22"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EEDC1"/>
        </a:solidFill>
        <a:effectLst/>
      </p:bgPr>
    </p:bg>
    <p:spTree>
      <p:nvGrpSpPr>
        <p:cNvPr id="1" name=""/>
        <p:cNvGrpSpPr/>
        <p:nvPr/>
      </p:nvGrpSpPr>
      <p:grpSpPr>
        <a:xfrm>
          <a:off x="0" y="0"/>
          <a:ext cx="0" cy="0"/>
          <a:chOff x="0" y="0"/>
          <a:chExt cx="0" cy="0"/>
        </a:xfrm>
      </p:grpSpPr>
      <p:grpSp>
        <p:nvGrpSpPr>
          <p:cNvPr id="4" name="组合 3"/>
          <p:cNvGrpSpPr/>
          <p:nvPr/>
        </p:nvGrpSpPr>
        <p:grpSpPr>
          <a:xfrm>
            <a:off x="2611410" y="488950"/>
            <a:ext cx="6981878" cy="615162"/>
            <a:chOff x="4787900" y="488950"/>
            <a:chExt cx="2628900" cy="615162"/>
          </a:xfrm>
        </p:grpSpPr>
        <p:sp>
          <p:nvSpPr>
            <p:cNvPr id="11" name="Copyright Notice"/>
            <p:cNvSpPr>
              <a:spLocks/>
            </p:cNvSpPr>
            <p:nvPr/>
          </p:nvSpPr>
          <p:spPr bwMode="auto">
            <a:xfrm>
              <a:off x="4787900" y="579149"/>
              <a:ext cx="2628900"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rgbClr val="EC5B2D"/>
                  </a:solidFill>
                  <a:latin typeface="微软雅黑" panose="020B0503020204020204" pitchFamily="34" charset="-122"/>
                  <a:ea typeface="微软雅黑" panose="020B0503020204020204" pitchFamily="34" charset="-122"/>
                </a:rPr>
                <a:t>点击加入标题文字</a:t>
              </a:r>
              <a:endParaRPr lang="en-US" sz="2400" cap="small" dirty="0">
                <a:solidFill>
                  <a:srgbClr val="EC5B2D"/>
                </a:solidFill>
                <a:latin typeface="微软雅黑" panose="020B0503020204020204" pitchFamily="34" charset="-122"/>
                <a:ea typeface="微软雅黑" panose="020B0503020204020204" pitchFamily="34" charset="-122"/>
              </a:endParaRPr>
            </a:p>
          </p:txBody>
        </p:sp>
        <p:sp>
          <p:nvSpPr>
            <p:cNvPr id="8" name="Shape 18"/>
            <p:cNvSpPr/>
            <p:nvPr/>
          </p:nvSpPr>
          <p:spPr>
            <a:xfrm>
              <a:off x="4921206" y="488950"/>
              <a:ext cx="2362288" cy="615162"/>
            </a:xfrm>
            <a:prstGeom prst="roundRect">
              <a:avLst>
                <a:gd name="adj" fmla="val 50000"/>
              </a:avLst>
            </a:prstGeom>
            <a:noFill/>
            <a:ln w="12700" cap="flat">
              <a:solidFill>
                <a:srgbClr val="14345A"/>
              </a:solidFill>
              <a:prstDash val="solid"/>
              <a:miter lim="400000"/>
            </a:ln>
            <a:effectLst/>
          </p:spPr>
          <p:txBody>
            <a:bodyPr wrap="square" lIns="19050" tIns="19050" rIns="19050" bIns="1905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750" b="0" i="0" u="none" strike="noStrike" kern="0" cap="none" spc="0" normalizeH="0" baseline="0" noProof="0">
                <a:ln>
                  <a:noFill/>
                </a:ln>
                <a:solidFill>
                  <a:schemeClr val="bg1"/>
                </a:solidFill>
                <a:effectLst/>
                <a:uLnTx/>
                <a:uFillTx/>
              </a:endParaRPr>
            </a:p>
          </p:txBody>
        </p:sp>
      </p:grpSp>
      <p:sp>
        <p:nvSpPr>
          <p:cNvPr id="9" name="TextBox 5"/>
          <p:cNvSpPr txBox="1"/>
          <p:nvPr/>
        </p:nvSpPr>
        <p:spPr>
          <a:xfrm>
            <a:off x="1474612" y="4917156"/>
            <a:ext cx="2273596" cy="830997"/>
          </a:xfrm>
          <a:prstGeom prst="rect">
            <a:avLst/>
          </a:prstGeom>
          <a:noFill/>
        </p:spPr>
        <p:txBody>
          <a:bodyPr wrap="square" rtlCol="0">
            <a:spAutoFit/>
          </a:bodyPr>
          <a:lstStyle/>
          <a:p>
            <a:r>
              <a:rPr lang="en-US" sz="1200" b="1"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Product Name</a:t>
            </a:r>
          </a:p>
          <a:p>
            <a:endParaRPr lang="en-US" sz="12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r>
              <a:rPr lang="en-US" sz="12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Lid </a:t>
            </a:r>
            <a:r>
              <a:rPr lang="en-US" sz="12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est</a:t>
            </a:r>
            <a:r>
              <a:rPr lang="en-US" sz="12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laborum</a:t>
            </a:r>
            <a:r>
              <a:rPr lang="en-US" sz="12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dolo</a:t>
            </a:r>
            <a:r>
              <a:rPr lang="en-US" sz="12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rumes</a:t>
            </a:r>
            <a:r>
              <a:rPr lang="en-US" sz="12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fugats</a:t>
            </a:r>
            <a:r>
              <a:rPr lang="en-US" sz="12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untras</a:t>
            </a:r>
            <a:r>
              <a:rPr lang="en-US" sz="12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a:t>
            </a:r>
          </a:p>
        </p:txBody>
      </p:sp>
      <p:sp>
        <p:nvSpPr>
          <p:cNvPr id="10" name="TextBox 6"/>
          <p:cNvSpPr txBox="1"/>
          <p:nvPr/>
        </p:nvSpPr>
        <p:spPr>
          <a:xfrm>
            <a:off x="5304094" y="4924961"/>
            <a:ext cx="2273596" cy="830997"/>
          </a:xfrm>
          <a:prstGeom prst="rect">
            <a:avLst/>
          </a:prstGeom>
          <a:noFill/>
        </p:spPr>
        <p:txBody>
          <a:bodyPr wrap="square" rtlCol="0">
            <a:spAutoFit/>
          </a:bodyPr>
          <a:lstStyle/>
          <a:p>
            <a:r>
              <a:rPr lang="en-US" sz="1200" b="1"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Product Name</a:t>
            </a:r>
          </a:p>
          <a:p>
            <a:endParaRPr lang="en-US" sz="12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r>
              <a:rPr lang="en-US" sz="12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Lid </a:t>
            </a:r>
            <a:r>
              <a:rPr lang="en-US" sz="12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est</a:t>
            </a:r>
            <a:r>
              <a:rPr lang="en-US" sz="12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laborum</a:t>
            </a:r>
            <a:r>
              <a:rPr lang="en-US" sz="12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dolo</a:t>
            </a:r>
            <a:r>
              <a:rPr lang="en-US" sz="12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rumes</a:t>
            </a:r>
            <a:r>
              <a:rPr lang="en-US" sz="12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fugats</a:t>
            </a:r>
            <a:r>
              <a:rPr lang="en-US" sz="12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untras</a:t>
            </a:r>
            <a:r>
              <a:rPr lang="en-US" sz="12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a:t>
            </a:r>
          </a:p>
        </p:txBody>
      </p:sp>
      <p:sp>
        <p:nvSpPr>
          <p:cNvPr id="12" name="TextBox 8"/>
          <p:cNvSpPr txBox="1"/>
          <p:nvPr/>
        </p:nvSpPr>
        <p:spPr>
          <a:xfrm>
            <a:off x="9112347" y="4917155"/>
            <a:ext cx="2273596" cy="830997"/>
          </a:xfrm>
          <a:prstGeom prst="rect">
            <a:avLst/>
          </a:prstGeom>
          <a:noFill/>
        </p:spPr>
        <p:txBody>
          <a:bodyPr wrap="square" rtlCol="0">
            <a:spAutoFit/>
          </a:bodyPr>
          <a:lstStyle/>
          <a:p>
            <a:r>
              <a:rPr lang="en-US" sz="1200" b="1"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Product Name</a:t>
            </a:r>
          </a:p>
          <a:p>
            <a:endParaRPr lang="en-US" sz="12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r>
              <a:rPr lang="en-US" sz="12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Lid </a:t>
            </a:r>
            <a:r>
              <a:rPr lang="en-US" sz="12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est</a:t>
            </a:r>
            <a:r>
              <a:rPr lang="en-US" sz="12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laborum</a:t>
            </a:r>
            <a:r>
              <a:rPr lang="en-US" sz="12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dolo</a:t>
            </a:r>
            <a:r>
              <a:rPr lang="en-US" sz="12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rumes</a:t>
            </a:r>
            <a:r>
              <a:rPr lang="en-US" sz="12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fugats</a:t>
            </a:r>
            <a:r>
              <a:rPr lang="en-US" sz="12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untras</a:t>
            </a:r>
            <a:r>
              <a:rPr lang="en-US" sz="12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a:t>
            </a:r>
          </a:p>
        </p:txBody>
      </p:sp>
      <p:sp>
        <p:nvSpPr>
          <p:cNvPr id="13" name="Rectangle 42"/>
          <p:cNvSpPr/>
          <p:nvPr/>
        </p:nvSpPr>
        <p:spPr>
          <a:xfrm>
            <a:off x="1238178" y="6079912"/>
            <a:ext cx="10261991" cy="974169"/>
          </a:xfrm>
          <a:prstGeom prst="rect">
            <a:avLst/>
          </a:prstGeom>
          <a:noFill/>
          <a:ln w="12700" cap="flat" cmpd="sng" algn="ctr">
            <a:noFill/>
            <a:prstDash val="solid"/>
          </a:ln>
          <a:effectLst/>
        </p:spPr>
        <p:txBody>
          <a:bodyPr lIns="91440" tIns="0" rIns="91440" bIns="0" rtlCol="0" anchor="t"/>
          <a:lstStyle/>
          <a:p>
            <a:pPr algn="just">
              <a:defRPr/>
            </a:pPr>
            <a:r>
              <a:rPr lang="en-US" sz="1400" kern="0" dirty="0">
                <a:solidFill>
                  <a:schemeClr val="bg1">
                    <a:lumMod val="50000"/>
                  </a:schemeClr>
                </a:solidFill>
                <a:latin typeface="Arial" pitchFamily="34" charset="0"/>
                <a:cs typeface="Arial" pitchFamily="34" charset="0"/>
              </a:rPr>
              <a:t>This is a sample text. Insert your desired text here. Again, this is a dummy text, enter your own text here. This is a sample text. Insert your desired text here.</a:t>
            </a:r>
          </a:p>
        </p:txBody>
      </p:sp>
      <p:cxnSp>
        <p:nvCxnSpPr>
          <p:cNvPr id="14" name="品 11"/>
          <p:cNvCxnSpPr/>
          <p:nvPr>
            <p:custDataLst>
              <p:tags r:id="rId1"/>
            </p:custDataLst>
          </p:nvPr>
        </p:nvCxnSpPr>
        <p:spPr>
          <a:xfrm>
            <a:off x="543474" y="5914032"/>
            <a:ext cx="11296324" cy="0"/>
          </a:xfrm>
          <a:prstGeom prst="line">
            <a:avLst/>
          </a:prstGeom>
          <a:noFill/>
          <a:ln w="6350" cap="flat" cmpd="sng" algn="ctr">
            <a:solidFill>
              <a:srgbClr val="14345A"/>
            </a:solidFill>
            <a:prstDash val="solid"/>
            <a:miter lim="800000"/>
          </a:ln>
          <a:effectLst/>
        </p:spPr>
      </p:cxnSp>
      <p:pic>
        <p:nvPicPr>
          <p:cNvPr id="3" name="图片 2">
            <a:extLst>
              <a:ext uri="{FF2B5EF4-FFF2-40B4-BE49-F238E27FC236}">
                <a16:creationId xmlns:a16="http://schemas.microsoft.com/office/drawing/2014/main" id="{9DEA7F44-7DBF-4583-8B81-68BCA2EDC78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094034" y="1827829"/>
            <a:ext cx="3533694" cy="2452998"/>
          </a:xfrm>
          <a:prstGeom prst="rect">
            <a:avLst/>
          </a:prstGeom>
        </p:spPr>
      </p:pic>
      <p:pic>
        <p:nvPicPr>
          <p:cNvPr id="16" name="图片 15">
            <a:extLst>
              <a:ext uri="{FF2B5EF4-FFF2-40B4-BE49-F238E27FC236}">
                <a16:creationId xmlns:a16="http://schemas.microsoft.com/office/drawing/2014/main" id="{914B63C5-70B4-4084-A6C4-AC9BB80C371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376369" y="1827830"/>
            <a:ext cx="3533694" cy="2452998"/>
          </a:xfrm>
          <a:prstGeom prst="rect">
            <a:avLst/>
          </a:prstGeom>
        </p:spPr>
      </p:pic>
      <p:pic>
        <p:nvPicPr>
          <p:cNvPr id="18" name="图片 17">
            <a:extLst>
              <a:ext uri="{FF2B5EF4-FFF2-40B4-BE49-F238E27FC236}">
                <a16:creationId xmlns:a16="http://schemas.microsoft.com/office/drawing/2014/main" id="{48920390-A930-4442-9C43-9EECD92F80CE}"/>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58704" y="1818665"/>
            <a:ext cx="3533694" cy="2462162"/>
          </a:xfrm>
          <a:prstGeom prst="rect">
            <a:avLst/>
          </a:prstGeom>
        </p:spPr>
      </p:pic>
      <p:pic>
        <p:nvPicPr>
          <p:cNvPr id="19" name="图片 18">
            <a:extLst>
              <a:ext uri="{FF2B5EF4-FFF2-40B4-BE49-F238E27FC236}">
                <a16:creationId xmlns:a16="http://schemas.microsoft.com/office/drawing/2014/main" id="{692E51FA-31BA-4CEF-98C4-C00A5EB86797}"/>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1947831">
            <a:off x="7668493" y="-394499"/>
            <a:ext cx="2293446" cy="2293446"/>
          </a:xfrm>
          <a:prstGeom prst="rect">
            <a:avLst/>
          </a:prstGeom>
        </p:spPr>
      </p:pic>
    </p:spTree>
    <p:extLst>
      <p:ext uri="{BB962C8B-B14F-4D97-AF65-F5344CB8AC3E}">
        <p14:creationId xmlns:p14="http://schemas.microsoft.com/office/powerpoint/2010/main" val="2741160504"/>
      </p:ext>
    </p:extLst>
  </p:cSld>
  <p:clrMapOvr>
    <a:masterClrMapping/>
  </p:clrMapOvr>
  <mc:AlternateContent xmlns:mc="http://schemas.openxmlformats.org/markup-compatibility/2006" xmlns:p14="http://schemas.microsoft.com/office/powerpoint/2010/main">
    <mc:Choice Requires="p14">
      <p:transition spd="slow" p14:dur="2000" advTm="3000">
        <p14:warp dir="in"/>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250"/>
                                        <p:tgtEl>
                                          <p:spTgt spid="9"/>
                                        </p:tgtEl>
                                      </p:cBhvr>
                                    </p:animEffect>
                                    <p:anim calcmode="lin" valueType="num">
                                      <p:cBhvr>
                                        <p:cTn id="14" dur="250" fill="hold"/>
                                        <p:tgtEl>
                                          <p:spTgt spid="9"/>
                                        </p:tgtEl>
                                        <p:attrNameLst>
                                          <p:attrName>ppt_x</p:attrName>
                                        </p:attrNameLst>
                                      </p:cBhvr>
                                      <p:tavLst>
                                        <p:tav tm="0">
                                          <p:val>
                                            <p:strVal val="#ppt_x"/>
                                          </p:val>
                                        </p:tav>
                                        <p:tav tm="100000">
                                          <p:val>
                                            <p:strVal val="#ppt_x"/>
                                          </p:val>
                                        </p:tav>
                                      </p:tavLst>
                                    </p:anim>
                                    <p:anim calcmode="lin" valueType="num">
                                      <p:cBhvr>
                                        <p:cTn id="15" dur="250" fill="hold"/>
                                        <p:tgtEl>
                                          <p:spTgt spid="9"/>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250"/>
                                        <p:tgtEl>
                                          <p:spTgt spid="10"/>
                                        </p:tgtEl>
                                      </p:cBhvr>
                                    </p:animEffect>
                                    <p:anim calcmode="lin" valueType="num">
                                      <p:cBhvr>
                                        <p:cTn id="20" dur="250" fill="hold"/>
                                        <p:tgtEl>
                                          <p:spTgt spid="10"/>
                                        </p:tgtEl>
                                        <p:attrNameLst>
                                          <p:attrName>ppt_x</p:attrName>
                                        </p:attrNameLst>
                                      </p:cBhvr>
                                      <p:tavLst>
                                        <p:tav tm="0">
                                          <p:val>
                                            <p:strVal val="#ppt_x"/>
                                          </p:val>
                                        </p:tav>
                                        <p:tav tm="100000">
                                          <p:val>
                                            <p:strVal val="#ppt_x"/>
                                          </p:val>
                                        </p:tav>
                                      </p:tavLst>
                                    </p:anim>
                                    <p:anim calcmode="lin" valueType="num">
                                      <p:cBhvr>
                                        <p:cTn id="21" dur="250" fill="hold"/>
                                        <p:tgtEl>
                                          <p:spTgt spid="10"/>
                                        </p:tgtEl>
                                        <p:attrNameLst>
                                          <p:attrName>ppt_y</p:attrName>
                                        </p:attrNameLst>
                                      </p:cBhvr>
                                      <p:tavLst>
                                        <p:tav tm="0">
                                          <p:val>
                                            <p:strVal val="#ppt_y+.1"/>
                                          </p:val>
                                        </p:tav>
                                        <p:tav tm="100000">
                                          <p:val>
                                            <p:strVal val="#ppt_y"/>
                                          </p:val>
                                        </p:tav>
                                      </p:tavLst>
                                    </p:anim>
                                  </p:childTnLst>
                                </p:cTn>
                              </p:par>
                            </p:childTnLst>
                          </p:cTn>
                        </p:par>
                        <p:par>
                          <p:cTn id="22" fill="hold">
                            <p:stCondLst>
                              <p:cond delay="1250"/>
                            </p:stCondLst>
                            <p:childTnLst>
                              <p:par>
                                <p:cTn id="23" presetID="42"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250"/>
                                        <p:tgtEl>
                                          <p:spTgt spid="12"/>
                                        </p:tgtEl>
                                      </p:cBhvr>
                                    </p:animEffect>
                                    <p:anim calcmode="lin" valueType="num">
                                      <p:cBhvr>
                                        <p:cTn id="26" dur="250" fill="hold"/>
                                        <p:tgtEl>
                                          <p:spTgt spid="12"/>
                                        </p:tgtEl>
                                        <p:attrNameLst>
                                          <p:attrName>ppt_x</p:attrName>
                                        </p:attrNameLst>
                                      </p:cBhvr>
                                      <p:tavLst>
                                        <p:tav tm="0">
                                          <p:val>
                                            <p:strVal val="#ppt_x"/>
                                          </p:val>
                                        </p:tav>
                                        <p:tav tm="100000">
                                          <p:val>
                                            <p:strVal val="#ppt_x"/>
                                          </p:val>
                                        </p:tav>
                                      </p:tavLst>
                                    </p:anim>
                                    <p:anim calcmode="lin" valueType="num">
                                      <p:cBhvr>
                                        <p:cTn id="27" dur="250" fill="hold"/>
                                        <p:tgtEl>
                                          <p:spTgt spid="12"/>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1000"/>
                                        <p:tgtEl>
                                          <p:spTgt spid="13"/>
                                        </p:tgtEl>
                                      </p:cBhvr>
                                    </p:animEffect>
                                    <p:anim calcmode="lin" valueType="num">
                                      <p:cBhvr>
                                        <p:cTn id="31" dur="1000" fill="hold"/>
                                        <p:tgtEl>
                                          <p:spTgt spid="13"/>
                                        </p:tgtEl>
                                        <p:attrNameLst>
                                          <p:attrName>ppt_x</p:attrName>
                                        </p:attrNameLst>
                                      </p:cBhvr>
                                      <p:tavLst>
                                        <p:tav tm="0">
                                          <p:val>
                                            <p:strVal val="#ppt_x"/>
                                          </p:val>
                                        </p:tav>
                                        <p:tav tm="100000">
                                          <p:val>
                                            <p:strVal val="#ppt_x"/>
                                          </p:val>
                                        </p:tav>
                                      </p:tavLst>
                                    </p:anim>
                                    <p:anim calcmode="lin" valueType="num">
                                      <p:cBhvr>
                                        <p:cTn id="32" dur="1000" fill="hold"/>
                                        <p:tgtEl>
                                          <p:spTgt spid="13"/>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1000"/>
                                        <p:tgtEl>
                                          <p:spTgt spid="14"/>
                                        </p:tgtEl>
                                      </p:cBhvr>
                                    </p:animEffect>
                                    <p:anim calcmode="lin" valueType="num">
                                      <p:cBhvr>
                                        <p:cTn id="36" dur="1000" fill="hold"/>
                                        <p:tgtEl>
                                          <p:spTgt spid="14"/>
                                        </p:tgtEl>
                                        <p:attrNameLst>
                                          <p:attrName>ppt_x</p:attrName>
                                        </p:attrNameLst>
                                      </p:cBhvr>
                                      <p:tavLst>
                                        <p:tav tm="0">
                                          <p:val>
                                            <p:strVal val="#ppt_x"/>
                                          </p:val>
                                        </p:tav>
                                        <p:tav tm="100000">
                                          <p:val>
                                            <p:strVal val="#ppt_x"/>
                                          </p:val>
                                        </p:tav>
                                      </p:tavLst>
                                    </p:anim>
                                    <p:anim calcmode="lin" valueType="num">
                                      <p:cBhvr>
                                        <p:cTn id="37"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2" grpId="0"/>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EEDC1"/>
        </a:solidFill>
        <a:effectLst/>
      </p:bgPr>
    </p:bg>
    <p:spTree>
      <p:nvGrpSpPr>
        <p:cNvPr id="1" name=""/>
        <p:cNvGrpSpPr/>
        <p:nvPr/>
      </p:nvGrpSpPr>
      <p:grpSpPr>
        <a:xfrm>
          <a:off x="0" y="0"/>
          <a:ext cx="0" cy="0"/>
          <a:chOff x="0" y="0"/>
          <a:chExt cx="0" cy="0"/>
        </a:xfrm>
      </p:grpSpPr>
      <p:grpSp>
        <p:nvGrpSpPr>
          <p:cNvPr id="4" name="组合 3"/>
          <p:cNvGrpSpPr/>
          <p:nvPr/>
        </p:nvGrpSpPr>
        <p:grpSpPr>
          <a:xfrm>
            <a:off x="2611410" y="488950"/>
            <a:ext cx="6981878" cy="615162"/>
            <a:chOff x="4787900" y="488950"/>
            <a:chExt cx="2628900" cy="615162"/>
          </a:xfrm>
        </p:grpSpPr>
        <p:sp>
          <p:nvSpPr>
            <p:cNvPr id="11" name="Copyright Notice"/>
            <p:cNvSpPr>
              <a:spLocks/>
            </p:cNvSpPr>
            <p:nvPr/>
          </p:nvSpPr>
          <p:spPr bwMode="auto">
            <a:xfrm>
              <a:off x="4787900" y="579149"/>
              <a:ext cx="2628900"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rgbClr val="EC5B2D"/>
                  </a:solidFill>
                  <a:latin typeface="微软雅黑" panose="020B0503020204020204" pitchFamily="34" charset="-122"/>
                  <a:ea typeface="微软雅黑" panose="020B0503020204020204" pitchFamily="34" charset="-122"/>
                </a:rPr>
                <a:t>点击加入标题文字</a:t>
              </a:r>
              <a:endParaRPr lang="en-US" sz="2400" cap="small" dirty="0">
                <a:solidFill>
                  <a:srgbClr val="EC5B2D"/>
                </a:solidFill>
                <a:latin typeface="微软雅黑" panose="020B0503020204020204" pitchFamily="34" charset="-122"/>
                <a:ea typeface="微软雅黑" panose="020B0503020204020204" pitchFamily="34" charset="-122"/>
              </a:endParaRPr>
            </a:p>
          </p:txBody>
        </p:sp>
        <p:sp>
          <p:nvSpPr>
            <p:cNvPr id="8" name="Shape 18"/>
            <p:cNvSpPr/>
            <p:nvPr/>
          </p:nvSpPr>
          <p:spPr>
            <a:xfrm>
              <a:off x="4921206" y="488950"/>
              <a:ext cx="2362288" cy="615162"/>
            </a:xfrm>
            <a:prstGeom prst="roundRect">
              <a:avLst>
                <a:gd name="adj" fmla="val 50000"/>
              </a:avLst>
            </a:prstGeom>
            <a:noFill/>
            <a:ln w="12700" cap="flat">
              <a:solidFill>
                <a:srgbClr val="14345A"/>
              </a:solidFill>
              <a:prstDash val="solid"/>
              <a:miter lim="400000"/>
            </a:ln>
            <a:effectLst/>
          </p:spPr>
          <p:txBody>
            <a:bodyPr wrap="square" lIns="19050" tIns="19050" rIns="19050" bIns="1905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750" b="0" i="0" u="none" strike="noStrike" kern="0" cap="none" spc="0" normalizeH="0" baseline="0" noProof="0">
                <a:ln>
                  <a:noFill/>
                </a:ln>
                <a:solidFill>
                  <a:schemeClr val="bg1"/>
                </a:solidFill>
                <a:effectLst/>
                <a:uLnTx/>
                <a:uFillTx/>
              </a:endParaRPr>
            </a:p>
          </p:txBody>
        </p:sp>
      </p:grpSp>
      <p:sp>
        <p:nvSpPr>
          <p:cNvPr id="6" name="矩形 5"/>
          <p:cNvSpPr/>
          <p:nvPr/>
        </p:nvSpPr>
        <p:spPr>
          <a:xfrm>
            <a:off x="882512" y="4286640"/>
            <a:ext cx="2952750" cy="2044700"/>
          </a:xfrm>
          <a:prstGeom prst="rect">
            <a:avLst/>
          </a:prstGeom>
          <a:noFill/>
          <a:ln>
            <a:solidFill>
              <a:srgbClr val="EC5B2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50000"/>
                </a:schemeClr>
              </a:solidFill>
            </a:endParaRPr>
          </a:p>
        </p:txBody>
      </p:sp>
      <p:sp>
        <p:nvSpPr>
          <p:cNvPr id="7" name="文本框 23"/>
          <p:cNvSpPr txBox="1">
            <a:spLocks noChangeArrowheads="1"/>
          </p:cNvSpPr>
          <p:nvPr/>
        </p:nvSpPr>
        <p:spPr bwMode="auto">
          <a:xfrm>
            <a:off x="1117462" y="5177227"/>
            <a:ext cx="2484437"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400">
                <a:solidFill>
                  <a:schemeClr val="bg1">
                    <a:lumMod val="50000"/>
                  </a:schemeClr>
                </a:solidFill>
                <a:latin typeface="微软雅黑" pitchFamily="34" charset="-122"/>
                <a:ea typeface="微软雅黑" pitchFamily="34" charset="-122"/>
              </a:rPr>
              <a:t>春种一粒粟</a:t>
            </a:r>
            <a:r>
              <a:rPr lang="en-US" altLang="zh-CN" sz="1400">
                <a:solidFill>
                  <a:schemeClr val="bg1">
                    <a:lumMod val="50000"/>
                  </a:schemeClr>
                </a:solidFill>
                <a:latin typeface="微软雅黑" pitchFamily="34" charset="-122"/>
                <a:ea typeface="微软雅黑" pitchFamily="34" charset="-122"/>
              </a:rPr>
              <a:t>,</a:t>
            </a:r>
            <a:r>
              <a:rPr lang="zh-CN" altLang="en-US" sz="1400">
                <a:solidFill>
                  <a:schemeClr val="bg1">
                    <a:lumMod val="50000"/>
                  </a:schemeClr>
                </a:solidFill>
                <a:latin typeface="微软雅黑" pitchFamily="34" charset="-122"/>
                <a:ea typeface="微软雅黑" pitchFamily="34" charset="-122"/>
              </a:rPr>
              <a:t>秋收万颗籽，点滴进步，成就价值是我们的一贯的追求。</a:t>
            </a:r>
          </a:p>
        </p:txBody>
      </p:sp>
      <p:sp>
        <p:nvSpPr>
          <p:cNvPr id="9" name="文本框 24"/>
          <p:cNvSpPr txBox="1">
            <a:spLocks noChangeArrowheads="1"/>
          </p:cNvSpPr>
          <p:nvPr/>
        </p:nvSpPr>
        <p:spPr bwMode="auto">
          <a:xfrm>
            <a:off x="1741349" y="4602552"/>
            <a:ext cx="189547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600" b="1">
                <a:solidFill>
                  <a:schemeClr val="bg1">
                    <a:lumMod val="50000"/>
                  </a:schemeClr>
                </a:solidFill>
                <a:latin typeface="微软雅黑" pitchFamily="34" charset="-122"/>
                <a:ea typeface="微软雅黑" pitchFamily="34" charset="-122"/>
              </a:rPr>
              <a:t>单击此处添加标题</a:t>
            </a:r>
          </a:p>
        </p:txBody>
      </p:sp>
      <p:sp>
        <p:nvSpPr>
          <p:cNvPr id="12" name="矩形 11"/>
          <p:cNvSpPr/>
          <p:nvPr/>
        </p:nvSpPr>
        <p:spPr>
          <a:xfrm>
            <a:off x="3954324" y="2108590"/>
            <a:ext cx="2952750" cy="2044700"/>
          </a:xfrm>
          <a:prstGeom prst="rect">
            <a:avLst/>
          </a:prstGeom>
          <a:noFill/>
          <a:ln>
            <a:solidFill>
              <a:srgbClr val="EC5B2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50000"/>
                </a:schemeClr>
              </a:solidFill>
            </a:endParaRPr>
          </a:p>
        </p:txBody>
      </p:sp>
      <p:sp>
        <p:nvSpPr>
          <p:cNvPr id="13" name="文本框 12"/>
          <p:cNvSpPr txBox="1">
            <a:spLocks noChangeArrowheads="1"/>
          </p:cNvSpPr>
          <p:nvPr/>
        </p:nvSpPr>
        <p:spPr bwMode="auto">
          <a:xfrm>
            <a:off x="4187687" y="2999177"/>
            <a:ext cx="2484437"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400">
                <a:solidFill>
                  <a:schemeClr val="bg1">
                    <a:lumMod val="50000"/>
                  </a:schemeClr>
                </a:solidFill>
                <a:latin typeface="微软雅黑" pitchFamily="34" charset="-122"/>
                <a:ea typeface="微软雅黑" pitchFamily="34" charset="-122"/>
              </a:rPr>
              <a:t>春种一粒粟</a:t>
            </a:r>
            <a:r>
              <a:rPr lang="en-US" altLang="zh-CN" sz="1400">
                <a:solidFill>
                  <a:schemeClr val="bg1">
                    <a:lumMod val="50000"/>
                  </a:schemeClr>
                </a:solidFill>
                <a:latin typeface="微软雅黑" pitchFamily="34" charset="-122"/>
                <a:ea typeface="微软雅黑" pitchFamily="34" charset="-122"/>
              </a:rPr>
              <a:t>,</a:t>
            </a:r>
            <a:r>
              <a:rPr lang="zh-CN" altLang="en-US" sz="1400">
                <a:solidFill>
                  <a:schemeClr val="bg1">
                    <a:lumMod val="50000"/>
                  </a:schemeClr>
                </a:solidFill>
                <a:latin typeface="微软雅黑" pitchFamily="34" charset="-122"/>
                <a:ea typeface="微软雅黑" pitchFamily="34" charset="-122"/>
              </a:rPr>
              <a:t>秋收万颗籽，点滴进步，成就价值是我们的一贯的追求。</a:t>
            </a:r>
          </a:p>
        </p:txBody>
      </p:sp>
      <p:sp>
        <p:nvSpPr>
          <p:cNvPr id="14" name="文本框 13"/>
          <p:cNvSpPr txBox="1">
            <a:spLocks noChangeArrowheads="1"/>
          </p:cNvSpPr>
          <p:nvPr/>
        </p:nvSpPr>
        <p:spPr bwMode="auto">
          <a:xfrm>
            <a:off x="4822687" y="2456252"/>
            <a:ext cx="1893887"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600" b="1">
                <a:solidFill>
                  <a:schemeClr val="bg1">
                    <a:lumMod val="50000"/>
                  </a:schemeClr>
                </a:solidFill>
                <a:latin typeface="微软雅黑" pitchFamily="34" charset="-122"/>
                <a:ea typeface="微软雅黑" pitchFamily="34" charset="-122"/>
              </a:rPr>
              <a:t>单击此处添加标题</a:t>
            </a:r>
          </a:p>
        </p:txBody>
      </p:sp>
      <p:pic>
        <p:nvPicPr>
          <p:cNvPr id="15" name="图片 14">
            <a:extLst>
              <a:ext uri="{FF2B5EF4-FFF2-40B4-BE49-F238E27FC236}">
                <a16:creationId xmlns:a16="http://schemas.microsoft.com/office/drawing/2014/main" id="{867394A3-9099-4F7A-A0C8-9C49C0750DA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82512" y="2108591"/>
            <a:ext cx="2952750" cy="2044700"/>
          </a:xfrm>
          <a:prstGeom prst="rect">
            <a:avLst/>
          </a:prstGeom>
        </p:spPr>
      </p:pic>
      <p:pic>
        <p:nvPicPr>
          <p:cNvPr id="19" name="图片 18">
            <a:extLst>
              <a:ext uri="{FF2B5EF4-FFF2-40B4-BE49-F238E27FC236}">
                <a16:creationId xmlns:a16="http://schemas.microsoft.com/office/drawing/2014/main" id="{236E15F7-D02E-4585-808D-B2D2FF07F3F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54324" y="4286640"/>
            <a:ext cx="2952750" cy="2044700"/>
          </a:xfrm>
          <a:prstGeom prst="rect">
            <a:avLst/>
          </a:prstGeom>
        </p:spPr>
      </p:pic>
      <p:pic>
        <p:nvPicPr>
          <p:cNvPr id="3" name="图片 2">
            <a:extLst>
              <a:ext uri="{FF2B5EF4-FFF2-40B4-BE49-F238E27FC236}">
                <a16:creationId xmlns:a16="http://schemas.microsoft.com/office/drawing/2014/main" id="{90205069-3878-4A26-B755-7A6FCE1577C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140437" y="2862125"/>
            <a:ext cx="4648000" cy="2849030"/>
          </a:xfrm>
          <a:prstGeom prst="rect">
            <a:avLst/>
          </a:prstGeom>
        </p:spPr>
      </p:pic>
      <p:pic>
        <p:nvPicPr>
          <p:cNvPr id="20" name="图片 19">
            <a:extLst>
              <a:ext uri="{FF2B5EF4-FFF2-40B4-BE49-F238E27FC236}">
                <a16:creationId xmlns:a16="http://schemas.microsoft.com/office/drawing/2014/main" id="{40B64117-C1D4-4816-84AF-FF3F1838B39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947831">
            <a:off x="7668493" y="-394499"/>
            <a:ext cx="2293446" cy="2293446"/>
          </a:xfrm>
          <a:prstGeom prst="rect">
            <a:avLst/>
          </a:prstGeom>
        </p:spPr>
      </p:pic>
    </p:spTree>
    <p:extLst>
      <p:ext uri="{BB962C8B-B14F-4D97-AF65-F5344CB8AC3E}">
        <p14:creationId xmlns:p14="http://schemas.microsoft.com/office/powerpoint/2010/main" val="2225853285"/>
      </p:ext>
    </p:extLst>
  </p:cSld>
  <p:clrMapOvr>
    <a:masterClrMapping/>
  </p:clrMapOvr>
  <mc:AlternateContent xmlns:mc="http://schemas.openxmlformats.org/markup-compatibility/2006" xmlns:p14="http://schemas.microsoft.com/office/powerpoint/2010/main">
    <mc:Choice Requires="p14">
      <p:transition spd="slow" p14:dur="2000" advTm="3000">
        <p14:warp dir="in"/>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250"/>
                                        <p:tgtEl>
                                          <p:spTgt spid="6"/>
                                        </p:tgtEl>
                                      </p:cBhvr>
                                    </p:animEffect>
                                    <p:anim calcmode="lin" valueType="num">
                                      <p:cBhvr>
                                        <p:cTn id="14" dur="250" fill="hold"/>
                                        <p:tgtEl>
                                          <p:spTgt spid="6"/>
                                        </p:tgtEl>
                                        <p:attrNameLst>
                                          <p:attrName>ppt_x</p:attrName>
                                        </p:attrNameLst>
                                      </p:cBhvr>
                                      <p:tavLst>
                                        <p:tav tm="0">
                                          <p:val>
                                            <p:strVal val="#ppt_x"/>
                                          </p:val>
                                        </p:tav>
                                        <p:tav tm="100000">
                                          <p:val>
                                            <p:strVal val="#ppt_x"/>
                                          </p:val>
                                        </p:tav>
                                      </p:tavLst>
                                    </p:anim>
                                    <p:anim calcmode="lin" valueType="num">
                                      <p:cBhvr>
                                        <p:cTn id="15" dur="25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250"/>
                                        <p:tgtEl>
                                          <p:spTgt spid="7"/>
                                        </p:tgtEl>
                                      </p:cBhvr>
                                    </p:animEffect>
                                    <p:anim calcmode="lin" valueType="num">
                                      <p:cBhvr>
                                        <p:cTn id="20" dur="250" fill="hold"/>
                                        <p:tgtEl>
                                          <p:spTgt spid="7"/>
                                        </p:tgtEl>
                                        <p:attrNameLst>
                                          <p:attrName>ppt_x</p:attrName>
                                        </p:attrNameLst>
                                      </p:cBhvr>
                                      <p:tavLst>
                                        <p:tav tm="0">
                                          <p:val>
                                            <p:strVal val="#ppt_x"/>
                                          </p:val>
                                        </p:tav>
                                        <p:tav tm="100000">
                                          <p:val>
                                            <p:strVal val="#ppt_x"/>
                                          </p:val>
                                        </p:tav>
                                      </p:tavLst>
                                    </p:anim>
                                    <p:anim calcmode="lin" valueType="num">
                                      <p:cBhvr>
                                        <p:cTn id="21" dur="250" fill="hold"/>
                                        <p:tgtEl>
                                          <p:spTgt spid="7"/>
                                        </p:tgtEl>
                                        <p:attrNameLst>
                                          <p:attrName>ppt_y</p:attrName>
                                        </p:attrNameLst>
                                      </p:cBhvr>
                                      <p:tavLst>
                                        <p:tav tm="0">
                                          <p:val>
                                            <p:strVal val="#ppt_y+.1"/>
                                          </p:val>
                                        </p:tav>
                                        <p:tav tm="100000">
                                          <p:val>
                                            <p:strVal val="#ppt_y"/>
                                          </p:val>
                                        </p:tav>
                                      </p:tavLst>
                                    </p:anim>
                                  </p:childTnLst>
                                </p:cTn>
                              </p:par>
                            </p:childTnLst>
                          </p:cTn>
                        </p:par>
                        <p:par>
                          <p:cTn id="22" fill="hold">
                            <p:stCondLst>
                              <p:cond delay="1250"/>
                            </p:stCondLst>
                            <p:childTnLst>
                              <p:par>
                                <p:cTn id="23" presetID="42" presetClass="entr" presetSubtype="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250"/>
                                        <p:tgtEl>
                                          <p:spTgt spid="9"/>
                                        </p:tgtEl>
                                      </p:cBhvr>
                                    </p:animEffect>
                                    <p:anim calcmode="lin" valueType="num">
                                      <p:cBhvr>
                                        <p:cTn id="26" dur="250" fill="hold"/>
                                        <p:tgtEl>
                                          <p:spTgt spid="9"/>
                                        </p:tgtEl>
                                        <p:attrNameLst>
                                          <p:attrName>ppt_x</p:attrName>
                                        </p:attrNameLst>
                                      </p:cBhvr>
                                      <p:tavLst>
                                        <p:tav tm="0">
                                          <p:val>
                                            <p:strVal val="#ppt_x"/>
                                          </p:val>
                                        </p:tav>
                                        <p:tav tm="100000">
                                          <p:val>
                                            <p:strVal val="#ppt_x"/>
                                          </p:val>
                                        </p:tav>
                                      </p:tavLst>
                                    </p:anim>
                                    <p:anim calcmode="lin" valueType="num">
                                      <p:cBhvr>
                                        <p:cTn id="27" dur="250" fill="hold"/>
                                        <p:tgtEl>
                                          <p:spTgt spid="9"/>
                                        </p:tgtEl>
                                        <p:attrNameLst>
                                          <p:attrName>ppt_y</p:attrName>
                                        </p:attrNameLst>
                                      </p:cBhvr>
                                      <p:tavLst>
                                        <p:tav tm="0">
                                          <p:val>
                                            <p:strVal val="#ppt_y+.1"/>
                                          </p:val>
                                        </p:tav>
                                        <p:tav tm="100000">
                                          <p:val>
                                            <p:strVal val="#ppt_y"/>
                                          </p:val>
                                        </p:tav>
                                      </p:tavLst>
                                    </p:anim>
                                  </p:childTnLst>
                                </p:cTn>
                              </p:par>
                            </p:childTnLst>
                          </p:cTn>
                        </p:par>
                        <p:par>
                          <p:cTn id="28" fill="hold">
                            <p:stCondLst>
                              <p:cond delay="1500"/>
                            </p:stCondLst>
                            <p:childTnLst>
                              <p:par>
                                <p:cTn id="29" presetID="42" presetClass="entr" presetSubtype="0"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250"/>
                                        <p:tgtEl>
                                          <p:spTgt spid="12"/>
                                        </p:tgtEl>
                                      </p:cBhvr>
                                    </p:animEffect>
                                    <p:anim calcmode="lin" valueType="num">
                                      <p:cBhvr>
                                        <p:cTn id="32" dur="250" fill="hold"/>
                                        <p:tgtEl>
                                          <p:spTgt spid="12"/>
                                        </p:tgtEl>
                                        <p:attrNameLst>
                                          <p:attrName>ppt_x</p:attrName>
                                        </p:attrNameLst>
                                      </p:cBhvr>
                                      <p:tavLst>
                                        <p:tav tm="0">
                                          <p:val>
                                            <p:strVal val="#ppt_x"/>
                                          </p:val>
                                        </p:tav>
                                        <p:tav tm="100000">
                                          <p:val>
                                            <p:strVal val="#ppt_x"/>
                                          </p:val>
                                        </p:tav>
                                      </p:tavLst>
                                    </p:anim>
                                    <p:anim calcmode="lin" valueType="num">
                                      <p:cBhvr>
                                        <p:cTn id="33" dur="250" fill="hold"/>
                                        <p:tgtEl>
                                          <p:spTgt spid="12"/>
                                        </p:tgtEl>
                                        <p:attrNameLst>
                                          <p:attrName>ppt_y</p:attrName>
                                        </p:attrNameLst>
                                      </p:cBhvr>
                                      <p:tavLst>
                                        <p:tav tm="0">
                                          <p:val>
                                            <p:strVal val="#ppt_y+.1"/>
                                          </p:val>
                                        </p:tav>
                                        <p:tav tm="100000">
                                          <p:val>
                                            <p:strVal val="#ppt_y"/>
                                          </p:val>
                                        </p:tav>
                                      </p:tavLst>
                                    </p:anim>
                                  </p:childTnLst>
                                </p:cTn>
                              </p:par>
                            </p:childTnLst>
                          </p:cTn>
                        </p:par>
                        <p:par>
                          <p:cTn id="34" fill="hold">
                            <p:stCondLst>
                              <p:cond delay="1750"/>
                            </p:stCondLst>
                            <p:childTnLst>
                              <p:par>
                                <p:cTn id="35" presetID="42" presetClass="entr" presetSubtype="0"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250"/>
                                        <p:tgtEl>
                                          <p:spTgt spid="13"/>
                                        </p:tgtEl>
                                      </p:cBhvr>
                                    </p:animEffect>
                                    <p:anim calcmode="lin" valueType="num">
                                      <p:cBhvr>
                                        <p:cTn id="38" dur="250" fill="hold"/>
                                        <p:tgtEl>
                                          <p:spTgt spid="13"/>
                                        </p:tgtEl>
                                        <p:attrNameLst>
                                          <p:attrName>ppt_x</p:attrName>
                                        </p:attrNameLst>
                                      </p:cBhvr>
                                      <p:tavLst>
                                        <p:tav tm="0">
                                          <p:val>
                                            <p:strVal val="#ppt_x"/>
                                          </p:val>
                                        </p:tav>
                                        <p:tav tm="100000">
                                          <p:val>
                                            <p:strVal val="#ppt_x"/>
                                          </p:val>
                                        </p:tav>
                                      </p:tavLst>
                                    </p:anim>
                                    <p:anim calcmode="lin" valueType="num">
                                      <p:cBhvr>
                                        <p:cTn id="39" dur="250" fill="hold"/>
                                        <p:tgtEl>
                                          <p:spTgt spid="13"/>
                                        </p:tgtEl>
                                        <p:attrNameLst>
                                          <p:attrName>ppt_y</p:attrName>
                                        </p:attrNameLst>
                                      </p:cBhvr>
                                      <p:tavLst>
                                        <p:tav tm="0">
                                          <p:val>
                                            <p:strVal val="#ppt_y+.1"/>
                                          </p:val>
                                        </p:tav>
                                        <p:tav tm="100000">
                                          <p:val>
                                            <p:strVal val="#ppt_y"/>
                                          </p:val>
                                        </p:tav>
                                      </p:tavLst>
                                    </p:anim>
                                  </p:childTnLst>
                                </p:cTn>
                              </p:par>
                            </p:childTnLst>
                          </p:cTn>
                        </p:par>
                        <p:par>
                          <p:cTn id="40" fill="hold">
                            <p:stCondLst>
                              <p:cond delay="2000"/>
                            </p:stCondLst>
                            <p:childTnLst>
                              <p:par>
                                <p:cTn id="41" presetID="42" presetClass="entr" presetSubtype="0"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250"/>
                                        <p:tgtEl>
                                          <p:spTgt spid="14"/>
                                        </p:tgtEl>
                                      </p:cBhvr>
                                    </p:animEffect>
                                    <p:anim calcmode="lin" valueType="num">
                                      <p:cBhvr>
                                        <p:cTn id="44" dur="250" fill="hold"/>
                                        <p:tgtEl>
                                          <p:spTgt spid="14"/>
                                        </p:tgtEl>
                                        <p:attrNameLst>
                                          <p:attrName>ppt_x</p:attrName>
                                        </p:attrNameLst>
                                      </p:cBhvr>
                                      <p:tavLst>
                                        <p:tav tm="0">
                                          <p:val>
                                            <p:strVal val="#ppt_x"/>
                                          </p:val>
                                        </p:tav>
                                        <p:tav tm="100000">
                                          <p:val>
                                            <p:strVal val="#ppt_x"/>
                                          </p:val>
                                        </p:tav>
                                      </p:tavLst>
                                    </p:anim>
                                    <p:anim calcmode="lin" valueType="num">
                                      <p:cBhvr>
                                        <p:cTn id="45" dur="25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9" grpId="0"/>
      <p:bldP spid="12" grpId="0" animBg="1"/>
      <p:bldP spid="13" grpId="0"/>
      <p:bldP spid="14"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EEDC1"/>
        </a:solidFill>
        <a:effectLst/>
      </p:bgPr>
    </p:bg>
    <p:spTree>
      <p:nvGrpSpPr>
        <p:cNvPr id="1" name=""/>
        <p:cNvGrpSpPr/>
        <p:nvPr/>
      </p:nvGrpSpPr>
      <p:grpSpPr>
        <a:xfrm>
          <a:off x="0" y="0"/>
          <a:ext cx="0" cy="0"/>
          <a:chOff x="0" y="0"/>
          <a:chExt cx="0" cy="0"/>
        </a:xfrm>
      </p:grpSpPr>
      <p:grpSp>
        <p:nvGrpSpPr>
          <p:cNvPr id="4" name="组合 3"/>
          <p:cNvGrpSpPr/>
          <p:nvPr/>
        </p:nvGrpSpPr>
        <p:grpSpPr>
          <a:xfrm>
            <a:off x="2611410" y="488950"/>
            <a:ext cx="6981878" cy="615162"/>
            <a:chOff x="4787900" y="488950"/>
            <a:chExt cx="2628900" cy="615162"/>
          </a:xfrm>
        </p:grpSpPr>
        <p:sp>
          <p:nvSpPr>
            <p:cNvPr id="11" name="Copyright Notice"/>
            <p:cNvSpPr>
              <a:spLocks/>
            </p:cNvSpPr>
            <p:nvPr/>
          </p:nvSpPr>
          <p:spPr bwMode="auto">
            <a:xfrm>
              <a:off x="4787900" y="579149"/>
              <a:ext cx="2628900"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rgbClr val="EC5B2D"/>
                  </a:solidFill>
                  <a:latin typeface="微软雅黑" panose="020B0503020204020204" pitchFamily="34" charset="-122"/>
                  <a:ea typeface="微软雅黑" panose="020B0503020204020204" pitchFamily="34" charset="-122"/>
                </a:rPr>
                <a:t>点击加入标题文字</a:t>
              </a:r>
              <a:endParaRPr lang="en-US" sz="2400" cap="small" dirty="0">
                <a:solidFill>
                  <a:srgbClr val="EC5B2D"/>
                </a:solidFill>
                <a:latin typeface="微软雅黑" panose="020B0503020204020204" pitchFamily="34" charset="-122"/>
                <a:ea typeface="微软雅黑" panose="020B0503020204020204" pitchFamily="34" charset="-122"/>
              </a:endParaRPr>
            </a:p>
          </p:txBody>
        </p:sp>
        <p:sp>
          <p:nvSpPr>
            <p:cNvPr id="8" name="Shape 18"/>
            <p:cNvSpPr/>
            <p:nvPr/>
          </p:nvSpPr>
          <p:spPr>
            <a:xfrm>
              <a:off x="4921206" y="488950"/>
              <a:ext cx="2362288" cy="615162"/>
            </a:xfrm>
            <a:prstGeom prst="roundRect">
              <a:avLst>
                <a:gd name="adj" fmla="val 50000"/>
              </a:avLst>
            </a:prstGeom>
            <a:noFill/>
            <a:ln w="12700" cap="flat">
              <a:solidFill>
                <a:srgbClr val="14345A"/>
              </a:solidFill>
              <a:prstDash val="solid"/>
              <a:miter lim="400000"/>
            </a:ln>
            <a:effectLst/>
          </p:spPr>
          <p:txBody>
            <a:bodyPr wrap="square" lIns="19050" tIns="19050" rIns="19050" bIns="1905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750" b="0" i="0" u="none" strike="noStrike" kern="0" cap="none" spc="0" normalizeH="0" baseline="0" noProof="0">
                <a:ln>
                  <a:noFill/>
                </a:ln>
                <a:solidFill>
                  <a:schemeClr val="bg1"/>
                </a:solidFill>
                <a:effectLst/>
                <a:uLnTx/>
                <a:uFillTx/>
              </a:endParaRPr>
            </a:p>
          </p:txBody>
        </p:sp>
      </p:grpSp>
      <p:grpSp>
        <p:nvGrpSpPr>
          <p:cNvPr id="5" name="组合 4"/>
          <p:cNvGrpSpPr/>
          <p:nvPr/>
        </p:nvGrpSpPr>
        <p:grpSpPr>
          <a:xfrm>
            <a:off x="6752935" y="2194684"/>
            <a:ext cx="4081740" cy="3816324"/>
            <a:chOff x="6459260" y="1628712"/>
            <a:chExt cx="5022149" cy="4695583"/>
          </a:xfrm>
        </p:grpSpPr>
        <p:sp>
          <p:nvSpPr>
            <p:cNvPr id="6" name="矩形 83"/>
            <p:cNvSpPr>
              <a:spLocks noChangeArrowheads="1"/>
            </p:cNvSpPr>
            <p:nvPr/>
          </p:nvSpPr>
          <p:spPr bwMode="auto">
            <a:xfrm>
              <a:off x="6520226" y="1720171"/>
              <a:ext cx="4863138" cy="4536836"/>
            </a:xfrm>
            <a:prstGeom prst="rect">
              <a:avLst/>
            </a:prstGeom>
            <a:noFill/>
            <a:ln w="9525" cmpd="sng">
              <a:solidFill>
                <a:srgbClr val="14345A"/>
              </a:solid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Text" lastClr="000000"/>
                </a:solidFill>
                <a:effectLst/>
                <a:uLnTx/>
                <a:uFillTx/>
              </a:endParaRPr>
            </a:p>
          </p:txBody>
        </p:sp>
        <p:sp>
          <p:nvSpPr>
            <p:cNvPr id="7" name="TextBox 84"/>
            <p:cNvSpPr txBox="1">
              <a:spLocks noChangeArrowheads="1"/>
            </p:cNvSpPr>
            <p:nvPr/>
          </p:nvSpPr>
          <p:spPr bwMode="auto">
            <a:xfrm>
              <a:off x="6987898" y="2143022"/>
              <a:ext cx="4099907" cy="4089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en-US" altLang="zh-CN" sz="1400" dirty="0">
                  <a:solidFill>
                    <a:schemeClr val="bg1">
                      <a:lumMod val="50000"/>
                    </a:schemeClr>
                  </a:solidFill>
                  <a:latin typeface="方正姚体" pitchFamily="2" charset="-122"/>
                  <a:ea typeface="方正姚体" pitchFamily="2" charset="-122"/>
                </a:rPr>
                <a:t>Click here to add  you to the Center of</a:t>
              </a:r>
            </a:p>
            <a:p>
              <a:r>
                <a:rPr lang="en-US" altLang="zh-CN" sz="1400" dirty="0">
                  <a:solidFill>
                    <a:schemeClr val="bg1">
                      <a:lumMod val="50000"/>
                    </a:schemeClr>
                  </a:solidFill>
                  <a:latin typeface="方正姚体" pitchFamily="2" charset="-122"/>
                  <a:ea typeface="方正姚体" pitchFamily="2" charset="-122"/>
                </a:rPr>
                <a:t>the  narrative </a:t>
              </a:r>
              <a:r>
                <a:rPr lang="en-US" altLang="zh-CN" sz="1400" dirty="0" err="1">
                  <a:solidFill>
                    <a:schemeClr val="bg1">
                      <a:lumMod val="50000"/>
                    </a:schemeClr>
                  </a:solidFill>
                  <a:latin typeface="方正姚体" pitchFamily="2" charset="-122"/>
                  <a:ea typeface="方正姚体" pitchFamily="2" charset="-122"/>
                </a:rPr>
                <a:t>thoughtClick</a:t>
              </a:r>
              <a:r>
                <a:rPr lang="en-US" altLang="zh-CN" sz="1400" dirty="0">
                  <a:solidFill>
                    <a:schemeClr val="bg1">
                      <a:lumMod val="50000"/>
                    </a:schemeClr>
                  </a:solidFill>
                  <a:latin typeface="方正姚体" pitchFamily="2" charset="-122"/>
                  <a:ea typeface="方正姚体" pitchFamily="2" charset="-122"/>
                </a:rPr>
                <a:t> here to add  you to the Center of</a:t>
              </a:r>
            </a:p>
            <a:p>
              <a:r>
                <a:rPr lang="en-US" altLang="zh-CN" sz="1400" dirty="0">
                  <a:solidFill>
                    <a:schemeClr val="bg1">
                      <a:lumMod val="50000"/>
                    </a:schemeClr>
                  </a:solidFill>
                  <a:latin typeface="方正姚体" pitchFamily="2" charset="-122"/>
                  <a:ea typeface="方正姚体" pitchFamily="2" charset="-122"/>
                </a:rPr>
                <a:t>the  narrative thought</a:t>
              </a:r>
            </a:p>
            <a:p>
              <a:r>
                <a:rPr lang="en-US" altLang="zh-CN" sz="1400" dirty="0">
                  <a:solidFill>
                    <a:schemeClr val="bg1">
                      <a:lumMod val="50000"/>
                    </a:schemeClr>
                  </a:solidFill>
                  <a:latin typeface="方正姚体" pitchFamily="2" charset="-122"/>
                  <a:ea typeface="方正姚体" pitchFamily="2" charset="-122"/>
                </a:rPr>
                <a:t>Click here to add  you to the Center of</a:t>
              </a:r>
            </a:p>
            <a:p>
              <a:r>
                <a:rPr lang="en-US" altLang="zh-CN" sz="1400" dirty="0">
                  <a:solidFill>
                    <a:schemeClr val="bg1">
                      <a:lumMod val="50000"/>
                    </a:schemeClr>
                  </a:solidFill>
                  <a:latin typeface="方正姚体" pitchFamily="2" charset="-122"/>
                  <a:ea typeface="方正姚体" pitchFamily="2" charset="-122"/>
                </a:rPr>
                <a:t>the  narrative thought</a:t>
              </a:r>
            </a:p>
            <a:p>
              <a:r>
                <a:rPr lang="en-US" altLang="zh-CN" sz="1400" dirty="0">
                  <a:solidFill>
                    <a:schemeClr val="bg1">
                      <a:lumMod val="50000"/>
                    </a:schemeClr>
                  </a:solidFill>
                  <a:latin typeface="方正姚体" pitchFamily="2" charset="-122"/>
                  <a:ea typeface="方正姚体" pitchFamily="2" charset="-122"/>
                </a:rPr>
                <a:t>Click here to add  you to the Center of</a:t>
              </a:r>
            </a:p>
            <a:p>
              <a:r>
                <a:rPr lang="en-US" altLang="zh-CN" sz="1400" dirty="0">
                  <a:solidFill>
                    <a:schemeClr val="bg1">
                      <a:lumMod val="50000"/>
                    </a:schemeClr>
                  </a:solidFill>
                  <a:latin typeface="方正姚体" pitchFamily="2" charset="-122"/>
                  <a:ea typeface="方正姚体" pitchFamily="2" charset="-122"/>
                </a:rPr>
                <a:t>the  narrative thought</a:t>
              </a:r>
            </a:p>
            <a:p>
              <a:r>
                <a:rPr lang="en-US" altLang="zh-CN" sz="1400" dirty="0">
                  <a:solidFill>
                    <a:schemeClr val="bg1">
                      <a:lumMod val="50000"/>
                    </a:schemeClr>
                  </a:solidFill>
                  <a:latin typeface="方正姚体" pitchFamily="2" charset="-122"/>
                  <a:ea typeface="方正姚体" pitchFamily="2" charset="-122"/>
                </a:rPr>
                <a:t>Click here to add  you to the Center of</a:t>
              </a:r>
            </a:p>
            <a:p>
              <a:r>
                <a:rPr lang="en-US" altLang="zh-CN" sz="1400" dirty="0">
                  <a:solidFill>
                    <a:schemeClr val="bg1">
                      <a:lumMod val="50000"/>
                    </a:schemeClr>
                  </a:solidFill>
                  <a:latin typeface="方正姚体" pitchFamily="2" charset="-122"/>
                  <a:ea typeface="方正姚体" pitchFamily="2" charset="-122"/>
                </a:rPr>
                <a:t>the  narrative thought</a:t>
              </a:r>
            </a:p>
            <a:p>
              <a:r>
                <a:rPr lang="en-US" altLang="zh-CN" sz="1400" dirty="0">
                  <a:solidFill>
                    <a:schemeClr val="bg1">
                      <a:lumMod val="50000"/>
                    </a:schemeClr>
                  </a:solidFill>
                  <a:latin typeface="方正姚体" pitchFamily="2" charset="-122"/>
                  <a:ea typeface="方正姚体" pitchFamily="2" charset="-122"/>
                </a:rPr>
                <a:t>Click here to add  you to the Center of</a:t>
              </a:r>
            </a:p>
            <a:p>
              <a:r>
                <a:rPr lang="en-US" altLang="zh-CN" sz="1400" dirty="0">
                  <a:solidFill>
                    <a:schemeClr val="bg1">
                      <a:lumMod val="50000"/>
                    </a:schemeClr>
                  </a:solidFill>
                  <a:latin typeface="方正姚体" pitchFamily="2" charset="-122"/>
                  <a:ea typeface="方正姚体" pitchFamily="2" charset="-122"/>
                </a:rPr>
                <a:t>the  narrative thought</a:t>
              </a:r>
            </a:p>
            <a:p>
              <a:r>
                <a:rPr lang="en-US" altLang="zh-CN" sz="1400" dirty="0">
                  <a:solidFill>
                    <a:schemeClr val="bg1">
                      <a:lumMod val="50000"/>
                    </a:schemeClr>
                  </a:solidFill>
                  <a:latin typeface="方正姚体" pitchFamily="2" charset="-122"/>
                  <a:ea typeface="方正姚体" pitchFamily="2" charset="-122"/>
                </a:rPr>
                <a:t>Click here to add  you to the Center of</a:t>
              </a:r>
            </a:p>
            <a:p>
              <a:r>
                <a:rPr lang="en-US" altLang="zh-CN" sz="1400" dirty="0">
                  <a:solidFill>
                    <a:schemeClr val="bg1">
                      <a:lumMod val="50000"/>
                    </a:schemeClr>
                  </a:solidFill>
                  <a:latin typeface="方正姚体" pitchFamily="2" charset="-122"/>
                  <a:ea typeface="方正姚体" pitchFamily="2" charset="-122"/>
                </a:rPr>
                <a:t>the  narrative thought</a:t>
              </a:r>
            </a:p>
            <a:p>
              <a:endParaRPr lang="en-US" altLang="zh-CN" sz="1400" dirty="0">
                <a:solidFill>
                  <a:schemeClr val="bg1">
                    <a:lumMod val="50000"/>
                  </a:schemeClr>
                </a:solidFill>
                <a:latin typeface="方正姚体" pitchFamily="2" charset="-122"/>
                <a:ea typeface="方正姚体" pitchFamily="2" charset="-122"/>
              </a:endParaRPr>
            </a:p>
          </p:txBody>
        </p:sp>
        <p:sp>
          <p:nvSpPr>
            <p:cNvPr id="9" name="Freeform 12"/>
            <p:cNvSpPr>
              <a:spLocks/>
            </p:cNvSpPr>
            <p:nvPr/>
          </p:nvSpPr>
          <p:spPr bwMode="auto">
            <a:xfrm>
              <a:off x="6459260" y="1628712"/>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EC5B2D"/>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Text" lastClr="000000"/>
                </a:solidFill>
                <a:effectLst/>
                <a:uLnTx/>
                <a:uFillTx/>
              </a:endParaRPr>
            </a:p>
          </p:txBody>
        </p:sp>
        <p:sp>
          <p:nvSpPr>
            <p:cNvPr id="10" name="Freeform 12"/>
            <p:cNvSpPr>
              <a:spLocks/>
            </p:cNvSpPr>
            <p:nvPr/>
          </p:nvSpPr>
          <p:spPr bwMode="auto">
            <a:xfrm flipH="1" flipV="1">
              <a:off x="10952771" y="5794070"/>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EC5B2D"/>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Text" lastClr="000000"/>
                </a:solidFill>
                <a:effectLst/>
                <a:uLnTx/>
                <a:uFillTx/>
              </a:endParaRPr>
            </a:p>
          </p:txBody>
        </p:sp>
      </p:grpSp>
      <p:pic>
        <p:nvPicPr>
          <p:cNvPr id="3" name="图片 2">
            <a:extLst>
              <a:ext uri="{FF2B5EF4-FFF2-40B4-BE49-F238E27FC236}">
                <a16:creationId xmlns:a16="http://schemas.microsoft.com/office/drawing/2014/main" id="{711B8542-60E7-4A30-A8E1-EBC8BE7F016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86593" y="2269017"/>
            <a:ext cx="5008613" cy="3687304"/>
          </a:xfrm>
          <a:prstGeom prst="rect">
            <a:avLst/>
          </a:prstGeom>
        </p:spPr>
      </p:pic>
      <p:pic>
        <p:nvPicPr>
          <p:cNvPr id="13" name="图片 12">
            <a:extLst>
              <a:ext uri="{FF2B5EF4-FFF2-40B4-BE49-F238E27FC236}">
                <a16:creationId xmlns:a16="http://schemas.microsoft.com/office/drawing/2014/main" id="{A5B399D1-9D29-49EB-AC13-BE4C9DD826F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947831">
            <a:off x="7668493" y="-394499"/>
            <a:ext cx="2293446" cy="2293446"/>
          </a:xfrm>
          <a:prstGeom prst="rect">
            <a:avLst/>
          </a:prstGeom>
        </p:spPr>
      </p:pic>
    </p:spTree>
    <p:extLst>
      <p:ext uri="{BB962C8B-B14F-4D97-AF65-F5344CB8AC3E}">
        <p14:creationId xmlns:p14="http://schemas.microsoft.com/office/powerpoint/2010/main" val="1709742947"/>
      </p:ext>
    </p:extLst>
  </p:cSld>
  <p:clrMapOvr>
    <a:masterClrMapping/>
  </p:clrMapOvr>
  <mc:AlternateContent xmlns:mc="http://schemas.openxmlformats.org/markup-compatibility/2006" xmlns:p14="http://schemas.microsoft.com/office/powerpoint/2010/main">
    <mc:Choice Requires="p14">
      <p:transition spd="slow" p14:dur="2000" advTm="3000">
        <p14:warp dir="in"/>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anim calcmode="lin" valueType="num">
                                      <p:cBhvr>
                                        <p:cTn id="14" dur="500" fill="hold"/>
                                        <p:tgtEl>
                                          <p:spTgt spid="5"/>
                                        </p:tgtEl>
                                        <p:attrNameLst>
                                          <p:attrName>ppt_x</p:attrName>
                                        </p:attrNameLst>
                                      </p:cBhvr>
                                      <p:tavLst>
                                        <p:tav tm="0">
                                          <p:val>
                                            <p:strVal val="#ppt_x"/>
                                          </p:val>
                                        </p:tav>
                                        <p:tav tm="100000">
                                          <p:val>
                                            <p:strVal val="#ppt_x"/>
                                          </p:val>
                                        </p:tav>
                                      </p:tavLst>
                                    </p:anim>
                                    <p:anim calcmode="lin" valueType="num">
                                      <p:cBhvr>
                                        <p:cTn id="15"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9000" b="-19000"/>
          </a:stretch>
        </a:blipFill>
        <a:effectLst/>
      </p:bgPr>
    </p:bg>
    <p:spTree>
      <p:nvGrpSpPr>
        <p:cNvPr id="1" name=""/>
        <p:cNvGrpSpPr/>
        <p:nvPr/>
      </p:nvGrpSpPr>
      <p:grpSpPr>
        <a:xfrm>
          <a:off x="0" y="0"/>
          <a:ext cx="0" cy="0"/>
          <a:chOff x="0" y="0"/>
          <a:chExt cx="0" cy="0"/>
        </a:xfrm>
      </p:grpSpPr>
      <p:sp>
        <p:nvSpPr>
          <p:cNvPr id="30" name="矩形: 一个圆顶角，剪去另一个顶角 29">
            <a:extLst>
              <a:ext uri="{FF2B5EF4-FFF2-40B4-BE49-F238E27FC236}">
                <a16:creationId xmlns:a16="http://schemas.microsoft.com/office/drawing/2014/main" id="{7CD5422B-3E0F-4302-82E2-48F61A26DE48}"/>
              </a:ext>
            </a:extLst>
          </p:cNvPr>
          <p:cNvSpPr/>
          <p:nvPr/>
        </p:nvSpPr>
        <p:spPr>
          <a:xfrm>
            <a:off x="1307049" y="2515354"/>
            <a:ext cx="9747682" cy="2689933"/>
          </a:xfrm>
          <a:prstGeom prst="snipRoundRect">
            <a:avLst/>
          </a:prstGeom>
          <a:solidFill>
            <a:srgbClr val="FEEDC1">
              <a:alpha val="89804"/>
            </a:srgbClr>
          </a:solidFill>
          <a:ln w="76200">
            <a:solidFill>
              <a:srgbClr val="FAC46C"/>
            </a:solidFill>
          </a:ln>
          <a:effectLst>
            <a:outerShdw blurRad="279400" dist="101600" dir="7200000" sx="101000" sy="101000" algn="tl" rotWithShape="0">
              <a:prstClr val="black">
                <a:alpha val="5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455612" y="456057"/>
            <a:ext cx="11279188" cy="5947472"/>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3" name="直接连接符 32"/>
          <p:cNvCxnSpPr>
            <a:cxnSpLocks/>
          </p:cNvCxnSpPr>
          <p:nvPr/>
        </p:nvCxnSpPr>
        <p:spPr>
          <a:xfrm>
            <a:off x="11734800" y="4670029"/>
            <a:ext cx="0" cy="535258"/>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a:cxnSpLocks/>
          </p:cNvCxnSpPr>
          <p:nvPr/>
        </p:nvCxnSpPr>
        <p:spPr>
          <a:xfrm>
            <a:off x="455612" y="1760750"/>
            <a:ext cx="0" cy="535258"/>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grpSp>
        <p:nvGrpSpPr>
          <p:cNvPr id="35" name="组合 34"/>
          <p:cNvGrpSpPr/>
          <p:nvPr/>
        </p:nvGrpSpPr>
        <p:grpSpPr>
          <a:xfrm>
            <a:off x="204980" y="233033"/>
            <a:ext cx="535258" cy="535258"/>
            <a:chOff x="193829" y="255335"/>
            <a:chExt cx="535258" cy="535258"/>
          </a:xfrm>
        </p:grpSpPr>
        <p:cxnSp>
          <p:nvCxnSpPr>
            <p:cNvPr id="36" name="直接连接符 35"/>
            <p:cNvCxnSpPr>
              <a:cxnSpLocks/>
            </p:cNvCxnSpPr>
            <p:nvPr/>
          </p:nvCxnSpPr>
          <p:spPr>
            <a:xfrm>
              <a:off x="225153" y="255335"/>
              <a:ext cx="0" cy="535258"/>
            </a:xfrm>
            <a:prstGeom prst="line">
              <a:avLst/>
            </a:prstGeom>
            <a:ln w="76200">
              <a:solidFill>
                <a:srgbClr val="FFDF04"/>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cxnSpLocks/>
            </p:cNvCxnSpPr>
            <p:nvPr/>
          </p:nvCxnSpPr>
          <p:spPr>
            <a:xfrm rot="16200000">
              <a:off x="461458" y="20016"/>
              <a:ext cx="0" cy="535258"/>
            </a:xfrm>
            <a:prstGeom prst="line">
              <a:avLst/>
            </a:prstGeom>
            <a:ln w="76200">
              <a:solidFill>
                <a:srgbClr val="FFDF04"/>
              </a:solidFill>
            </a:ln>
          </p:spPr>
          <p:style>
            <a:lnRef idx="1">
              <a:schemeClr val="accent1"/>
            </a:lnRef>
            <a:fillRef idx="0">
              <a:schemeClr val="accent1"/>
            </a:fillRef>
            <a:effectRef idx="0">
              <a:schemeClr val="accent1"/>
            </a:effectRef>
            <a:fontRef idx="minor">
              <a:schemeClr val="tx1"/>
            </a:fontRef>
          </p:style>
        </p:cxnSp>
      </p:grpSp>
      <p:cxnSp>
        <p:nvCxnSpPr>
          <p:cNvPr id="38" name="直接连接符 37"/>
          <p:cNvCxnSpPr>
            <a:cxnSpLocks/>
          </p:cNvCxnSpPr>
          <p:nvPr/>
        </p:nvCxnSpPr>
        <p:spPr>
          <a:xfrm rot="16200000">
            <a:off x="5122668" y="188428"/>
            <a:ext cx="0" cy="535258"/>
          </a:xfrm>
          <a:prstGeom prst="line">
            <a:avLst/>
          </a:prstGeom>
          <a:ln w="76200">
            <a:solidFill>
              <a:srgbClr val="BBE1F6"/>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a:cxnSpLocks/>
          </p:cNvCxnSpPr>
          <p:nvPr/>
        </p:nvCxnSpPr>
        <p:spPr>
          <a:xfrm rot="16200000">
            <a:off x="8077741" y="6135900"/>
            <a:ext cx="0" cy="535258"/>
          </a:xfrm>
          <a:prstGeom prst="line">
            <a:avLst/>
          </a:prstGeom>
          <a:ln w="76200">
            <a:solidFill>
              <a:srgbClr val="BBE1F6"/>
            </a:solidFill>
          </a:ln>
        </p:spPr>
        <p:style>
          <a:lnRef idx="1">
            <a:schemeClr val="accent1"/>
          </a:lnRef>
          <a:fillRef idx="0">
            <a:schemeClr val="accent1"/>
          </a:fillRef>
          <a:effectRef idx="0">
            <a:schemeClr val="accent1"/>
          </a:effectRef>
          <a:fontRef idx="minor">
            <a:schemeClr val="tx1"/>
          </a:fontRef>
        </p:style>
      </p:cxnSp>
      <p:grpSp>
        <p:nvGrpSpPr>
          <p:cNvPr id="40" name="组合 39"/>
          <p:cNvGrpSpPr/>
          <p:nvPr/>
        </p:nvGrpSpPr>
        <p:grpSpPr>
          <a:xfrm flipH="1" flipV="1">
            <a:off x="11427349" y="6095680"/>
            <a:ext cx="535258" cy="535258"/>
            <a:chOff x="193829" y="255335"/>
            <a:chExt cx="535258" cy="535258"/>
          </a:xfrm>
        </p:grpSpPr>
        <p:cxnSp>
          <p:nvCxnSpPr>
            <p:cNvPr id="41" name="直接连接符 40"/>
            <p:cNvCxnSpPr>
              <a:cxnSpLocks/>
            </p:cNvCxnSpPr>
            <p:nvPr/>
          </p:nvCxnSpPr>
          <p:spPr>
            <a:xfrm>
              <a:off x="225153" y="255335"/>
              <a:ext cx="0" cy="535258"/>
            </a:xfrm>
            <a:prstGeom prst="line">
              <a:avLst/>
            </a:prstGeom>
            <a:ln w="76200">
              <a:solidFill>
                <a:srgbClr val="FFDF04"/>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a:cxnSpLocks/>
            </p:cNvCxnSpPr>
            <p:nvPr/>
          </p:nvCxnSpPr>
          <p:spPr>
            <a:xfrm rot="16200000">
              <a:off x="461458" y="20016"/>
              <a:ext cx="0" cy="535258"/>
            </a:xfrm>
            <a:prstGeom prst="line">
              <a:avLst/>
            </a:prstGeom>
            <a:ln w="76200">
              <a:solidFill>
                <a:srgbClr val="FFDF04"/>
              </a:solidFill>
            </a:ln>
          </p:spPr>
          <p:style>
            <a:lnRef idx="1">
              <a:schemeClr val="accent1"/>
            </a:lnRef>
            <a:fillRef idx="0">
              <a:schemeClr val="accent1"/>
            </a:fillRef>
            <a:effectRef idx="0">
              <a:schemeClr val="accent1"/>
            </a:effectRef>
            <a:fontRef idx="minor">
              <a:schemeClr val="tx1"/>
            </a:fontRef>
          </p:style>
        </p:cxnSp>
      </p:grpSp>
      <p:sp>
        <p:nvSpPr>
          <p:cNvPr id="25" name="标题 1"/>
          <p:cNvSpPr txBox="1">
            <a:spLocks/>
          </p:cNvSpPr>
          <p:nvPr/>
        </p:nvSpPr>
        <p:spPr>
          <a:xfrm>
            <a:off x="3397139" y="3311167"/>
            <a:ext cx="7053942" cy="1193800"/>
          </a:xfrm>
          <a:prstGeom prst="rect">
            <a:avLst/>
          </a:prstGeom>
        </p:spPr>
        <p:txBody>
          <a:bodyPr rtlCol="0"/>
          <a:lstStyle>
            <a:lvl1pPr algn="ctr" defTabSz="1219170" rtl="0" eaLnBrk="1" latinLnBrk="0" hangingPunct="1">
              <a:spcBef>
                <a:spcPct val="0"/>
              </a:spcBef>
              <a:buNone/>
              <a:defRPr sz="5900" kern="1200">
                <a:solidFill>
                  <a:schemeClr val="tx1"/>
                </a:solidFill>
                <a:latin typeface="+mj-lt"/>
                <a:ea typeface="+mj-ea"/>
                <a:cs typeface="+mj-cs"/>
              </a:defRPr>
            </a:lvl1pPr>
          </a:lstStyle>
          <a:p>
            <a:pPr>
              <a:defRPr/>
            </a:pPr>
            <a:r>
              <a:rPr lang="zh-CN" altLang="en-US" sz="5400" spc="300" dirty="0">
                <a:solidFill>
                  <a:srgbClr val="EC5B2D"/>
                </a:solidFill>
                <a:latin typeface="幼圆" panose="02010509060101010101" pitchFamily="49" charset="-122"/>
                <a:ea typeface="幼圆" panose="02010509060101010101" pitchFamily="49" charset="-122"/>
              </a:rPr>
              <a:t>点击加入你标题</a:t>
            </a:r>
          </a:p>
        </p:txBody>
      </p:sp>
      <p:sp>
        <p:nvSpPr>
          <p:cNvPr id="26" name="副标题 2"/>
          <p:cNvSpPr txBox="1">
            <a:spLocks/>
          </p:cNvSpPr>
          <p:nvPr/>
        </p:nvSpPr>
        <p:spPr>
          <a:xfrm>
            <a:off x="1595256" y="4594247"/>
            <a:ext cx="10515600" cy="519112"/>
          </a:xfrm>
          <a:prstGeom prst="rect">
            <a:avLst/>
          </a:prstGeom>
        </p:spPr>
        <p:txBody>
          <a:bodyPr rtlCol="0"/>
          <a:lst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8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a:lstStyle>
          <a:p>
            <a:pPr marL="0" indent="0" algn="ctr">
              <a:buNone/>
              <a:defRPr/>
            </a:pPr>
            <a:r>
              <a:rPr lang="zh-CN" altLang="en-US" sz="2000" dirty="0">
                <a:solidFill>
                  <a:schemeClr val="bg1">
                    <a:lumMod val="50000"/>
                  </a:schemeClr>
                </a:solidFill>
                <a:latin typeface="幼圆" panose="02010509060101010101" pitchFamily="49" charset="-122"/>
                <a:ea typeface="幼圆" panose="02010509060101010101" pitchFamily="49" charset="-122"/>
              </a:rPr>
              <a:t>任意替换内容</a:t>
            </a:r>
          </a:p>
        </p:txBody>
      </p:sp>
      <p:cxnSp>
        <p:nvCxnSpPr>
          <p:cNvPr id="27" name="直接连接符 26"/>
          <p:cNvCxnSpPr/>
          <p:nvPr/>
        </p:nvCxnSpPr>
        <p:spPr>
          <a:xfrm>
            <a:off x="3866770" y="4330192"/>
            <a:ext cx="6350000" cy="0"/>
          </a:xfrm>
          <a:prstGeom prst="line">
            <a:avLst/>
          </a:prstGeom>
          <a:ln w="3175">
            <a:solidFill>
              <a:srgbClr val="FFDF04"/>
            </a:solidFill>
          </a:ln>
        </p:spPr>
        <p:style>
          <a:lnRef idx="1">
            <a:schemeClr val="accent1"/>
          </a:lnRef>
          <a:fillRef idx="0">
            <a:schemeClr val="accent1"/>
          </a:fillRef>
          <a:effectRef idx="0">
            <a:schemeClr val="accent1"/>
          </a:effectRef>
          <a:fontRef idx="minor">
            <a:schemeClr val="tx1"/>
          </a:fontRef>
        </p:style>
      </p:cxnSp>
      <p:grpSp>
        <p:nvGrpSpPr>
          <p:cNvPr id="43" name="组合 42"/>
          <p:cNvGrpSpPr/>
          <p:nvPr/>
        </p:nvGrpSpPr>
        <p:grpSpPr>
          <a:xfrm rot="16200000">
            <a:off x="1953947" y="2885305"/>
            <a:ext cx="1761168" cy="1916094"/>
            <a:chOff x="-287489" y="951781"/>
            <a:chExt cx="12886128" cy="6712270"/>
          </a:xfrm>
        </p:grpSpPr>
        <p:sp>
          <p:nvSpPr>
            <p:cNvPr id="44" name="矩形 43"/>
            <p:cNvSpPr/>
            <p:nvPr/>
          </p:nvSpPr>
          <p:spPr>
            <a:xfrm>
              <a:off x="455612" y="1365692"/>
              <a:ext cx="11279188" cy="5947472"/>
            </a:xfrm>
            <a:prstGeom prst="rect">
              <a:avLst/>
            </a:prstGeom>
            <a:noFill/>
            <a:ln w="12700">
              <a:solidFill>
                <a:srgbClr val="EC5B2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5" name="直接连接符 44"/>
            <p:cNvCxnSpPr>
              <a:cxnSpLocks/>
            </p:cNvCxnSpPr>
            <p:nvPr/>
          </p:nvCxnSpPr>
          <p:spPr>
            <a:xfrm rot="5400000">
              <a:off x="11139801" y="5476669"/>
              <a:ext cx="1189995" cy="0"/>
            </a:xfrm>
            <a:prstGeom prst="line">
              <a:avLst/>
            </a:prstGeom>
            <a:ln w="38100">
              <a:solidFill>
                <a:srgbClr val="EC5B2D"/>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a:cxnSpLocks/>
            </p:cNvCxnSpPr>
            <p:nvPr/>
          </p:nvCxnSpPr>
          <p:spPr>
            <a:xfrm rot="5400000">
              <a:off x="-109414" y="4013902"/>
              <a:ext cx="1130054" cy="0"/>
            </a:xfrm>
            <a:prstGeom prst="line">
              <a:avLst/>
            </a:prstGeom>
            <a:ln w="38100">
              <a:solidFill>
                <a:srgbClr val="EC5B2D"/>
              </a:solidFill>
            </a:ln>
          </p:spPr>
          <p:style>
            <a:lnRef idx="1">
              <a:schemeClr val="accent1"/>
            </a:lnRef>
            <a:fillRef idx="0">
              <a:schemeClr val="accent1"/>
            </a:fillRef>
            <a:effectRef idx="0">
              <a:schemeClr val="accent1"/>
            </a:effectRef>
            <a:fontRef idx="minor">
              <a:schemeClr val="tx1"/>
            </a:fontRef>
          </p:style>
        </p:cxnSp>
        <p:grpSp>
          <p:nvGrpSpPr>
            <p:cNvPr id="47" name="组合 46"/>
            <p:cNvGrpSpPr/>
            <p:nvPr/>
          </p:nvGrpSpPr>
          <p:grpSpPr>
            <a:xfrm>
              <a:off x="-287489" y="951781"/>
              <a:ext cx="1779668" cy="1010503"/>
              <a:chOff x="-298640" y="64448"/>
              <a:chExt cx="1779668" cy="1010503"/>
            </a:xfrm>
          </p:grpSpPr>
          <p:cxnSp>
            <p:nvCxnSpPr>
              <p:cNvPr id="53" name="直接连接符 52"/>
              <p:cNvCxnSpPr>
                <a:cxnSpLocks/>
              </p:cNvCxnSpPr>
              <p:nvPr/>
            </p:nvCxnSpPr>
            <p:spPr>
              <a:xfrm rot="5400000">
                <a:off x="-693258" y="569700"/>
                <a:ext cx="1010503" cy="0"/>
              </a:xfrm>
              <a:prstGeom prst="line">
                <a:avLst/>
              </a:prstGeom>
              <a:ln w="38100">
                <a:solidFill>
                  <a:srgbClr val="EC5B2D"/>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a:cxnSpLocks/>
              </p:cNvCxnSpPr>
              <p:nvPr/>
            </p:nvCxnSpPr>
            <p:spPr>
              <a:xfrm rot="5400000" flipV="1">
                <a:off x="591194" y="-745280"/>
                <a:ext cx="0" cy="1779668"/>
              </a:xfrm>
              <a:prstGeom prst="line">
                <a:avLst/>
              </a:prstGeom>
              <a:ln w="38100">
                <a:solidFill>
                  <a:srgbClr val="EC5B2D"/>
                </a:solidFill>
              </a:ln>
            </p:spPr>
            <p:style>
              <a:lnRef idx="1">
                <a:schemeClr val="accent1"/>
              </a:lnRef>
              <a:fillRef idx="0">
                <a:schemeClr val="accent1"/>
              </a:fillRef>
              <a:effectRef idx="0">
                <a:schemeClr val="accent1"/>
              </a:effectRef>
              <a:fontRef idx="minor">
                <a:schemeClr val="tx1"/>
              </a:fontRef>
            </p:style>
          </p:cxnSp>
        </p:grpSp>
        <p:cxnSp>
          <p:nvCxnSpPr>
            <p:cNvPr id="48" name="直接连接符 47"/>
            <p:cNvCxnSpPr>
              <a:cxnSpLocks/>
            </p:cNvCxnSpPr>
            <p:nvPr/>
          </p:nvCxnSpPr>
          <p:spPr>
            <a:xfrm rot="5400000" flipV="1">
              <a:off x="6095211" y="441510"/>
              <a:ext cx="0" cy="1848365"/>
            </a:xfrm>
            <a:prstGeom prst="line">
              <a:avLst/>
            </a:prstGeom>
            <a:ln w="38100">
              <a:solidFill>
                <a:srgbClr val="EC5B2D"/>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a:cxnSpLocks/>
              <a:stCxn id="44" idx="2"/>
            </p:cNvCxnSpPr>
            <p:nvPr/>
          </p:nvCxnSpPr>
          <p:spPr>
            <a:xfrm rot="5400000" flipV="1">
              <a:off x="7220277" y="6188094"/>
              <a:ext cx="0" cy="2250143"/>
            </a:xfrm>
            <a:prstGeom prst="line">
              <a:avLst/>
            </a:prstGeom>
            <a:ln w="38100">
              <a:solidFill>
                <a:srgbClr val="EC5B2D"/>
              </a:solidFill>
            </a:ln>
          </p:spPr>
          <p:style>
            <a:lnRef idx="1">
              <a:schemeClr val="accent1"/>
            </a:lnRef>
            <a:fillRef idx="0">
              <a:schemeClr val="accent1"/>
            </a:fillRef>
            <a:effectRef idx="0">
              <a:schemeClr val="accent1"/>
            </a:effectRef>
            <a:fontRef idx="minor">
              <a:schemeClr val="tx1"/>
            </a:fontRef>
          </p:style>
        </p:cxnSp>
        <p:grpSp>
          <p:nvGrpSpPr>
            <p:cNvPr id="50" name="组合 49"/>
            <p:cNvGrpSpPr/>
            <p:nvPr/>
          </p:nvGrpSpPr>
          <p:grpSpPr>
            <a:xfrm flipH="1" flipV="1">
              <a:off x="10409814" y="6622459"/>
              <a:ext cx="2188825" cy="1041592"/>
              <a:chOff x="-442203" y="131857"/>
              <a:chExt cx="2188825" cy="1041592"/>
            </a:xfrm>
          </p:grpSpPr>
          <p:cxnSp>
            <p:nvCxnSpPr>
              <p:cNvPr id="51" name="直接连接符 50"/>
              <p:cNvCxnSpPr>
                <a:cxnSpLocks/>
              </p:cNvCxnSpPr>
              <p:nvPr/>
            </p:nvCxnSpPr>
            <p:spPr>
              <a:xfrm rot="5400000" flipV="1">
                <a:off x="-872208" y="652653"/>
                <a:ext cx="1041592" cy="0"/>
              </a:xfrm>
              <a:prstGeom prst="line">
                <a:avLst/>
              </a:prstGeom>
              <a:ln w="38100">
                <a:solidFill>
                  <a:srgbClr val="EC5B2D"/>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a:cxnSpLocks/>
              </p:cNvCxnSpPr>
              <p:nvPr/>
            </p:nvCxnSpPr>
            <p:spPr>
              <a:xfrm rot="5400000" flipH="1" flipV="1">
                <a:off x="652210" y="-886980"/>
                <a:ext cx="0" cy="2188825"/>
              </a:xfrm>
              <a:prstGeom prst="line">
                <a:avLst/>
              </a:prstGeom>
              <a:ln w="38100">
                <a:solidFill>
                  <a:srgbClr val="EC5B2D"/>
                </a:solidFill>
              </a:ln>
            </p:spPr>
            <p:style>
              <a:lnRef idx="1">
                <a:schemeClr val="accent1"/>
              </a:lnRef>
              <a:fillRef idx="0">
                <a:schemeClr val="accent1"/>
              </a:fillRef>
              <a:effectRef idx="0">
                <a:schemeClr val="accent1"/>
              </a:effectRef>
              <a:fontRef idx="minor">
                <a:schemeClr val="tx1"/>
              </a:fontRef>
            </p:style>
          </p:cxnSp>
        </p:grpSp>
      </p:grpSp>
      <p:sp>
        <p:nvSpPr>
          <p:cNvPr id="55" name="Title 1"/>
          <p:cNvSpPr txBox="1">
            <a:spLocks/>
          </p:cNvSpPr>
          <p:nvPr/>
        </p:nvSpPr>
        <p:spPr>
          <a:xfrm>
            <a:off x="2315902" y="3254977"/>
            <a:ext cx="1071552" cy="1413994"/>
          </a:xfrm>
          <a:prstGeom prst="rect">
            <a:avLst/>
          </a:prstGeom>
        </p:spPr>
        <p:txBody>
          <a:bodyPr vert="horz" lIns="0" tIns="0" rIns="0" bIns="0" rtlCol="0" anchor="ctr">
            <a:normAutofit/>
          </a:bodyPr>
          <a:lstStyle>
            <a:lvl1pPr algn="ctr" defTabSz="914400" rtl="0" eaLnBrk="1" latinLnBrk="0" hangingPunct="1">
              <a:lnSpc>
                <a:spcPts val="4800"/>
              </a:lnSpc>
              <a:spcBef>
                <a:spcPct val="0"/>
              </a:spcBef>
              <a:buNone/>
              <a:defRPr sz="9000" b="0" kern="1200">
                <a:solidFill>
                  <a:schemeClr val="accent6"/>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altLang="zh-CN" sz="6000" dirty="0">
                <a:solidFill>
                  <a:srgbClr val="EC5B2D"/>
                </a:solidFill>
                <a:latin typeface="华文新魏" panose="02010800040101010101" pitchFamily="2" charset="-122"/>
                <a:ea typeface="华文新魏" panose="02010800040101010101" pitchFamily="2" charset="-122"/>
              </a:rPr>
              <a:t>04</a:t>
            </a:r>
            <a:endParaRPr lang="id-ID" sz="6000" dirty="0">
              <a:solidFill>
                <a:srgbClr val="EC5B2D"/>
              </a:solidFill>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2243136668"/>
      </p:ext>
    </p:extLst>
  </p:cSld>
  <p:clrMapOvr>
    <a:masterClrMapping/>
  </p:clrMapOvr>
  <mc:AlternateContent xmlns:mc="http://schemas.openxmlformats.org/markup-compatibility/2006" xmlns:p14="http://schemas.microsoft.com/office/powerpoint/2010/main">
    <mc:Choice Requires="p14">
      <p:transition spd="slow" p14:dur="2000" advTm="3000">
        <p14:warp dir="in"/>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250"/>
                                  </p:stCondLst>
                                  <p:childTnLst>
                                    <p:set>
                                      <p:cBhvr>
                                        <p:cTn id="6" dur="1" fill="hold">
                                          <p:stCondLst>
                                            <p:cond delay="0"/>
                                          </p:stCondLst>
                                        </p:cTn>
                                        <p:tgtEl>
                                          <p:spTgt spid="32"/>
                                        </p:tgtEl>
                                        <p:attrNameLst>
                                          <p:attrName>style.visibility</p:attrName>
                                        </p:attrNameLst>
                                      </p:cBhvr>
                                      <p:to>
                                        <p:strVal val="visible"/>
                                      </p:to>
                                    </p:set>
                                    <p:anim calcmode="lin" valueType="num">
                                      <p:cBhvr>
                                        <p:cTn id="7" dur="1000" fill="hold"/>
                                        <p:tgtEl>
                                          <p:spTgt spid="32"/>
                                        </p:tgtEl>
                                        <p:attrNameLst>
                                          <p:attrName>ppt_w</p:attrName>
                                        </p:attrNameLst>
                                      </p:cBhvr>
                                      <p:tavLst>
                                        <p:tav tm="0">
                                          <p:val>
                                            <p:fltVal val="0"/>
                                          </p:val>
                                        </p:tav>
                                        <p:tav tm="100000">
                                          <p:val>
                                            <p:strVal val="#ppt_w"/>
                                          </p:val>
                                        </p:tav>
                                      </p:tavLst>
                                    </p:anim>
                                    <p:anim calcmode="lin" valueType="num">
                                      <p:cBhvr>
                                        <p:cTn id="8" dur="1000" fill="hold"/>
                                        <p:tgtEl>
                                          <p:spTgt spid="32"/>
                                        </p:tgtEl>
                                        <p:attrNameLst>
                                          <p:attrName>ppt_h</p:attrName>
                                        </p:attrNameLst>
                                      </p:cBhvr>
                                      <p:tavLst>
                                        <p:tav tm="0">
                                          <p:val>
                                            <p:fltVal val="0"/>
                                          </p:val>
                                        </p:tav>
                                        <p:tav tm="100000">
                                          <p:val>
                                            <p:strVal val="#ppt_h"/>
                                          </p:val>
                                        </p:tav>
                                      </p:tavLst>
                                    </p:anim>
                                    <p:animEffect transition="in" filter="fade">
                                      <p:cBhvr>
                                        <p:cTn id="9" dur="1000"/>
                                        <p:tgtEl>
                                          <p:spTgt spid="32"/>
                                        </p:tgtEl>
                                      </p:cBhvr>
                                    </p:animEffect>
                                  </p:childTnLst>
                                </p:cTn>
                              </p:par>
                              <p:par>
                                <p:cTn id="10" presetID="63" presetClass="path" presetSubtype="0" accel="50000" decel="50000" fill="hold" nodeType="withEffect">
                                  <p:stCondLst>
                                    <p:cond delay="750"/>
                                  </p:stCondLst>
                                  <p:childTnLst>
                                    <p:animMotion origin="layout" path="M 2.98997E-6 1.89771E-7 L 0.50488 1.89771E-7 " pathEditMode="relative" rAng="0" ptsTypes="AA">
                                      <p:cBhvr>
                                        <p:cTn id="11" dur="2000" fill="hold"/>
                                        <p:tgtEl>
                                          <p:spTgt spid="38"/>
                                        </p:tgtEl>
                                        <p:attrNameLst>
                                          <p:attrName>ppt_x</p:attrName>
                                          <p:attrName>ppt_y</p:attrName>
                                        </p:attrNameLst>
                                      </p:cBhvr>
                                      <p:rCtr x="25238" y="0"/>
                                    </p:animMotion>
                                  </p:childTnLst>
                                </p:cTn>
                              </p:par>
                              <p:par>
                                <p:cTn id="12" presetID="10" presetClass="exit" presetSubtype="0" fill="hold" nodeType="withEffect">
                                  <p:stCondLst>
                                    <p:cond delay="2500"/>
                                  </p:stCondLst>
                                  <p:childTnLst>
                                    <p:animEffect transition="out" filter="fade">
                                      <p:cBhvr>
                                        <p:cTn id="13" dur="500"/>
                                        <p:tgtEl>
                                          <p:spTgt spid="38"/>
                                        </p:tgtEl>
                                      </p:cBhvr>
                                    </p:animEffect>
                                    <p:set>
                                      <p:cBhvr>
                                        <p:cTn id="14" dur="1" fill="hold">
                                          <p:stCondLst>
                                            <p:cond delay="499"/>
                                          </p:stCondLst>
                                        </p:cTn>
                                        <p:tgtEl>
                                          <p:spTgt spid="38"/>
                                        </p:tgtEl>
                                        <p:attrNameLst>
                                          <p:attrName>style.visibility</p:attrName>
                                        </p:attrNameLst>
                                      </p:cBhvr>
                                      <p:to>
                                        <p:strVal val="hidden"/>
                                      </p:to>
                                    </p:set>
                                  </p:childTnLst>
                                </p:cTn>
                              </p:par>
                              <p:par>
                                <p:cTn id="15" presetID="35" presetClass="path" presetSubtype="0" accel="50000" decel="50000" fill="hold" nodeType="withEffect">
                                  <p:stCondLst>
                                    <p:cond delay="750"/>
                                  </p:stCondLst>
                                  <p:childTnLst>
                                    <p:animMotion origin="layout" path="M 3.72575E-6 1.23814E-6 L -0.58992 1.23814E-6 " pathEditMode="relative" rAng="0" ptsTypes="AA">
                                      <p:cBhvr>
                                        <p:cTn id="16" dur="2000" fill="hold"/>
                                        <p:tgtEl>
                                          <p:spTgt spid="39"/>
                                        </p:tgtEl>
                                        <p:attrNameLst>
                                          <p:attrName>ppt_x</p:attrName>
                                          <p:attrName>ppt_y</p:attrName>
                                        </p:attrNameLst>
                                      </p:cBhvr>
                                      <p:rCtr x="-29496" y="0"/>
                                    </p:animMotion>
                                  </p:childTnLst>
                                </p:cTn>
                              </p:par>
                              <p:par>
                                <p:cTn id="17" presetID="10" presetClass="exit" presetSubtype="0" fill="hold" nodeType="withEffect">
                                  <p:stCondLst>
                                    <p:cond delay="2500"/>
                                  </p:stCondLst>
                                  <p:childTnLst>
                                    <p:animEffect transition="out" filter="fade">
                                      <p:cBhvr>
                                        <p:cTn id="18" dur="500"/>
                                        <p:tgtEl>
                                          <p:spTgt spid="39"/>
                                        </p:tgtEl>
                                      </p:cBhvr>
                                    </p:animEffect>
                                    <p:set>
                                      <p:cBhvr>
                                        <p:cTn id="19" dur="1" fill="hold">
                                          <p:stCondLst>
                                            <p:cond delay="499"/>
                                          </p:stCondLst>
                                        </p:cTn>
                                        <p:tgtEl>
                                          <p:spTgt spid="39"/>
                                        </p:tgtEl>
                                        <p:attrNameLst>
                                          <p:attrName>style.visibility</p:attrName>
                                        </p:attrNameLst>
                                      </p:cBhvr>
                                      <p:to>
                                        <p:strVal val="hidden"/>
                                      </p:to>
                                    </p:set>
                                  </p:childTnLst>
                                </p:cTn>
                              </p:par>
                              <p:par>
                                <p:cTn id="20" presetID="42" presetClass="path" presetSubtype="0" accel="50000" decel="50000" fill="hold" nodeType="withEffect">
                                  <p:stCondLst>
                                    <p:cond delay="750"/>
                                  </p:stCondLst>
                                  <p:childTnLst>
                                    <p:animMotion origin="layout" path="M 4.65816E-6 -8.00741E-7 L 4.65816E-6 0.16894 " pathEditMode="relative" rAng="0" ptsTypes="AA">
                                      <p:cBhvr>
                                        <p:cTn id="21" dur="1500" fill="hold"/>
                                        <p:tgtEl>
                                          <p:spTgt spid="33"/>
                                        </p:tgtEl>
                                        <p:attrNameLst>
                                          <p:attrName>ppt_x</p:attrName>
                                          <p:attrName>ppt_y</p:attrName>
                                        </p:attrNameLst>
                                      </p:cBhvr>
                                      <p:rCtr x="0" y="8447"/>
                                    </p:animMotion>
                                  </p:childTnLst>
                                </p:cTn>
                              </p:par>
                              <p:par>
                                <p:cTn id="22" presetID="10" presetClass="exit" presetSubtype="0" fill="hold" nodeType="withEffect">
                                  <p:stCondLst>
                                    <p:cond delay="2000"/>
                                  </p:stCondLst>
                                  <p:childTnLst>
                                    <p:animEffect transition="out" filter="fade">
                                      <p:cBhvr>
                                        <p:cTn id="23" dur="500"/>
                                        <p:tgtEl>
                                          <p:spTgt spid="33"/>
                                        </p:tgtEl>
                                      </p:cBhvr>
                                    </p:animEffect>
                                    <p:set>
                                      <p:cBhvr>
                                        <p:cTn id="24" dur="1" fill="hold">
                                          <p:stCondLst>
                                            <p:cond delay="499"/>
                                          </p:stCondLst>
                                        </p:cTn>
                                        <p:tgtEl>
                                          <p:spTgt spid="33"/>
                                        </p:tgtEl>
                                        <p:attrNameLst>
                                          <p:attrName>style.visibility</p:attrName>
                                        </p:attrNameLst>
                                      </p:cBhvr>
                                      <p:to>
                                        <p:strVal val="hidden"/>
                                      </p:to>
                                    </p:set>
                                  </p:childTnLst>
                                </p:cTn>
                              </p:par>
                              <p:par>
                                <p:cTn id="25" presetID="64" presetClass="path" presetSubtype="0" accel="50000" decel="50000" fill="hold" nodeType="withEffect">
                                  <p:stCondLst>
                                    <p:cond delay="750"/>
                                  </p:stCondLst>
                                  <p:childTnLst>
                                    <p:animMotion origin="layout" path="M -4.65816E-6 -3.44133E-6 L -4.65816E-6 -0.18352 " pathEditMode="relative" rAng="0" ptsTypes="AA">
                                      <p:cBhvr>
                                        <p:cTn id="26" dur="1500" fill="hold"/>
                                        <p:tgtEl>
                                          <p:spTgt spid="34"/>
                                        </p:tgtEl>
                                        <p:attrNameLst>
                                          <p:attrName>ppt_x</p:attrName>
                                          <p:attrName>ppt_y</p:attrName>
                                        </p:attrNameLst>
                                      </p:cBhvr>
                                      <p:rCtr x="0" y="-9188"/>
                                    </p:animMotion>
                                  </p:childTnLst>
                                </p:cTn>
                              </p:par>
                              <p:par>
                                <p:cTn id="27" presetID="10" presetClass="exit" presetSubtype="0" fill="hold" nodeType="withEffect">
                                  <p:stCondLst>
                                    <p:cond delay="2000"/>
                                  </p:stCondLst>
                                  <p:childTnLst>
                                    <p:animEffect transition="out" filter="fade">
                                      <p:cBhvr>
                                        <p:cTn id="28" dur="500"/>
                                        <p:tgtEl>
                                          <p:spTgt spid="34"/>
                                        </p:tgtEl>
                                      </p:cBhvr>
                                    </p:animEffect>
                                    <p:set>
                                      <p:cBhvr>
                                        <p:cTn id="29" dur="1" fill="hold">
                                          <p:stCondLst>
                                            <p:cond delay="499"/>
                                          </p:stCondLst>
                                        </p:cTn>
                                        <p:tgtEl>
                                          <p:spTgt spid="34"/>
                                        </p:tgtEl>
                                        <p:attrNameLst>
                                          <p:attrName>style.visibility</p:attrName>
                                        </p:attrNameLst>
                                      </p:cBhvr>
                                      <p:to>
                                        <p:strVal val="hidden"/>
                                      </p:to>
                                    </p:set>
                                  </p:childTnLst>
                                </p:cTn>
                              </p:par>
                              <p:par>
                                <p:cTn id="30" presetID="53" presetClass="entr" presetSubtype="16" fill="hold" nodeType="withEffect">
                                  <p:stCondLst>
                                    <p:cond delay="2500"/>
                                  </p:stCondLst>
                                  <p:childTnLst>
                                    <p:set>
                                      <p:cBhvr>
                                        <p:cTn id="31" dur="1" fill="hold">
                                          <p:stCondLst>
                                            <p:cond delay="0"/>
                                          </p:stCondLst>
                                        </p:cTn>
                                        <p:tgtEl>
                                          <p:spTgt spid="35"/>
                                        </p:tgtEl>
                                        <p:attrNameLst>
                                          <p:attrName>style.visibility</p:attrName>
                                        </p:attrNameLst>
                                      </p:cBhvr>
                                      <p:to>
                                        <p:strVal val="visible"/>
                                      </p:to>
                                    </p:set>
                                    <p:anim calcmode="lin" valueType="num">
                                      <p:cBhvr>
                                        <p:cTn id="32" dur="500" fill="hold"/>
                                        <p:tgtEl>
                                          <p:spTgt spid="35"/>
                                        </p:tgtEl>
                                        <p:attrNameLst>
                                          <p:attrName>ppt_w</p:attrName>
                                        </p:attrNameLst>
                                      </p:cBhvr>
                                      <p:tavLst>
                                        <p:tav tm="0">
                                          <p:val>
                                            <p:fltVal val="0"/>
                                          </p:val>
                                        </p:tav>
                                        <p:tav tm="100000">
                                          <p:val>
                                            <p:strVal val="#ppt_w"/>
                                          </p:val>
                                        </p:tav>
                                      </p:tavLst>
                                    </p:anim>
                                    <p:anim calcmode="lin" valueType="num">
                                      <p:cBhvr>
                                        <p:cTn id="33" dur="500" fill="hold"/>
                                        <p:tgtEl>
                                          <p:spTgt spid="35"/>
                                        </p:tgtEl>
                                        <p:attrNameLst>
                                          <p:attrName>ppt_h</p:attrName>
                                        </p:attrNameLst>
                                      </p:cBhvr>
                                      <p:tavLst>
                                        <p:tav tm="0">
                                          <p:val>
                                            <p:fltVal val="0"/>
                                          </p:val>
                                        </p:tav>
                                        <p:tav tm="100000">
                                          <p:val>
                                            <p:strVal val="#ppt_h"/>
                                          </p:val>
                                        </p:tav>
                                      </p:tavLst>
                                    </p:anim>
                                    <p:animEffect transition="in" filter="fade">
                                      <p:cBhvr>
                                        <p:cTn id="34" dur="500"/>
                                        <p:tgtEl>
                                          <p:spTgt spid="35"/>
                                        </p:tgtEl>
                                      </p:cBhvr>
                                    </p:animEffect>
                                  </p:childTnLst>
                                </p:cTn>
                              </p:par>
                              <p:par>
                                <p:cTn id="35" presetID="53" presetClass="entr" presetSubtype="16" fill="hold" nodeType="withEffect">
                                  <p:stCondLst>
                                    <p:cond delay="2500"/>
                                  </p:stCondLst>
                                  <p:childTnLst>
                                    <p:set>
                                      <p:cBhvr>
                                        <p:cTn id="36" dur="1" fill="hold">
                                          <p:stCondLst>
                                            <p:cond delay="0"/>
                                          </p:stCondLst>
                                        </p:cTn>
                                        <p:tgtEl>
                                          <p:spTgt spid="40"/>
                                        </p:tgtEl>
                                        <p:attrNameLst>
                                          <p:attrName>style.visibility</p:attrName>
                                        </p:attrNameLst>
                                      </p:cBhvr>
                                      <p:to>
                                        <p:strVal val="visible"/>
                                      </p:to>
                                    </p:set>
                                    <p:anim calcmode="lin" valueType="num">
                                      <p:cBhvr>
                                        <p:cTn id="37" dur="500" fill="hold"/>
                                        <p:tgtEl>
                                          <p:spTgt spid="40"/>
                                        </p:tgtEl>
                                        <p:attrNameLst>
                                          <p:attrName>ppt_w</p:attrName>
                                        </p:attrNameLst>
                                      </p:cBhvr>
                                      <p:tavLst>
                                        <p:tav tm="0">
                                          <p:val>
                                            <p:fltVal val="0"/>
                                          </p:val>
                                        </p:tav>
                                        <p:tav tm="100000">
                                          <p:val>
                                            <p:strVal val="#ppt_w"/>
                                          </p:val>
                                        </p:tav>
                                      </p:tavLst>
                                    </p:anim>
                                    <p:anim calcmode="lin" valueType="num">
                                      <p:cBhvr>
                                        <p:cTn id="38" dur="500" fill="hold"/>
                                        <p:tgtEl>
                                          <p:spTgt spid="40"/>
                                        </p:tgtEl>
                                        <p:attrNameLst>
                                          <p:attrName>ppt_h</p:attrName>
                                        </p:attrNameLst>
                                      </p:cBhvr>
                                      <p:tavLst>
                                        <p:tav tm="0">
                                          <p:val>
                                            <p:fltVal val="0"/>
                                          </p:val>
                                        </p:tav>
                                        <p:tav tm="100000">
                                          <p:val>
                                            <p:strVal val="#ppt_h"/>
                                          </p:val>
                                        </p:tav>
                                      </p:tavLst>
                                    </p:anim>
                                    <p:animEffect transition="in" filter="fade">
                                      <p:cBhvr>
                                        <p:cTn id="39" dur="500"/>
                                        <p:tgtEl>
                                          <p:spTgt spid="40"/>
                                        </p:tgtEl>
                                      </p:cBhvr>
                                    </p:animEffect>
                                  </p:childTnLst>
                                </p:cTn>
                              </p:par>
                              <p:par>
                                <p:cTn id="40" presetID="8" presetClass="emph" presetSubtype="0" fill="hold" nodeType="withEffect">
                                  <p:stCondLst>
                                    <p:cond delay="750"/>
                                  </p:stCondLst>
                                  <p:childTnLst>
                                    <p:animRot by="21600000">
                                      <p:cBhvr>
                                        <p:cTn id="41" dur="1500" fill="hold"/>
                                        <p:tgtEl>
                                          <p:spTgt spid="43"/>
                                        </p:tgtEl>
                                        <p:attrNameLst>
                                          <p:attrName>r</p:attrName>
                                        </p:attrNameLst>
                                      </p:cBhvr>
                                    </p:animRot>
                                  </p:childTnLst>
                                </p:cTn>
                              </p:par>
                              <p:par>
                                <p:cTn id="42" presetID="16" presetClass="entr" presetSubtype="37" fill="hold" grpId="0" nodeType="withEffect">
                                  <p:stCondLst>
                                    <p:cond delay="2750"/>
                                  </p:stCondLst>
                                  <p:childTnLst>
                                    <p:set>
                                      <p:cBhvr>
                                        <p:cTn id="43" dur="1" fill="hold">
                                          <p:stCondLst>
                                            <p:cond delay="0"/>
                                          </p:stCondLst>
                                        </p:cTn>
                                        <p:tgtEl>
                                          <p:spTgt spid="55"/>
                                        </p:tgtEl>
                                        <p:attrNameLst>
                                          <p:attrName>style.visibility</p:attrName>
                                        </p:attrNameLst>
                                      </p:cBhvr>
                                      <p:to>
                                        <p:strVal val="visible"/>
                                      </p:to>
                                    </p:set>
                                    <p:animEffect transition="in" filter="barn(outVertical)">
                                      <p:cBhvr>
                                        <p:cTn id="44" dur="500"/>
                                        <p:tgtEl>
                                          <p:spTgt spid="55"/>
                                        </p:tgtEl>
                                      </p:cBhvr>
                                    </p:animEffect>
                                  </p:childTnLst>
                                </p:cTn>
                              </p:par>
                            </p:childTnLst>
                          </p:cTn>
                        </p:par>
                        <p:par>
                          <p:cTn id="45" fill="hold">
                            <p:stCondLst>
                              <p:cond delay="3250"/>
                            </p:stCondLst>
                            <p:childTnLst>
                              <p:par>
                                <p:cTn id="46" presetID="42" presetClass="entr" presetSubtype="0" fill="hold" grpId="0" nodeType="afterEffect">
                                  <p:stCondLst>
                                    <p:cond delay="0"/>
                                  </p:stCondLst>
                                  <p:childTnLst>
                                    <p:set>
                                      <p:cBhvr>
                                        <p:cTn id="47" dur="1" fill="hold">
                                          <p:stCondLst>
                                            <p:cond delay="0"/>
                                          </p:stCondLst>
                                        </p:cTn>
                                        <p:tgtEl>
                                          <p:spTgt spid="25"/>
                                        </p:tgtEl>
                                        <p:attrNameLst>
                                          <p:attrName>style.visibility</p:attrName>
                                        </p:attrNameLst>
                                      </p:cBhvr>
                                      <p:to>
                                        <p:strVal val="visible"/>
                                      </p:to>
                                    </p:set>
                                    <p:animEffect transition="in" filter="fade">
                                      <p:cBhvr>
                                        <p:cTn id="48" dur="500"/>
                                        <p:tgtEl>
                                          <p:spTgt spid="25"/>
                                        </p:tgtEl>
                                      </p:cBhvr>
                                    </p:animEffect>
                                    <p:anim calcmode="lin" valueType="num">
                                      <p:cBhvr>
                                        <p:cTn id="49" dur="500" fill="hold"/>
                                        <p:tgtEl>
                                          <p:spTgt spid="25"/>
                                        </p:tgtEl>
                                        <p:attrNameLst>
                                          <p:attrName>ppt_x</p:attrName>
                                        </p:attrNameLst>
                                      </p:cBhvr>
                                      <p:tavLst>
                                        <p:tav tm="0">
                                          <p:val>
                                            <p:strVal val="#ppt_x"/>
                                          </p:val>
                                        </p:tav>
                                        <p:tav tm="100000">
                                          <p:val>
                                            <p:strVal val="#ppt_x"/>
                                          </p:val>
                                        </p:tav>
                                      </p:tavLst>
                                    </p:anim>
                                    <p:anim calcmode="lin" valueType="num">
                                      <p:cBhvr>
                                        <p:cTn id="50" dur="500" fill="hold"/>
                                        <p:tgtEl>
                                          <p:spTgt spid="25"/>
                                        </p:tgtEl>
                                        <p:attrNameLst>
                                          <p:attrName>ppt_y</p:attrName>
                                        </p:attrNameLst>
                                      </p:cBhvr>
                                      <p:tavLst>
                                        <p:tav tm="0">
                                          <p:val>
                                            <p:strVal val="#ppt_y+.1"/>
                                          </p:val>
                                        </p:tav>
                                        <p:tav tm="100000">
                                          <p:val>
                                            <p:strVal val="#ppt_y"/>
                                          </p:val>
                                        </p:tav>
                                      </p:tavLst>
                                    </p:anim>
                                  </p:childTnLst>
                                </p:cTn>
                              </p:par>
                            </p:childTnLst>
                          </p:cTn>
                        </p:par>
                        <p:par>
                          <p:cTn id="51" fill="hold">
                            <p:stCondLst>
                              <p:cond delay="3750"/>
                            </p:stCondLst>
                            <p:childTnLst>
                              <p:par>
                                <p:cTn id="52" presetID="42" presetClass="entr" presetSubtype="0" fill="hold" nodeType="afterEffect">
                                  <p:stCondLst>
                                    <p:cond delay="0"/>
                                  </p:stCondLst>
                                  <p:childTnLst>
                                    <p:set>
                                      <p:cBhvr>
                                        <p:cTn id="53" dur="1" fill="hold">
                                          <p:stCondLst>
                                            <p:cond delay="0"/>
                                          </p:stCondLst>
                                        </p:cTn>
                                        <p:tgtEl>
                                          <p:spTgt spid="27"/>
                                        </p:tgtEl>
                                        <p:attrNameLst>
                                          <p:attrName>style.visibility</p:attrName>
                                        </p:attrNameLst>
                                      </p:cBhvr>
                                      <p:to>
                                        <p:strVal val="visible"/>
                                      </p:to>
                                    </p:set>
                                    <p:animEffect transition="in" filter="fade">
                                      <p:cBhvr>
                                        <p:cTn id="54" dur="500"/>
                                        <p:tgtEl>
                                          <p:spTgt spid="27"/>
                                        </p:tgtEl>
                                      </p:cBhvr>
                                    </p:animEffect>
                                    <p:anim calcmode="lin" valueType="num">
                                      <p:cBhvr>
                                        <p:cTn id="55" dur="500" fill="hold"/>
                                        <p:tgtEl>
                                          <p:spTgt spid="27"/>
                                        </p:tgtEl>
                                        <p:attrNameLst>
                                          <p:attrName>ppt_x</p:attrName>
                                        </p:attrNameLst>
                                      </p:cBhvr>
                                      <p:tavLst>
                                        <p:tav tm="0">
                                          <p:val>
                                            <p:strVal val="#ppt_x"/>
                                          </p:val>
                                        </p:tav>
                                        <p:tav tm="100000">
                                          <p:val>
                                            <p:strVal val="#ppt_x"/>
                                          </p:val>
                                        </p:tav>
                                      </p:tavLst>
                                    </p:anim>
                                    <p:anim calcmode="lin" valueType="num">
                                      <p:cBhvr>
                                        <p:cTn id="56" dur="500" fill="hold"/>
                                        <p:tgtEl>
                                          <p:spTgt spid="27"/>
                                        </p:tgtEl>
                                        <p:attrNameLst>
                                          <p:attrName>ppt_y</p:attrName>
                                        </p:attrNameLst>
                                      </p:cBhvr>
                                      <p:tavLst>
                                        <p:tav tm="0">
                                          <p:val>
                                            <p:strVal val="#ppt_y+.1"/>
                                          </p:val>
                                        </p:tav>
                                        <p:tav tm="100000">
                                          <p:val>
                                            <p:strVal val="#ppt_y"/>
                                          </p:val>
                                        </p:tav>
                                      </p:tavLst>
                                    </p:anim>
                                  </p:childTnLst>
                                </p:cTn>
                              </p:par>
                            </p:childTnLst>
                          </p:cTn>
                        </p:par>
                        <p:par>
                          <p:cTn id="57" fill="hold">
                            <p:stCondLst>
                              <p:cond delay="4250"/>
                            </p:stCondLst>
                            <p:childTnLst>
                              <p:par>
                                <p:cTn id="58" presetID="42" presetClass="entr" presetSubtype="0" fill="hold" grpId="0" nodeType="afterEffect">
                                  <p:stCondLst>
                                    <p:cond delay="0"/>
                                  </p:stCondLst>
                                  <p:childTnLst>
                                    <p:set>
                                      <p:cBhvr>
                                        <p:cTn id="59" dur="1" fill="hold">
                                          <p:stCondLst>
                                            <p:cond delay="0"/>
                                          </p:stCondLst>
                                        </p:cTn>
                                        <p:tgtEl>
                                          <p:spTgt spid="26"/>
                                        </p:tgtEl>
                                        <p:attrNameLst>
                                          <p:attrName>style.visibility</p:attrName>
                                        </p:attrNameLst>
                                      </p:cBhvr>
                                      <p:to>
                                        <p:strVal val="visible"/>
                                      </p:to>
                                    </p:set>
                                    <p:animEffect transition="in" filter="fade">
                                      <p:cBhvr>
                                        <p:cTn id="60" dur="500"/>
                                        <p:tgtEl>
                                          <p:spTgt spid="26"/>
                                        </p:tgtEl>
                                      </p:cBhvr>
                                    </p:animEffect>
                                    <p:anim calcmode="lin" valueType="num">
                                      <p:cBhvr>
                                        <p:cTn id="61" dur="500" fill="hold"/>
                                        <p:tgtEl>
                                          <p:spTgt spid="26"/>
                                        </p:tgtEl>
                                        <p:attrNameLst>
                                          <p:attrName>ppt_x</p:attrName>
                                        </p:attrNameLst>
                                      </p:cBhvr>
                                      <p:tavLst>
                                        <p:tav tm="0">
                                          <p:val>
                                            <p:strVal val="#ppt_x"/>
                                          </p:val>
                                        </p:tav>
                                        <p:tav tm="100000">
                                          <p:val>
                                            <p:strVal val="#ppt_x"/>
                                          </p:val>
                                        </p:tav>
                                      </p:tavLst>
                                    </p:anim>
                                    <p:anim calcmode="lin" valueType="num">
                                      <p:cBhvr>
                                        <p:cTn id="62" dur="5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25" grpId="0"/>
      <p:bldP spid="26" grpId="0"/>
      <p:bldP spid="55"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EEDC1"/>
        </a:solidFill>
        <a:effectLst/>
      </p:bgPr>
    </p:bg>
    <p:spTree>
      <p:nvGrpSpPr>
        <p:cNvPr id="1" name=""/>
        <p:cNvGrpSpPr/>
        <p:nvPr/>
      </p:nvGrpSpPr>
      <p:grpSpPr>
        <a:xfrm>
          <a:off x="0" y="0"/>
          <a:ext cx="0" cy="0"/>
          <a:chOff x="0" y="0"/>
          <a:chExt cx="0" cy="0"/>
        </a:xfrm>
      </p:grpSpPr>
      <p:grpSp>
        <p:nvGrpSpPr>
          <p:cNvPr id="4" name="组合 3"/>
          <p:cNvGrpSpPr/>
          <p:nvPr/>
        </p:nvGrpSpPr>
        <p:grpSpPr>
          <a:xfrm>
            <a:off x="2611410" y="488950"/>
            <a:ext cx="6981878" cy="615162"/>
            <a:chOff x="4787900" y="488950"/>
            <a:chExt cx="2628900" cy="615162"/>
          </a:xfrm>
        </p:grpSpPr>
        <p:sp>
          <p:nvSpPr>
            <p:cNvPr id="11" name="Copyright Notice"/>
            <p:cNvSpPr>
              <a:spLocks/>
            </p:cNvSpPr>
            <p:nvPr/>
          </p:nvSpPr>
          <p:spPr bwMode="auto">
            <a:xfrm>
              <a:off x="4787900" y="579149"/>
              <a:ext cx="2628900"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rgbClr val="EC5B2D"/>
                  </a:solidFill>
                  <a:latin typeface="微软雅黑" panose="020B0503020204020204" pitchFamily="34" charset="-122"/>
                  <a:ea typeface="微软雅黑" panose="020B0503020204020204" pitchFamily="34" charset="-122"/>
                </a:rPr>
                <a:t>点击加入标题文字</a:t>
              </a:r>
              <a:endParaRPr lang="en-US" sz="2400" cap="small" dirty="0">
                <a:solidFill>
                  <a:srgbClr val="EC5B2D"/>
                </a:solidFill>
                <a:latin typeface="微软雅黑" panose="020B0503020204020204" pitchFamily="34" charset="-122"/>
                <a:ea typeface="微软雅黑" panose="020B0503020204020204" pitchFamily="34" charset="-122"/>
              </a:endParaRPr>
            </a:p>
          </p:txBody>
        </p:sp>
        <p:sp>
          <p:nvSpPr>
            <p:cNvPr id="8" name="Shape 18"/>
            <p:cNvSpPr/>
            <p:nvPr/>
          </p:nvSpPr>
          <p:spPr>
            <a:xfrm>
              <a:off x="4921206" y="488950"/>
              <a:ext cx="2362288" cy="615162"/>
            </a:xfrm>
            <a:prstGeom prst="roundRect">
              <a:avLst>
                <a:gd name="adj" fmla="val 50000"/>
              </a:avLst>
            </a:prstGeom>
            <a:noFill/>
            <a:ln w="12700" cap="flat">
              <a:solidFill>
                <a:srgbClr val="14345A"/>
              </a:solidFill>
              <a:prstDash val="solid"/>
              <a:miter lim="400000"/>
            </a:ln>
            <a:effectLst/>
          </p:spPr>
          <p:txBody>
            <a:bodyPr wrap="square" lIns="19050" tIns="19050" rIns="19050" bIns="1905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750" b="0" i="0" u="none" strike="noStrike" kern="0" cap="none" spc="0" normalizeH="0" baseline="0" noProof="0">
                <a:ln>
                  <a:noFill/>
                </a:ln>
                <a:solidFill>
                  <a:schemeClr val="bg1"/>
                </a:solidFill>
                <a:effectLst/>
                <a:uLnTx/>
                <a:uFillTx/>
              </a:endParaRPr>
            </a:p>
          </p:txBody>
        </p:sp>
      </p:grpSp>
      <p:sp>
        <p:nvSpPr>
          <p:cNvPr id="6" name="文本框 29"/>
          <p:cNvSpPr>
            <a:spLocks noChangeArrowheads="1"/>
          </p:cNvSpPr>
          <p:nvPr/>
        </p:nvSpPr>
        <p:spPr bwMode="auto">
          <a:xfrm>
            <a:off x="2311379" y="5387887"/>
            <a:ext cx="3603487"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charset="0"/>
              <a:buNone/>
            </a:pPr>
            <a:r>
              <a:rPr lang="en-US" altLang="zh-CN" sz="1100" dirty="0">
                <a:solidFill>
                  <a:schemeClr val="bg1">
                    <a:lumMod val="50000"/>
                  </a:schemeClr>
                </a:solidFill>
                <a:latin typeface="Calibri" pitchFamily="34" charset="0"/>
                <a:sym typeface="Calibri" pitchFamily="34" charset="0"/>
              </a:rPr>
              <a:t>                       </a:t>
            </a:r>
            <a:r>
              <a:rPr lang="en-US" altLang="zh-CN" sz="2400" dirty="0">
                <a:solidFill>
                  <a:schemeClr val="bg1">
                    <a:lumMod val="50000"/>
                  </a:schemeClr>
                </a:solidFill>
                <a:latin typeface="Calibri" pitchFamily="34" charset="0"/>
                <a:sym typeface="Calibri" pitchFamily="34" charset="0"/>
              </a:rPr>
              <a:t>YOUR  TITLE</a:t>
            </a:r>
            <a:endParaRPr lang="en-US" altLang="zh-CN" dirty="0">
              <a:solidFill>
                <a:schemeClr val="bg1">
                  <a:lumMod val="50000"/>
                </a:schemeClr>
              </a:solidFill>
              <a:latin typeface="Calibri" pitchFamily="34" charset="0"/>
              <a:sym typeface="Calibri" pitchFamily="34" charset="0"/>
            </a:endParaRPr>
          </a:p>
          <a:p>
            <a:pPr eaLnBrk="1" hangingPunct="1">
              <a:buFont typeface="Arial" charset="0"/>
              <a:buNone/>
            </a:pPr>
            <a:r>
              <a:rPr lang="en-US" altLang="zh-CN" sz="1600" dirty="0">
                <a:solidFill>
                  <a:schemeClr val="bg1">
                    <a:lumMod val="50000"/>
                  </a:schemeClr>
                </a:solidFill>
                <a:latin typeface="Calibri" pitchFamily="34" charset="0"/>
                <a:sym typeface="Calibri" pitchFamily="34" charset="0"/>
              </a:rPr>
              <a:t>Click here to add you to the center of the</a:t>
            </a:r>
            <a:endParaRPr lang="zh-CN" altLang="en-US" sz="1600" dirty="0">
              <a:solidFill>
                <a:schemeClr val="bg1">
                  <a:lumMod val="50000"/>
                </a:schemeClr>
              </a:solidFill>
              <a:latin typeface="Calibri" pitchFamily="34" charset="0"/>
              <a:sym typeface="Calibri" pitchFamily="34" charset="0"/>
            </a:endParaRPr>
          </a:p>
          <a:p>
            <a:pPr eaLnBrk="1" hangingPunct="1">
              <a:buFont typeface="Arial" charset="0"/>
              <a:buNone/>
            </a:pPr>
            <a:endParaRPr lang="zh-CN" altLang="en-US" sz="1200" dirty="0">
              <a:solidFill>
                <a:schemeClr val="bg1">
                  <a:lumMod val="50000"/>
                </a:schemeClr>
              </a:solidFill>
              <a:latin typeface="微软雅黑" pitchFamily="34" charset="-122"/>
              <a:ea typeface="微软雅黑" pitchFamily="34" charset="-122"/>
              <a:sym typeface="微软雅黑" pitchFamily="34" charset="-122"/>
            </a:endParaRPr>
          </a:p>
        </p:txBody>
      </p:sp>
      <p:grpSp>
        <p:nvGrpSpPr>
          <p:cNvPr id="7" name="组合 6"/>
          <p:cNvGrpSpPr/>
          <p:nvPr/>
        </p:nvGrpSpPr>
        <p:grpSpPr>
          <a:xfrm>
            <a:off x="6937462" y="2315708"/>
            <a:ext cx="4359100" cy="3911842"/>
            <a:chOff x="1411354" y="1459928"/>
            <a:chExt cx="3168650" cy="2843542"/>
          </a:xfrm>
        </p:grpSpPr>
        <p:sp>
          <p:nvSpPr>
            <p:cNvPr id="9" name="圆角矩形 12"/>
            <p:cNvSpPr/>
            <p:nvPr/>
          </p:nvSpPr>
          <p:spPr bwMode="auto">
            <a:xfrm>
              <a:off x="1411354" y="2935045"/>
              <a:ext cx="3168650" cy="1368425"/>
            </a:xfrm>
            <a:prstGeom prst="roundRect">
              <a:avLst>
                <a:gd name="adj" fmla="val 0"/>
              </a:avLst>
            </a:prstGeom>
            <a:noFill/>
            <a:ln>
              <a:solidFill>
                <a:srgbClr val="F8BF53"/>
              </a:solidFill>
            </a:ln>
          </p:spPr>
          <p:style>
            <a:lnRef idx="2">
              <a:schemeClr val="accent2"/>
            </a:lnRef>
            <a:fillRef idx="1">
              <a:schemeClr val="lt1"/>
            </a:fillRef>
            <a:effectRef idx="0">
              <a:schemeClr val="accent2"/>
            </a:effectRef>
            <a:fontRef idx="minor">
              <a:schemeClr val="dk1"/>
            </a:fontRef>
          </p:style>
          <p:txBody>
            <a:bodyPr lIns="91430" tIns="45716" rIns="91430" bIns="45716" anchor="ctr">
              <a:sp3d/>
            </a:bodyPr>
            <a:lstStyle/>
            <a:p>
              <a:pPr marL="0" lvl="2" algn="ctr" eaLnBrk="0" fontAlgn="ctr" hangingPunct="0">
                <a:buClr>
                  <a:srgbClr val="FF0000"/>
                </a:buClr>
                <a:buSzPct val="70000"/>
                <a:buFont typeface="Wingdings" pitchFamily="2" charset="2"/>
                <a:buChar char="n"/>
                <a:tabLst>
                  <a:tab pos="136509" algn="l"/>
                </a:tabLst>
                <a:defRPr/>
              </a:pPr>
              <a:endParaRPr lang="zh-CN" altLang="en-US" sz="1600" dirty="0">
                <a:solidFill>
                  <a:schemeClr val="bg1">
                    <a:lumMod val="50000"/>
                  </a:schemeClr>
                </a:solidFill>
                <a:latin typeface="微软雅黑" pitchFamily="34" charset="-122"/>
                <a:ea typeface="微软雅黑" pitchFamily="34" charset="-122"/>
              </a:endParaRPr>
            </a:p>
          </p:txBody>
        </p:sp>
        <p:sp>
          <p:nvSpPr>
            <p:cNvPr id="10" name="矩形 87"/>
            <p:cNvSpPr>
              <a:spLocks noChangeArrowheads="1"/>
            </p:cNvSpPr>
            <p:nvPr/>
          </p:nvSpPr>
          <p:spPr bwMode="auto">
            <a:xfrm>
              <a:off x="1525430" y="3771937"/>
              <a:ext cx="2940498" cy="425070"/>
            </a:xfrm>
            <a:prstGeom prst="rect">
              <a:avLst/>
            </a:prstGeom>
            <a:noFill/>
            <a:ln w="9525">
              <a:noFill/>
              <a:miter lim="800000"/>
              <a:headEnd/>
              <a:tailEnd/>
            </a:ln>
          </p:spPr>
          <p:txBody>
            <a:bodyPr lIns="91430" tIns="45716" rIns="91430" bIns="45716">
              <a:spAutoFit/>
            </a:bodyPr>
            <a:lstStyle/>
            <a:p>
              <a:pPr algn="ctr" eaLnBrk="0" fontAlgn="ctr" hangingPunct="0">
                <a:buClr>
                  <a:srgbClr val="FF0000"/>
                </a:buClr>
                <a:buSzPct val="70000"/>
              </a:pPr>
              <a:r>
                <a:rPr lang="zh-CN" altLang="en-US" sz="1600" dirty="0">
                  <a:solidFill>
                    <a:schemeClr val="bg1">
                      <a:lumMod val="50000"/>
                    </a:schemeClr>
                  </a:solidFill>
                  <a:latin typeface="微软雅黑" pitchFamily="34" charset="-122"/>
                  <a:ea typeface="微软雅黑" pitchFamily="34" charset="-122"/>
                </a:rPr>
                <a:t>点击添加文本 点击添加文本</a:t>
              </a:r>
            </a:p>
            <a:p>
              <a:pPr algn="ctr" eaLnBrk="0" fontAlgn="ctr" hangingPunct="0">
                <a:buClr>
                  <a:srgbClr val="FF0000"/>
                </a:buClr>
                <a:buSzPct val="70000"/>
              </a:pPr>
              <a:r>
                <a:rPr lang="zh-CN" altLang="en-US" sz="1600" dirty="0">
                  <a:solidFill>
                    <a:schemeClr val="bg1">
                      <a:lumMod val="50000"/>
                    </a:schemeClr>
                  </a:solidFill>
                  <a:latin typeface="微软雅黑" pitchFamily="34" charset="-122"/>
                  <a:ea typeface="微软雅黑" pitchFamily="34" charset="-122"/>
                </a:rPr>
                <a:t>点击添加文本 点击添加文本</a:t>
              </a:r>
            </a:p>
          </p:txBody>
        </p:sp>
        <p:sp>
          <p:nvSpPr>
            <p:cNvPr id="12" name="圆角矩形 14"/>
            <p:cNvSpPr/>
            <p:nvPr/>
          </p:nvSpPr>
          <p:spPr bwMode="auto">
            <a:xfrm>
              <a:off x="1411354" y="1459928"/>
              <a:ext cx="3168650" cy="1366837"/>
            </a:xfrm>
            <a:prstGeom prst="roundRect">
              <a:avLst>
                <a:gd name="adj" fmla="val 0"/>
              </a:avLst>
            </a:prstGeom>
            <a:noFill/>
            <a:ln>
              <a:solidFill>
                <a:srgbClr val="F8BF53"/>
              </a:solidFill>
            </a:ln>
          </p:spPr>
          <p:style>
            <a:lnRef idx="2">
              <a:schemeClr val="accent3"/>
            </a:lnRef>
            <a:fillRef idx="1">
              <a:schemeClr val="lt1"/>
            </a:fillRef>
            <a:effectRef idx="0">
              <a:schemeClr val="accent3"/>
            </a:effectRef>
            <a:fontRef idx="minor">
              <a:schemeClr val="dk1"/>
            </a:fontRef>
          </p:style>
          <p:txBody>
            <a:bodyPr lIns="91430" tIns="45716" rIns="91430" bIns="45716" anchor="ctr">
              <a:sp3d/>
            </a:bodyPr>
            <a:lstStyle/>
            <a:p>
              <a:pPr marL="0" lvl="2" algn="ctr" eaLnBrk="0" fontAlgn="ctr" hangingPunct="0">
                <a:buClr>
                  <a:srgbClr val="FF0000"/>
                </a:buClr>
                <a:buSzPct val="70000"/>
                <a:buFont typeface="Wingdings" pitchFamily="2" charset="2"/>
                <a:buChar char="n"/>
                <a:tabLst>
                  <a:tab pos="136509" algn="l"/>
                </a:tabLst>
                <a:defRPr/>
              </a:pPr>
              <a:endParaRPr lang="zh-CN" altLang="en-US" sz="1600" dirty="0">
                <a:solidFill>
                  <a:schemeClr val="bg1">
                    <a:lumMod val="50000"/>
                  </a:schemeClr>
                </a:solidFill>
                <a:latin typeface="微软雅黑" pitchFamily="34" charset="-122"/>
                <a:ea typeface="微软雅黑" pitchFamily="34" charset="-122"/>
              </a:endParaRPr>
            </a:p>
          </p:txBody>
        </p:sp>
        <p:sp>
          <p:nvSpPr>
            <p:cNvPr id="13" name="矩形 87"/>
            <p:cNvSpPr>
              <a:spLocks noChangeArrowheads="1"/>
            </p:cNvSpPr>
            <p:nvPr/>
          </p:nvSpPr>
          <p:spPr bwMode="auto">
            <a:xfrm>
              <a:off x="1440954" y="1627132"/>
              <a:ext cx="3109451" cy="425070"/>
            </a:xfrm>
            <a:prstGeom prst="rect">
              <a:avLst/>
            </a:prstGeom>
            <a:noFill/>
            <a:ln w="9525">
              <a:noFill/>
              <a:miter lim="800000"/>
              <a:headEnd/>
              <a:tailEnd/>
            </a:ln>
          </p:spPr>
          <p:txBody>
            <a:bodyPr lIns="91430" tIns="45716" rIns="91430" bIns="45716">
              <a:spAutoFit/>
            </a:bodyPr>
            <a:lstStyle/>
            <a:p>
              <a:pPr algn="ctr" eaLnBrk="0" fontAlgn="ctr" hangingPunct="0">
                <a:buClr>
                  <a:srgbClr val="FF0000"/>
                </a:buClr>
                <a:buSzPct val="70000"/>
              </a:pPr>
              <a:r>
                <a:rPr lang="zh-CN" altLang="en-US" sz="1600" dirty="0">
                  <a:solidFill>
                    <a:schemeClr val="bg1">
                      <a:lumMod val="50000"/>
                    </a:schemeClr>
                  </a:solidFill>
                  <a:latin typeface="微软雅黑" pitchFamily="34" charset="-122"/>
                  <a:ea typeface="微软雅黑" pitchFamily="34" charset="-122"/>
                </a:rPr>
                <a:t>点击添加文本 点击添加文本</a:t>
              </a:r>
            </a:p>
            <a:p>
              <a:pPr algn="ctr" eaLnBrk="0" fontAlgn="ctr" hangingPunct="0">
                <a:buClr>
                  <a:srgbClr val="FF0000"/>
                </a:buClr>
                <a:buSzPct val="70000"/>
              </a:pPr>
              <a:r>
                <a:rPr lang="zh-CN" altLang="en-US" sz="1600" dirty="0">
                  <a:solidFill>
                    <a:schemeClr val="bg1">
                      <a:lumMod val="50000"/>
                    </a:schemeClr>
                  </a:solidFill>
                  <a:latin typeface="微软雅黑" pitchFamily="34" charset="-122"/>
                  <a:ea typeface="微软雅黑" pitchFamily="34" charset="-122"/>
                </a:rPr>
                <a:t>点击添加文本 点击添加文本</a:t>
              </a:r>
            </a:p>
          </p:txBody>
        </p:sp>
        <p:grpSp>
          <p:nvGrpSpPr>
            <p:cNvPr id="14" name="组合 26"/>
            <p:cNvGrpSpPr>
              <a:grpSpLocks noChangeAspect="1"/>
            </p:cNvGrpSpPr>
            <p:nvPr/>
          </p:nvGrpSpPr>
          <p:grpSpPr bwMode="auto">
            <a:xfrm>
              <a:off x="1774893" y="2145154"/>
              <a:ext cx="2443163" cy="554037"/>
              <a:chOff x="855540" y="3342118"/>
              <a:chExt cx="1399872" cy="987727"/>
            </a:xfrm>
            <a:scene3d>
              <a:camera prst="orthographicFront">
                <a:rot lat="0" lon="0" rev="0"/>
              </a:camera>
              <a:lightRig rig="balanced" dir="t">
                <a:rot lat="0" lon="0" rev="8700000"/>
              </a:lightRig>
            </a:scene3d>
          </p:grpSpPr>
          <p:sp>
            <p:nvSpPr>
              <p:cNvPr id="18" name="矩形 17"/>
              <p:cNvSpPr/>
              <p:nvPr/>
            </p:nvSpPr>
            <p:spPr>
              <a:xfrm>
                <a:off x="855540" y="3342118"/>
                <a:ext cx="1399872" cy="987727"/>
              </a:xfrm>
              <a:prstGeom prst="rect">
                <a:avLst/>
              </a:prstGeom>
              <a:noFill/>
              <a:ln>
                <a:solidFill>
                  <a:srgbClr val="B8D557"/>
                </a:solidFill>
              </a:ln>
            </p:spPr>
            <p:style>
              <a:lnRef idx="2">
                <a:schemeClr val="accent3">
                  <a:shade val="50000"/>
                </a:schemeClr>
              </a:lnRef>
              <a:fillRef idx="1">
                <a:schemeClr val="accent3"/>
              </a:fillRef>
              <a:effectRef idx="0">
                <a:schemeClr val="accent3"/>
              </a:effectRef>
              <a:fontRef idx="minor">
                <a:schemeClr val="lt1"/>
              </a:fontRef>
            </p:style>
            <p:txBody>
              <a:bodyPr anchor="ctr">
                <a:sp3d/>
              </a:bodyPr>
              <a:lstStyle/>
              <a:p>
                <a:pPr algn="ctr" eaLnBrk="0" fontAlgn="ctr" hangingPunct="0">
                  <a:buClr>
                    <a:srgbClr val="FF0000"/>
                  </a:buClr>
                  <a:buSzPct val="70000"/>
                  <a:buFont typeface="Wingdings" pitchFamily="2" charset="2"/>
                  <a:buChar char="u"/>
                  <a:defRPr/>
                </a:pPr>
                <a:endParaRPr lang="zh-CN" altLang="en-US" b="1" dirty="0">
                  <a:solidFill>
                    <a:schemeClr val="bg1">
                      <a:lumMod val="50000"/>
                    </a:schemeClr>
                  </a:solidFill>
                  <a:latin typeface="微软雅黑" pitchFamily="34" charset="-122"/>
                  <a:ea typeface="微软雅黑" pitchFamily="34" charset="-122"/>
                </a:endParaRPr>
              </a:p>
            </p:txBody>
          </p:sp>
          <p:sp>
            <p:nvSpPr>
              <p:cNvPr id="19" name="矩形 14"/>
              <p:cNvSpPr>
                <a:spLocks noChangeArrowheads="1"/>
              </p:cNvSpPr>
              <p:nvPr/>
            </p:nvSpPr>
            <p:spPr bwMode="auto">
              <a:xfrm>
                <a:off x="1004859" y="3608671"/>
                <a:ext cx="1101235" cy="478622"/>
              </a:xfrm>
              <a:prstGeom prst="rect">
                <a:avLst/>
              </a:prstGeom>
              <a:noFill/>
              <a:ln w="9525">
                <a:noFill/>
                <a:miter lim="800000"/>
                <a:headEnd/>
                <a:tailEnd/>
              </a:ln>
              <a:effectLst/>
              <a:sp3d>
                <a:bevelT w="190500" h="38100"/>
              </a:sp3d>
            </p:spPr>
            <p:txBody>
              <a:bodyPr anchor="ctr">
                <a:spAutoFit/>
              </a:bodyPr>
              <a:lstStyle/>
              <a:p>
                <a:pPr algn="ctr" fontAlgn="ctr">
                  <a:buClr>
                    <a:srgbClr val="FF0000"/>
                  </a:buClr>
                  <a:buSzPct val="70000"/>
                  <a:defRPr/>
                </a:pPr>
                <a:r>
                  <a:rPr kumimoji="1" lang="zh-CN" altLang="en-US" dirty="0">
                    <a:solidFill>
                      <a:schemeClr val="bg1">
                        <a:lumMod val="50000"/>
                      </a:schemeClr>
                    </a:solidFill>
                    <a:latin typeface="微软雅黑" pitchFamily="34" charset="-122"/>
                    <a:ea typeface="微软雅黑" pitchFamily="34" charset="-122"/>
                  </a:rPr>
                  <a:t>添加标题</a:t>
                </a:r>
              </a:p>
            </p:txBody>
          </p:sp>
        </p:grpSp>
        <p:grpSp>
          <p:nvGrpSpPr>
            <p:cNvPr id="15" name="组合 26"/>
            <p:cNvGrpSpPr>
              <a:grpSpLocks noChangeAspect="1"/>
            </p:cNvGrpSpPr>
            <p:nvPr/>
          </p:nvGrpSpPr>
          <p:grpSpPr bwMode="auto">
            <a:xfrm>
              <a:off x="1774893" y="3094592"/>
              <a:ext cx="2443163" cy="555624"/>
              <a:chOff x="855540" y="3684275"/>
              <a:chExt cx="1399872" cy="987727"/>
            </a:xfrm>
            <a:effectLst/>
            <a:scene3d>
              <a:camera prst="orthographicFront">
                <a:rot lat="0" lon="0" rev="0"/>
              </a:camera>
              <a:lightRig rig="balanced" dir="t">
                <a:rot lat="0" lon="0" rev="8700000"/>
              </a:lightRig>
            </a:scene3d>
          </p:grpSpPr>
          <p:sp>
            <p:nvSpPr>
              <p:cNvPr id="16" name="圆角矩形 23"/>
              <p:cNvSpPr/>
              <p:nvPr/>
            </p:nvSpPr>
            <p:spPr>
              <a:xfrm>
                <a:off x="855540" y="3684275"/>
                <a:ext cx="1399872" cy="987727"/>
              </a:xfrm>
              <a:prstGeom prst="roundRect">
                <a:avLst>
                  <a:gd name="adj" fmla="val 0"/>
                </a:avLst>
              </a:prstGeom>
              <a:noFill/>
              <a:ln>
                <a:solidFill>
                  <a:srgbClr val="EC5B2D"/>
                </a:solidFill>
              </a:ln>
            </p:spPr>
            <p:style>
              <a:lnRef idx="2">
                <a:schemeClr val="accent3"/>
              </a:lnRef>
              <a:fillRef idx="1">
                <a:schemeClr val="lt1"/>
              </a:fillRef>
              <a:effectRef idx="0">
                <a:schemeClr val="accent3"/>
              </a:effectRef>
              <a:fontRef idx="minor">
                <a:schemeClr val="dk1"/>
              </a:fontRef>
            </p:style>
            <p:txBody>
              <a:bodyPr anchor="ctr">
                <a:sp3d/>
              </a:bodyPr>
              <a:lstStyle/>
              <a:p>
                <a:pPr algn="ctr" eaLnBrk="0" fontAlgn="ctr" hangingPunct="0">
                  <a:buClr>
                    <a:srgbClr val="FF0000"/>
                  </a:buClr>
                  <a:buSzPct val="70000"/>
                  <a:buFont typeface="Wingdings" pitchFamily="2" charset="2"/>
                  <a:buChar char="u"/>
                  <a:defRPr/>
                </a:pPr>
                <a:endParaRPr lang="zh-CN" altLang="en-US" b="1" dirty="0">
                  <a:solidFill>
                    <a:schemeClr val="bg1">
                      <a:lumMod val="50000"/>
                    </a:schemeClr>
                  </a:solidFill>
                  <a:latin typeface="微软雅黑" pitchFamily="34" charset="-122"/>
                  <a:ea typeface="微软雅黑" pitchFamily="34" charset="-122"/>
                </a:endParaRPr>
              </a:p>
            </p:txBody>
          </p:sp>
          <p:sp>
            <p:nvSpPr>
              <p:cNvPr id="17" name="矩形 16"/>
              <p:cNvSpPr>
                <a:spLocks noChangeArrowheads="1"/>
              </p:cNvSpPr>
              <p:nvPr/>
            </p:nvSpPr>
            <p:spPr bwMode="auto">
              <a:xfrm>
                <a:off x="930021" y="3939510"/>
                <a:ext cx="1250910" cy="477255"/>
              </a:xfrm>
              <a:prstGeom prst="rect">
                <a:avLst/>
              </a:prstGeom>
              <a:noFill/>
              <a:ln w="9525">
                <a:noFill/>
                <a:miter lim="800000"/>
                <a:headEnd/>
                <a:tailEnd/>
              </a:ln>
              <a:effectLst/>
              <a:sp3d>
                <a:bevelT w="190500" h="38100"/>
              </a:sp3d>
            </p:spPr>
            <p:txBody>
              <a:bodyPr anchor="ctr">
                <a:spAutoFit/>
              </a:bodyPr>
              <a:lstStyle/>
              <a:p>
                <a:pPr algn="ctr" fontAlgn="ctr">
                  <a:buClr>
                    <a:srgbClr val="FF0000"/>
                  </a:buClr>
                  <a:buSzPct val="70000"/>
                  <a:defRPr/>
                </a:pPr>
                <a:r>
                  <a:rPr kumimoji="1" lang="zh-CN" altLang="en-US" dirty="0">
                    <a:solidFill>
                      <a:schemeClr val="bg1">
                        <a:lumMod val="50000"/>
                      </a:schemeClr>
                    </a:solidFill>
                    <a:latin typeface="微软雅黑" pitchFamily="34" charset="-122"/>
                    <a:ea typeface="微软雅黑" pitchFamily="34" charset="-122"/>
                  </a:rPr>
                  <a:t>添加标题</a:t>
                </a:r>
              </a:p>
            </p:txBody>
          </p:sp>
        </p:grpSp>
      </p:grpSp>
      <p:pic>
        <p:nvPicPr>
          <p:cNvPr id="3" name="图片 2">
            <a:extLst>
              <a:ext uri="{FF2B5EF4-FFF2-40B4-BE49-F238E27FC236}">
                <a16:creationId xmlns:a16="http://schemas.microsoft.com/office/drawing/2014/main" id="{9C33FC2A-BC7F-4AA3-AB7F-753D1A77FB3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57818" y="2135620"/>
            <a:ext cx="4110610" cy="3026201"/>
          </a:xfrm>
          <a:prstGeom prst="rect">
            <a:avLst/>
          </a:prstGeom>
        </p:spPr>
      </p:pic>
      <p:pic>
        <p:nvPicPr>
          <p:cNvPr id="20" name="图片 19">
            <a:extLst>
              <a:ext uri="{FF2B5EF4-FFF2-40B4-BE49-F238E27FC236}">
                <a16:creationId xmlns:a16="http://schemas.microsoft.com/office/drawing/2014/main" id="{3BD20AE7-F6C6-45E4-8454-195F21F9BBB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947831">
            <a:off x="7668493" y="-394499"/>
            <a:ext cx="2293446" cy="2293446"/>
          </a:xfrm>
          <a:prstGeom prst="rect">
            <a:avLst/>
          </a:prstGeom>
        </p:spPr>
      </p:pic>
    </p:spTree>
    <p:extLst>
      <p:ext uri="{BB962C8B-B14F-4D97-AF65-F5344CB8AC3E}">
        <p14:creationId xmlns:p14="http://schemas.microsoft.com/office/powerpoint/2010/main" val="775924940"/>
      </p:ext>
    </p:extLst>
  </p:cSld>
  <p:clrMapOvr>
    <a:masterClrMapping/>
  </p:clrMapOvr>
  <mc:AlternateContent xmlns:mc="http://schemas.openxmlformats.org/markup-compatibility/2006" xmlns:p14="http://schemas.microsoft.com/office/powerpoint/2010/main">
    <mc:Choice Requires="p14">
      <p:transition spd="slow" p14:dur="2000" advTm="3000">
        <p14:warp dir="in"/>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250"/>
                                        <p:tgtEl>
                                          <p:spTgt spid="6"/>
                                        </p:tgtEl>
                                      </p:cBhvr>
                                    </p:animEffect>
                                    <p:anim calcmode="lin" valueType="num">
                                      <p:cBhvr>
                                        <p:cTn id="14" dur="250" fill="hold"/>
                                        <p:tgtEl>
                                          <p:spTgt spid="6"/>
                                        </p:tgtEl>
                                        <p:attrNameLst>
                                          <p:attrName>ppt_x</p:attrName>
                                        </p:attrNameLst>
                                      </p:cBhvr>
                                      <p:tavLst>
                                        <p:tav tm="0">
                                          <p:val>
                                            <p:strVal val="#ppt_x"/>
                                          </p:val>
                                        </p:tav>
                                        <p:tav tm="100000">
                                          <p:val>
                                            <p:strVal val="#ppt_x"/>
                                          </p:val>
                                        </p:tav>
                                      </p:tavLst>
                                    </p:anim>
                                    <p:anim calcmode="lin" valueType="num">
                                      <p:cBhvr>
                                        <p:cTn id="15" dur="25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EEDC1"/>
        </a:solidFill>
        <a:effectLst/>
      </p:bgPr>
    </p:bg>
    <p:spTree>
      <p:nvGrpSpPr>
        <p:cNvPr id="1" name=""/>
        <p:cNvGrpSpPr/>
        <p:nvPr/>
      </p:nvGrpSpPr>
      <p:grpSpPr>
        <a:xfrm>
          <a:off x="0" y="0"/>
          <a:ext cx="0" cy="0"/>
          <a:chOff x="0" y="0"/>
          <a:chExt cx="0" cy="0"/>
        </a:xfrm>
      </p:grpSpPr>
      <p:pic>
        <p:nvPicPr>
          <p:cNvPr id="22" name="图片 21">
            <a:extLst>
              <a:ext uri="{FF2B5EF4-FFF2-40B4-BE49-F238E27FC236}">
                <a16:creationId xmlns:a16="http://schemas.microsoft.com/office/drawing/2014/main" id="{7F892066-306B-4196-9602-CF0676E405AB}"/>
              </a:ext>
            </a:extLst>
          </p:cNvPr>
          <p:cNvPicPr>
            <a:picLocks noChangeAspect="1"/>
          </p:cNvPicPr>
          <p:nvPr/>
        </p:nvPicPr>
        <p:blipFill>
          <a:blip r:embed="rId3" cstate="print">
            <a:extLst>
              <a:ext uri="{BEBA8EAE-BF5A-486C-A8C5-ECC9F3942E4B}">
                <a14:imgProps xmlns:a14="http://schemas.microsoft.com/office/drawing/2010/main">
                  <a14:imgLayer r:embed="rId4">
                    <a14:imgEffect>
                      <a14:artisticLineDrawing/>
                    </a14:imgEffect>
                  </a14:imgLayer>
                </a14:imgProps>
              </a:ext>
              <a:ext uri="{28A0092B-C50C-407E-A947-70E740481C1C}">
                <a14:useLocalDpi xmlns:a14="http://schemas.microsoft.com/office/drawing/2010/main" val="0"/>
              </a:ext>
            </a:extLst>
          </a:blip>
          <a:stretch>
            <a:fillRect/>
          </a:stretch>
        </p:blipFill>
        <p:spPr>
          <a:xfrm>
            <a:off x="3264202" y="2736194"/>
            <a:ext cx="5590842" cy="2586319"/>
          </a:xfrm>
          <a:prstGeom prst="rect">
            <a:avLst/>
          </a:prstGeom>
        </p:spPr>
      </p:pic>
      <p:grpSp>
        <p:nvGrpSpPr>
          <p:cNvPr id="4" name="组合 3"/>
          <p:cNvGrpSpPr/>
          <p:nvPr/>
        </p:nvGrpSpPr>
        <p:grpSpPr>
          <a:xfrm>
            <a:off x="2611410" y="488950"/>
            <a:ext cx="6981878" cy="615162"/>
            <a:chOff x="4787900" y="488950"/>
            <a:chExt cx="2628900" cy="615162"/>
          </a:xfrm>
        </p:grpSpPr>
        <p:sp>
          <p:nvSpPr>
            <p:cNvPr id="11" name="Copyright Notice"/>
            <p:cNvSpPr>
              <a:spLocks/>
            </p:cNvSpPr>
            <p:nvPr/>
          </p:nvSpPr>
          <p:spPr bwMode="auto">
            <a:xfrm>
              <a:off x="4787900" y="579149"/>
              <a:ext cx="2628900"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rgbClr val="EC5B2D"/>
                  </a:solidFill>
                  <a:latin typeface="微软雅黑" panose="020B0503020204020204" pitchFamily="34" charset="-122"/>
                  <a:ea typeface="微软雅黑" panose="020B0503020204020204" pitchFamily="34" charset="-122"/>
                </a:rPr>
                <a:t>点击加入标题文字</a:t>
              </a:r>
              <a:endParaRPr lang="en-US" sz="2400" cap="small" dirty="0">
                <a:solidFill>
                  <a:srgbClr val="EC5B2D"/>
                </a:solidFill>
                <a:latin typeface="微软雅黑" panose="020B0503020204020204" pitchFamily="34" charset="-122"/>
                <a:ea typeface="微软雅黑" panose="020B0503020204020204" pitchFamily="34" charset="-122"/>
              </a:endParaRPr>
            </a:p>
          </p:txBody>
        </p:sp>
        <p:sp>
          <p:nvSpPr>
            <p:cNvPr id="8" name="Shape 18"/>
            <p:cNvSpPr/>
            <p:nvPr/>
          </p:nvSpPr>
          <p:spPr>
            <a:xfrm>
              <a:off x="4921206" y="488950"/>
              <a:ext cx="2362288" cy="615162"/>
            </a:xfrm>
            <a:prstGeom prst="roundRect">
              <a:avLst>
                <a:gd name="adj" fmla="val 50000"/>
              </a:avLst>
            </a:prstGeom>
            <a:noFill/>
            <a:ln w="12700" cap="flat">
              <a:solidFill>
                <a:srgbClr val="14345A"/>
              </a:solidFill>
              <a:prstDash val="solid"/>
              <a:miter lim="400000"/>
            </a:ln>
            <a:effectLst/>
          </p:spPr>
          <p:txBody>
            <a:bodyPr wrap="square" lIns="19050" tIns="19050" rIns="19050" bIns="1905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750" b="0" i="0" u="none" strike="noStrike" kern="0" cap="none" spc="0" normalizeH="0" baseline="0" noProof="0">
                <a:ln>
                  <a:noFill/>
                </a:ln>
                <a:solidFill>
                  <a:schemeClr val="bg1"/>
                </a:solidFill>
                <a:effectLst/>
                <a:uLnTx/>
                <a:uFillTx/>
              </a:endParaRPr>
            </a:p>
          </p:txBody>
        </p:sp>
      </p:grpSp>
      <p:sp>
        <p:nvSpPr>
          <p:cNvPr id="14" name="椭圆 13"/>
          <p:cNvSpPr/>
          <p:nvPr/>
        </p:nvSpPr>
        <p:spPr>
          <a:xfrm>
            <a:off x="4888048" y="2622175"/>
            <a:ext cx="1171575" cy="1173163"/>
          </a:xfrm>
          <a:prstGeom prst="ellipse">
            <a:avLst/>
          </a:prstGeom>
          <a:noFill/>
          <a:ln w="25400" cap="flat" cmpd="sng" algn="ctr">
            <a:solidFill>
              <a:srgbClr val="EC5B2D"/>
            </a:solidFill>
            <a:prstDash val="solid"/>
          </a:ln>
          <a:effectLst/>
        </p:spPr>
        <p:txBody>
          <a:bodyPr lIns="0" tIns="0" rIns="0" bIns="0" anchor="ctr"/>
          <a:lstStyle/>
          <a:p>
            <a:pPr algn="ctr">
              <a:defRPr/>
            </a:pPr>
            <a:r>
              <a:rPr lang="zh-CN" altLang="en-US" sz="2400" kern="0" dirty="0">
                <a:solidFill>
                  <a:schemeClr val="bg1">
                    <a:lumMod val="50000"/>
                  </a:schemeClr>
                </a:solidFill>
                <a:latin typeface="微软雅黑" panose="020B0503020204020204" pitchFamily="34" charset="-122"/>
                <a:ea typeface="微软雅黑" panose="020B0503020204020204" pitchFamily="34" charset="-122"/>
              </a:rPr>
              <a:t>文字</a:t>
            </a:r>
            <a:endParaRPr lang="en-US" sz="2400" kern="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5" name="椭圆 14"/>
          <p:cNvSpPr/>
          <p:nvPr/>
        </p:nvSpPr>
        <p:spPr>
          <a:xfrm>
            <a:off x="4873760" y="4138238"/>
            <a:ext cx="1173162" cy="1171575"/>
          </a:xfrm>
          <a:prstGeom prst="ellipse">
            <a:avLst/>
          </a:prstGeom>
          <a:noFill/>
          <a:ln w="25400" cap="flat" cmpd="sng" algn="ctr">
            <a:solidFill>
              <a:srgbClr val="B8D557"/>
            </a:solidFill>
            <a:prstDash val="solid"/>
          </a:ln>
          <a:effectLst/>
        </p:spPr>
        <p:txBody>
          <a:bodyPr lIns="0" tIns="0" rIns="0" bIns="0" anchor="ctr"/>
          <a:lstStyle/>
          <a:p>
            <a:pPr algn="ctr">
              <a:defRPr/>
            </a:pPr>
            <a:r>
              <a:rPr lang="zh-CN" altLang="en-US" sz="2400" kern="0" dirty="0">
                <a:solidFill>
                  <a:schemeClr val="bg1">
                    <a:lumMod val="50000"/>
                  </a:schemeClr>
                </a:solidFill>
                <a:latin typeface="微软雅黑" panose="020B0503020204020204" pitchFamily="34" charset="-122"/>
                <a:ea typeface="微软雅黑" panose="020B0503020204020204" pitchFamily="34" charset="-122"/>
              </a:rPr>
              <a:t>文字</a:t>
            </a:r>
            <a:endParaRPr lang="en-US" sz="2400" kern="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椭圆 15"/>
          <p:cNvSpPr/>
          <p:nvPr/>
        </p:nvSpPr>
        <p:spPr>
          <a:xfrm>
            <a:off x="6381886" y="4150938"/>
            <a:ext cx="1171575" cy="1171575"/>
          </a:xfrm>
          <a:prstGeom prst="ellipse">
            <a:avLst/>
          </a:prstGeom>
          <a:noFill/>
          <a:ln w="25400" cap="flat" cmpd="sng" algn="ctr">
            <a:solidFill>
              <a:srgbClr val="EC5B2D"/>
            </a:solidFill>
            <a:prstDash val="solid"/>
          </a:ln>
          <a:effectLst/>
        </p:spPr>
        <p:txBody>
          <a:bodyPr lIns="0" tIns="0" rIns="0" bIns="0" anchor="ctr"/>
          <a:lstStyle/>
          <a:p>
            <a:pPr algn="ctr">
              <a:defRPr/>
            </a:pPr>
            <a:r>
              <a:rPr lang="zh-CN" altLang="en-US" sz="2400" kern="0" dirty="0">
                <a:solidFill>
                  <a:schemeClr val="bg1">
                    <a:lumMod val="50000"/>
                  </a:schemeClr>
                </a:solidFill>
                <a:latin typeface="微软雅黑" panose="020B0503020204020204" pitchFamily="34" charset="-122"/>
                <a:ea typeface="微软雅黑" panose="020B0503020204020204" pitchFamily="34" charset="-122"/>
              </a:rPr>
              <a:t>文字</a:t>
            </a:r>
            <a:endParaRPr lang="en-US" sz="2400" kern="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椭圆 16"/>
          <p:cNvSpPr/>
          <p:nvPr/>
        </p:nvSpPr>
        <p:spPr>
          <a:xfrm>
            <a:off x="6394586" y="2636463"/>
            <a:ext cx="1171575" cy="1171575"/>
          </a:xfrm>
          <a:prstGeom prst="ellipse">
            <a:avLst/>
          </a:prstGeom>
          <a:noFill/>
          <a:ln w="25400" cap="flat" cmpd="sng" algn="ctr">
            <a:solidFill>
              <a:srgbClr val="B8D557"/>
            </a:solidFill>
            <a:prstDash val="solid"/>
          </a:ln>
          <a:effectLst/>
        </p:spPr>
        <p:txBody>
          <a:bodyPr lIns="0" tIns="0" rIns="0" bIns="0" anchor="ctr"/>
          <a:lstStyle/>
          <a:p>
            <a:pPr algn="ctr">
              <a:defRPr/>
            </a:pPr>
            <a:r>
              <a:rPr lang="zh-CN" altLang="en-US" sz="2400" kern="0" dirty="0">
                <a:solidFill>
                  <a:schemeClr val="bg1">
                    <a:lumMod val="50000"/>
                  </a:schemeClr>
                </a:solidFill>
                <a:latin typeface="微软雅黑" panose="020B0503020204020204" pitchFamily="34" charset="-122"/>
                <a:ea typeface="微软雅黑" panose="020B0503020204020204" pitchFamily="34" charset="-122"/>
              </a:rPr>
              <a:t>文字</a:t>
            </a:r>
            <a:endParaRPr lang="en-US" sz="2400" kern="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8" name="矩形 1"/>
          <p:cNvSpPr>
            <a:spLocks noChangeArrowheads="1"/>
          </p:cNvSpPr>
          <p:nvPr/>
        </p:nvSpPr>
        <p:spPr bwMode="auto">
          <a:xfrm>
            <a:off x="1449444" y="2219381"/>
            <a:ext cx="3068594" cy="1306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just">
              <a:lnSpc>
                <a:spcPct val="1300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请在此处输入您的文本请在此处输入您的文本请在此处输入您的文本请在此处输入您的文本请在</a:t>
            </a:r>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9" name="矩形 11"/>
          <p:cNvSpPr>
            <a:spLocks noChangeArrowheads="1"/>
          </p:cNvSpPr>
          <p:nvPr/>
        </p:nvSpPr>
        <p:spPr bwMode="auto">
          <a:xfrm>
            <a:off x="7904193" y="2219380"/>
            <a:ext cx="3068594" cy="1306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just">
              <a:lnSpc>
                <a:spcPct val="1300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请在此处输入您的文本请在此处输入您的文本请在此处输入您的文本请在此处输入您的文本请在</a:t>
            </a:r>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0" name="矩形 12"/>
          <p:cNvSpPr>
            <a:spLocks noChangeArrowheads="1"/>
          </p:cNvSpPr>
          <p:nvPr/>
        </p:nvSpPr>
        <p:spPr bwMode="auto">
          <a:xfrm>
            <a:off x="1449444" y="4922893"/>
            <a:ext cx="3068594" cy="130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just">
              <a:lnSpc>
                <a:spcPct val="1300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请在此处输入您的文本请在此处输入您的文本请在此处输入您的文本请在此处输入您的文本</a:t>
            </a:r>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1" name="矩形 13"/>
          <p:cNvSpPr>
            <a:spLocks noChangeArrowheads="1"/>
          </p:cNvSpPr>
          <p:nvPr/>
        </p:nvSpPr>
        <p:spPr bwMode="auto">
          <a:xfrm>
            <a:off x="7904193" y="4878443"/>
            <a:ext cx="3068594" cy="139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just">
              <a:lnSpc>
                <a:spcPct val="1300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请在此处输入您的文本请在此处输入您的文本请在此处输入您的文本请在此处输入您的文本请在</a:t>
            </a:r>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p:txBody>
      </p:sp>
      <p:pic>
        <p:nvPicPr>
          <p:cNvPr id="13" name="图片 12">
            <a:extLst>
              <a:ext uri="{FF2B5EF4-FFF2-40B4-BE49-F238E27FC236}">
                <a16:creationId xmlns:a16="http://schemas.microsoft.com/office/drawing/2014/main" id="{85C3A3AC-7A89-47E3-9109-896F7572D45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947831">
            <a:off x="7668493" y="-394499"/>
            <a:ext cx="2293446" cy="2293446"/>
          </a:xfrm>
          <a:prstGeom prst="rect">
            <a:avLst/>
          </a:prstGeom>
        </p:spPr>
      </p:pic>
    </p:spTree>
    <p:extLst>
      <p:ext uri="{BB962C8B-B14F-4D97-AF65-F5344CB8AC3E}">
        <p14:creationId xmlns:p14="http://schemas.microsoft.com/office/powerpoint/2010/main" val="3174571267"/>
      </p:ext>
    </p:extLst>
  </p:cSld>
  <p:clrMapOvr>
    <a:masterClrMapping/>
  </p:clrMapOvr>
  <mc:AlternateContent xmlns:mc="http://schemas.openxmlformats.org/markup-compatibility/2006" xmlns:p14="http://schemas.microsoft.com/office/powerpoint/2010/main">
    <mc:Choice Requires="p14">
      <p:transition spd="slow" p14:dur="2000" advTm="3000">
        <p14:warp dir="in"/>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1000"/>
                                        <p:tgtEl>
                                          <p:spTgt spid="14"/>
                                        </p:tgtEl>
                                      </p:cBhvr>
                                    </p:animEffect>
                                    <p:anim calcmode="lin" valueType="num">
                                      <p:cBhvr>
                                        <p:cTn id="14" dur="1000" fill="hold"/>
                                        <p:tgtEl>
                                          <p:spTgt spid="14"/>
                                        </p:tgtEl>
                                        <p:attrNameLst>
                                          <p:attrName>ppt_x</p:attrName>
                                        </p:attrNameLst>
                                      </p:cBhvr>
                                      <p:tavLst>
                                        <p:tav tm="0">
                                          <p:val>
                                            <p:strVal val="#ppt_x"/>
                                          </p:val>
                                        </p:tav>
                                        <p:tav tm="100000">
                                          <p:val>
                                            <p:strVal val="#ppt_x"/>
                                          </p:val>
                                        </p:tav>
                                      </p:tavLst>
                                    </p:anim>
                                    <p:anim calcmode="lin" valueType="num">
                                      <p:cBhvr>
                                        <p:cTn id="15" dur="1000" fill="hold"/>
                                        <p:tgtEl>
                                          <p:spTgt spid="14"/>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1000"/>
                                        <p:tgtEl>
                                          <p:spTgt spid="15"/>
                                        </p:tgtEl>
                                      </p:cBhvr>
                                    </p:animEffect>
                                    <p:anim calcmode="lin" valueType="num">
                                      <p:cBhvr>
                                        <p:cTn id="19" dur="1000" fill="hold"/>
                                        <p:tgtEl>
                                          <p:spTgt spid="15"/>
                                        </p:tgtEl>
                                        <p:attrNameLst>
                                          <p:attrName>ppt_x</p:attrName>
                                        </p:attrNameLst>
                                      </p:cBhvr>
                                      <p:tavLst>
                                        <p:tav tm="0">
                                          <p:val>
                                            <p:strVal val="#ppt_x"/>
                                          </p:val>
                                        </p:tav>
                                        <p:tav tm="100000">
                                          <p:val>
                                            <p:strVal val="#ppt_x"/>
                                          </p:val>
                                        </p:tav>
                                      </p:tavLst>
                                    </p:anim>
                                    <p:anim calcmode="lin" valueType="num">
                                      <p:cBhvr>
                                        <p:cTn id="20" dur="1000" fill="hold"/>
                                        <p:tgtEl>
                                          <p:spTgt spid="15"/>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1000"/>
                                        <p:tgtEl>
                                          <p:spTgt spid="16"/>
                                        </p:tgtEl>
                                      </p:cBhvr>
                                    </p:animEffect>
                                    <p:anim calcmode="lin" valueType="num">
                                      <p:cBhvr>
                                        <p:cTn id="24" dur="1000" fill="hold"/>
                                        <p:tgtEl>
                                          <p:spTgt spid="16"/>
                                        </p:tgtEl>
                                        <p:attrNameLst>
                                          <p:attrName>ppt_x</p:attrName>
                                        </p:attrNameLst>
                                      </p:cBhvr>
                                      <p:tavLst>
                                        <p:tav tm="0">
                                          <p:val>
                                            <p:strVal val="#ppt_x"/>
                                          </p:val>
                                        </p:tav>
                                        <p:tav tm="100000">
                                          <p:val>
                                            <p:strVal val="#ppt_x"/>
                                          </p:val>
                                        </p:tav>
                                      </p:tavLst>
                                    </p:anim>
                                    <p:anim calcmode="lin" valueType="num">
                                      <p:cBhvr>
                                        <p:cTn id="25" dur="1000" fill="hold"/>
                                        <p:tgtEl>
                                          <p:spTgt spid="16"/>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1000"/>
                                        <p:tgtEl>
                                          <p:spTgt spid="17"/>
                                        </p:tgtEl>
                                      </p:cBhvr>
                                    </p:animEffect>
                                    <p:anim calcmode="lin" valueType="num">
                                      <p:cBhvr>
                                        <p:cTn id="29" dur="1000" fill="hold"/>
                                        <p:tgtEl>
                                          <p:spTgt spid="17"/>
                                        </p:tgtEl>
                                        <p:attrNameLst>
                                          <p:attrName>ppt_x</p:attrName>
                                        </p:attrNameLst>
                                      </p:cBhvr>
                                      <p:tavLst>
                                        <p:tav tm="0">
                                          <p:val>
                                            <p:strVal val="#ppt_x"/>
                                          </p:val>
                                        </p:tav>
                                        <p:tav tm="100000">
                                          <p:val>
                                            <p:strVal val="#ppt_x"/>
                                          </p:val>
                                        </p:tav>
                                      </p:tavLst>
                                    </p:anim>
                                    <p:anim calcmode="lin" valueType="num">
                                      <p:cBhvr>
                                        <p:cTn id="30" dur="1000" fill="hold"/>
                                        <p:tgtEl>
                                          <p:spTgt spid="17"/>
                                        </p:tgtEl>
                                        <p:attrNameLst>
                                          <p:attrName>ppt_y</p:attrName>
                                        </p:attrNameLst>
                                      </p:cBhvr>
                                      <p:tavLst>
                                        <p:tav tm="0">
                                          <p:val>
                                            <p:strVal val="#ppt_y+.1"/>
                                          </p:val>
                                        </p:tav>
                                        <p:tav tm="100000">
                                          <p:val>
                                            <p:strVal val="#ppt_y"/>
                                          </p:val>
                                        </p:tav>
                                      </p:tavLst>
                                    </p:anim>
                                  </p:childTnLst>
                                </p:cTn>
                              </p:par>
                            </p:childTnLst>
                          </p:cTn>
                        </p:par>
                        <p:par>
                          <p:cTn id="31" fill="hold">
                            <p:stCondLst>
                              <p:cond delay="1750"/>
                            </p:stCondLst>
                            <p:childTnLst>
                              <p:par>
                                <p:cTn id="32" presetID="22" presetClass="entr" presetSubtype="1" fill="hold" grpId="0" nodeType="after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wipe(up)">
                                      <p:cBhvr>
                                        <p:cTn id="34" dur="500"/>
                                        <p:tgtEl>
                                          <p:spTgt spid="18"/>
                                        </p:tgtEl>
                                      </p:cBhvr>
                                    </p:animEffect>
                                  </p:childTnLst>
                                </p:cTn>
                              </p:par>
                            </p:childTnLst>
                          </p:cTn>
                        </p:par>
                        <p:par>
                          <p:cTn id="35" fill="hold">
                            <p:stCondLst>
                              <p:cond delay="2250"/>
                            </p:stCondLst>
                            <p:childTnLst>
                              <p:par>
                                <p:cTn id="36" presetID="22" presetClass="entr" presetSubtype="1" fill="hold" grpId="0" nodeType="after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wipe(up)">
                                      <p:cBhvr>
                                        <p:cTn id="38" dur="500"/>
                                        <p:tgtEl>
                                          <p:spTgt spid="19"/>
                                        </p:tgtEl>
                                      </p:cBhvr>
                                    </p:animEffect>
                                  </p:childTnLst>
                                </p:cTn>
                              </p:par>
                            </p:childTnLst>
                          </p:cTn>
                        </p:par>
                        <p:par>
                          <p:cTn id="39" fill="hold">
                            <p:stCondLst>
                              <p:cond delay="2750"/>
                            </p:stCondLst>
                            <p:childTnLst>
                              <p:par>
                                <p:cTn id="40" presetID="22" presetClass="entr" presetSubtype="1" fill="hold" grpId="0" nodeType="after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wipe(up)">
                                      <p:cBhvr>
                                        <p:cTn id="42" dur="500"/>
                                        <p:tgtEl>
                                          <p:spTgt spid="21"/>
                                        </p:tgtEl>
                                      </p:cBhvr>
                                    </p:animEffect>
                                  </p:childTnLst>
                                </p:cTn>
                              </p:par>
                            </p:childTnLst>
                          </p:cTn>
                        </p:par>
                        <p:par>
                          <p:cTn id="43" fill="hold">
                            <p:stCondLst>
                              <p:cond delay="3250"/>
                            </p:stCondLst>
                            <p:childTnLst>
                              <p:par>
                                <p:cTn id="44" presetID="22" presetClass="entr" presetSubtype="1" fill="hold" grpId="0" nodeType="after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wipe(up)">
                                      <p:cBhvr>
                                        <p:cTn id="4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p:bldP spid="19" grpId="0"/>
      <p:bldP spid="20" grpId="0"/>
      <p:bldP spid="21"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EEDC1"/>
        </a:solidFill>
        <a:effectLst/>
      </p:bgPr>
    </p:bg>
    <p:spTree>
      <p:nvGrpSpPr>
        <p:cNvPr id="1" name=""/>
        <p:cNvGrpSpPr/>
        <p:nvPr/>
      </p:nvGrpSpPr>
      <p:grpSpPr>
        <a:xfrm>
          <a:off x="0" y="0"/>
          <a:ext cx="0" cy="0"/>
          <a:chOff x="0" y="0"/>
          <a:chExt cx="0" cy="0"/>
        </a:xfrm>
      </p:grpSpPr>
      <p:grpSp>
        <p:nvGrpSpPr>
          <p:cNvPr id="4" name="组合 3"/>
          <p:cNvGrpSpPr/>
          <p:nvPr/>
        </p:nvGrpSpPr>
        <p:grpSpPr>
          <a:xfrm>
            <a:off x="2611410" y="488950"/>
            <a:ext cx="6981878" cy="615162"/>
            <a:chOff x="4787900" y="488950"/>
            <a:chExt cx="2628900" cy="615162"/>
          </a:xfrm>
        </p:grpSpPr>
        <p:sp>
          <p:nvSpPr>
            <p:cNvPr id="11" name="Copyright Notice"/>
            <p:cNvSpPr>
              <a:spLocks/>
            </p:cNvSpPr>
            <p:nvPr/>
          </p:nvSpPr>
          <p:spPr bwMode="auto">
            <a:xfrm>
              <a:off x="4787900" y="579149"/>
              <a:ext cx="2628900"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rgbClr val="EC5B2D"/>
                  </a:solidFill>
                  <a:latin typeface="微软雅黑" panose="020B0503020204020204" pitchFamily="34" charset="-122"/>
                  <a:ea typeface="微软雅黑" panose="020B0503020204020204" pitchFamily="34" charset="-122"/>
                </a:rPr>
                <a:t>点击加入标题文字</a:t>
              </a:r>
              <a:endParaRPr lang="en-US" sz="2400" cap="small" dirty="0">
                <a:solidFill>
                  <a:srgbClr val="EC5B2D"/>
                </a:solidFill>
                <a:latin typeface="微软雅黑" panose="020B0503020204020204" pitchFamily="34" charset="-122"/>
                <a:ea typeface="微软雅黑" panose="020B0503020204020204" pitchFamily="34" charset="-122"/>
              </a:endParaRPr>
            </a:p>
          </p:txBody>
        </p:sp>
        <p:sp>
          <p:nvSpPr>
            <p:cNvPr id="8" name="Shape 18"/>
            <p:cNvSpPr/>
            <p:nvPr/>
          </p:nvSpPr>
          <p:spPr>
            <a:xfrm>
              <a:off x="4921206" y="488950"/>
              <a:ext cx="2362288" cy="615162"/>
            </a:xfrm>
            <a:prstGeom prst="roundRect">
              <a:avLst>
                <a:gd name="adj" fmla="val 50000"/>
              </a:avLst>
            </a:prstGeom>
            <a:noFill/>
            <a:ln w="12700" cap="flat">
              <a:solidFill>
                <a:srgbClr val="14345A"/>
              </a:solidFill>
              <a:prstDash val="solid"/>
              <a:miter lim="400000"/>
            </a:ln>
            <a:effectLst/>
          </p:spPr>
          <p:txBody>
            <a:bodyPr wrap="square" lIns="19050" tIns="19050" rIns="19050" bIns="1905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750" b="0" i="0" u="none" strike="noStrike" kern="0" cap="none" spc="0" normalizeH="0" baseline="0" noProof="0">
                <a:ln>
                  <a:noFill/>
                </a:ln>
                <a:solidFill>
                  <a:schemeClr val="bg1"/>
                </a:solidFill>
                <a:effectLst/>
                <a:uLnTx/>
                <a:uFillTx/>
              </a:endParaRPr>
            </a:p>
          </p:txBody>
        </p:sp>
      </p:grpSp>
      <p:grpSp>
        <p:nvGrpSpPr>
          <p:cNvPr id="9" name="组合 75"/>
          <p:cNvGrpSpPr/>
          <p:nvPr/>
        </p:nvGrpSpPr>
        <p:grpSpPr>
          <a:xfrm>
            <a:off x="1452562" y="4991554"/>
            <a:ext cx="2663825" cy="1538287"/>
            <a:chOff x="0" y="0"/>
            <a:chExt cx="2343898" cy="992595"/>
          </a:xfrm>
        </p:grpSpPr>
        <p:sp>
          <p:nvSpPr>
            <p:cNvPr id="10" name="文本框 76"/>
            <p:cNvSpPr/>
            <p:nvPr/>
          </p:nvSpPr>
          <p:spPr>
            <a:xfrm>
              <a:off x="0" y="287439"/>
              <a:ext cx="2343898" cy="705156"/>
            </a:xfrm>
            <a:prstGeom prst="rect">
              <a:avLst/>
            </a:prstGeom>
            <a:noFill/>
            <a:ln w="9525">
              <a:noFill/>
              <a:miter/>
            </a:ln>
          </p:spPr>
          <p:txBody>
            <a:bodyPr lIns="121807" tIns="60904" rIns="121807" bIns="60904"/>
            <a:lstStyle/>
            <a:p>
              <a:pPr lvl="0" algn="ctr" eaLnBrk="1" hangingPunct="1">
                <a:lnSpc>
                  <a:spcPct val="120000"/>
                </a:lnSpc>
                <a:buNone/>
              </a:pPr>
              <a:r>
                <a:rPr lang="zh-CN" altLang="en-US" sz="1400" dirty="0">
                  <a:solidFill>
                    <a:schemeClr val="bg1">
                      <a:lumMod val="50000"/>
                    </a:schemeClr>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a:t>
              </a:r>
              <a:endParaRPr lang="zh-CN" altLang="en-US" dirty="0">
                <a:solidFill>
                  <a:schemeClr val="bg1">
                    <a:lumMod val="50000"/>
                  </a:schemeClr>
                </a:solidFill>
                <a:latin typeface="Arial" pitchFamily="34" charset="0"/>
                <a:ea typeface="宋体" pitchFamily="2" charset="-122"/>
              </a:endParaRPr>
            </a:p>
          </p:txBody>
        </p:sp>
        <p:sp>
          <p:nvSpPr>
            <p:cNvPr id="12" name="文本框 77"/>
            <p:cNvSpPr/>
            <p:nvPr/>
          </p:nvSpPr>
          <p:spPr>
            <a:xfrm>
              <a:off x="616783" y="0"/>
              <a:ext cx="1110331" cy="268104"/>
            </a:xfrm>
            <a:prstGeom prst="rect">
              <a:avLst/>
            </a:prstGeom>
            <a:noFill/>
            <a:ln w="9525">
              <a:noFill/>
              <a:miter/>
            </a:ln>
          </p:spPr>
          <p:txBody>
            <a:bodyPr wrap="none">
              <a:spAutoFit/>
            </a:bodyPr>
            <a:lstStyle/>
            <a:p>
              <a:pPr lvl="0" algn="ctr" eaLnBrk="1" hangingPunct="1">
                <a:buNone/>
              </a:pPr>
              <a:r>
                <a:rPr lang="zh-CN" altLang="en-US" sz="2100" b="1" dirty="0">
                  <a:solidFill>
                    <a:schemeClr val="bg1">
                      <a:lumMod val="50000"/>
                    </a:schemeClr>
                  </a:solidFill>
                  <a:latin typeface="微软雅黑" pitchFamily="34" charset="-122"/>
                  <a:ea typeface="微软雅黑" pitchFamily="34" charset="-122"/>
                  <a:sym typeface="微软雅黑" pitchFamily="34" charset="-122"/>
                </a:rPr>
                <a:t>添加内容</a:t>
              </a:r>
              <a:endParaRPr lang="zh-CN" altLang="en-US" dirty="0">
                <a:solidFill>
                  <a:schemeClr val="bg1">
                    <a:lumMod val="50000"/>
                  </a:schemeClr>
                </a:solidFill>
                <a:latin typeface="Arial" pitchFamily="34" charset="0"/>
                <a:ea typeface="宋体" pitchFamily="2" charset="-122"/>
              </a:endParaRPr>
            </a:p>
          </p:txBody>
        </p:sp>
      </p:grpSp>
      <p:grpSp>
        <p:nvGrpSpPr>
          <p:cNvPr id="16" name="组合 82"/>
          <p:cNvGrpSpPr/>
          <p:nvPr/>
        </p:nvGrpSpPr>
        <p:grpSpPr>
          <a:xfrm>
            <a:off x="4732337" y="4991554"/>
            <a:ext cx="2663825" cy="1538287"/>
            <a:chOff x="0" y="0"/>
            <a:chExt cx="2343898" cy="992595"/>
          </a:xfrm>
        </p:grpSpPr>
        <p:sp>
          <p:nvSpPr>
            <p:cNvPr id="17" name="文本框 83"/>
            <p:cNvSpPr/>
            <p:nvPr/>
          </p:nvSpPr>
          <p:spPr>
            <a:xfrm>
              <a:off x="0" y="287439"/>
              <a:ext cx="2343898" cy="705156"/>
            </a:xfrm>
            <a:prstGeom prst="rect">
              <a:avLst/>
            </a:prstGeom>
            <a:noFill/>
            <a:ln w="9525">
              <a:noFill/>
              <a:miter/>
            </a:ln>
          </p:spPr>
          <p:txBody>
            <a:bodyPr lIns="121807" tIns="60904" rIns="121807" bIns="60904"/>
            <a:lstStyle/>
            <a:p>
              <a:pPr lvl="0" algn="ctr" eaLnBrk="1" hangingPunct="1">
                <a:lnSpc>
                  <a:spcPct val="120000"/>
                </a:lnSpc>
                <a:buNone/>
              </a:pPr>
              <a:r>
                <a:rPr lang="zh-CN" altLang="en-US" sz="1400" dirty="0">
                  <a:solidFill>
                    <a:schemeClr val="bg1">
                      <a:lumMod val="50000"/>
                    </a:schemeClr>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a:t>
              </a:r>
              <a:endParaRPr lang="zh-CN" altLang="en-US" dirty="0">
                <a:solidFill>
                  <a:schemeClr val="bg1">
                    <a:lumMod val="50000"/>
                  </a:schemeClr>
                </a:solidFill>
                <a:latin typeface="Arial" pitchFamily="34" charset="0"/>
                <a:ea typeface="宋体" pitchFamily="2" charset="-122"/>
              </a:endParaRPr>
            </a:p>
          </p:txBody>
        </p:sp>
        <p:sp>
          <p:nvSpPr>
            <p:cNvPr id="18" name="文本框 84"/>
            <p:cNvSpPr/>
            <p:nvPr/>
          </p:nvSpPr>
          <p:spPr>
            <a:xfrm>
              <a:off x="616783" y="0"/>
              <a:ext cx="1110331" cy="268104"/>
            </a:xfrm>
            <a:prstGeom prst="rect">
              <a:avLst/>
            </a:prstGeom>
            <a:noFill/>
            <a:ln w="9525">
              <a:noFill/>
              <a:miter/>
            </a:ln>
          </p:spPr>
          <p:txBody>
            <a:bodyPr wrap="none">
              <a:spAutoFit/>
            </a:bodyPr>
            <a:lstStyle/>
            <a:p>
              <a:pPr lvl="0" algn="ctr" eaLnBrk="1" hangingPunct="1">
                <a:buNone/>
              </a:pPr>
              <a:r>
                <a:rPr lang="zh-CN" altLang="en-US" sz="2100" b="1" dirty="0">
                  <a:solidFill>
                    <a:schemeClr val="bg1">
                      <a:lumMod val="50000"/>
                    </a:schemeClr>
                  </a:solidFill>
                  <a:latin typeface="微软雅黑" pitchFamily="34" charset="-122"/>
                  <a:ea typeface="微软雅黑" pitchFamily="34" charset="-122"/>
                  <a:sym typeface="微软雅黑" pitchFamily="34" charset="-122"/>
                </a:rPr>
                <a:t>添加内容</a:t>
              </a:r>
              <a:endParaRPr lang="zh-CN" altLang="en-US" dirty="0">
                <a:solidFill>
                  <a:schemeClr val="bg1">
                    <a:lumMod val="50000"/>
                  </a:schemeClr>
                </a:solidFill>
                <a:latin typeface="Arial" pitchFamily="34" charset="0"/>
                <a:ea typeface="宋体" pitchFamily="2" charset="-122"/>
              </a:endParaRPr>
            </a:p>
          </p:txBody>
        </p:sp>
      </p:grpSp>
      <p:grpSp>
        <p:nvGrpSpPr>
          <p:cNvPr id="19" name="组合 85"/>
          <p:cNvGrpSpPr/>
          <p:nvPr/>
        </p:nvGrpSpPr>
        <p:grpSpPr>
          <a:xfrm>
            <a:off x="8012112" y="4991554"/>
            <a:ext cx="2662238" cy="1538287"/>
            <a:chOff x="0" y="0"/>
            <a:chExt cx="2343898" cy="992595"/>
          </a:xfrm>
        </p:grpSpPr>
        <p:sp>
          <p:nvSpPr>
            <p:cNvPr id="20" name="文本框 86"/>
            <p:cNvSpPr/>
            <p:nvPr/>
          </p:nvSpPr>
          <p:spPr>
            <a:xfrm>
              <a:off x="0" y="287439"/>
              <a:ext cx="2343898" cy="705156"/>
            </a:xfrm>
            <a:prstGeom prst="rect">
              <a:avLst/>
            </a:prstGeom>
            <a:noFill/>
            <a:ln w="9525">
              <a:noFill/>
              <a:miter/>
            </a:ln>
          </p:spPr>
          <p:txBody>
            <a:bodyPr lIns="121807" tIns="60904" rIns="121807" bIns="60904"/>
            <a:lstStyle/>
            <a:p>
              <a:pPr lvl="0" algn="ctr" eaLnBrk="1" hangingPunct="1">
                <a:lnSpc>
                  <a:spcPct val="120000"/>
                </a:lnSpc>
                <a:buNone/>
              </a:pPr>
              <a:r>
                <a:rPr lang="zh-CN" altLang="en-US" sz="1400" dirty="0">
                  <a:solidFill>
                    <a:schemeClr val="bg1">
                      <a:lumMod val="50000"/>
                    </a:schemeClr>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a:t>
              </a:r>
              <a:endParaRPr lang="zh-CN" altLang="en-US" dirty="0">
                <a:solidFill>
                  <a:schemeClr val="bg1">
                    <a:lumMod val="50000"/>
                  </a:schemeClr>
                </a:solidFill>
                <a:latin typeface="Arial" pitchFamily="34" charset="0"/>
                <a:ea typeface="宋体" pitchFamily="2" charset="-122"/>
              </a:endParaRPr>
            </a:p>
          </p:txBody>
        </p:sp>
        <p:sp>
          <p:nvSpPr>
            <p:cNvPr id="21" name="文本框 87"/>
            <p:cNvSpPr/>
            <p:nvPr/>
          </p:nvSpPr>
          <p:spPr>
            <a:xfrm>
              <a:off x="616452" y="0"/>
              <a:ext cx="1110993" cy="268104"/>
            </a:xfrm>
            <a:prstGeom prst="rect">
              <a:avLst/>
            </a:prstGeom>
            <a:noFill/>
            <a:ln w="9525">
              <a:noFill/>
              <a:miter/>
            </a:ln>
          </p:spPr>
          <p:txBody>
            <a:bodyPr wrap="none">
              <a:spAutoFit/>
            </a:bodyPr>
            <a:lstStyle/>
            <a:p>
              <a:pPr lvl="0" algn="ctr" eaLnBrk="1" hangingPunct="1">
                <a:buNone/>
              </a:pPr>
              <a:r>
                <a:rPr lang="zh-CN" altLang="en-US" sz="2100" b="1" dirty="0">
                  <a:solidFill>
                    <a:schemeClr val="bg1">
                      <a:lumMod val="50000"/>
                    </a:schemeClr>
                  </a:solidFill>
                  <a:latin typeface="微软雅黑" pitchFamily="34" charset="-122"/>
                  <a:ea typeface="微软雅黑" pitchFamily="34" charset="-122"/>
                  <a:sym typeface="微软雅黑" pitchFamily="34" charset="-122"/>
                </a:rPr>
                <a:t>添加内容</a:t>
              </a:r>
              <a:endParaRPr lang="zh-CN" altLang="en-US" dirty="0">
                <a:solidFill>
                  <a:schemeClr val="bg1">
                    <a:lumMod val="50000"/>
                  </a:schemeClr>
                </a:solidFill>
                <a:latin typeface="Arial" pitchFamily="34" charset="0"/>
                <a:ea typeface="宋体" pitchFamily="2" charset="-122"/>
              </a:endParaRPr>
            </a:p>
          </p:txBody>
        </p:sp>
      </p:grpSp>
      <p:pic>
        <p:nvPicPr>
          <p:cNvPr id="3" name="图片 2">
            <a:extLst>
              <a:ext uri="{FF2B5EF4-FFF2-40B4-BE49-F238E27FC236}">
                <a16:creationId xmlns:a16="http://schemas.microsoft.com/office/drawing/2014/main" id="{A5222B49-B359-45D4-A4D9-BE46F8A3490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1422395" y="2046688"/>
            <a:ext cx="2692405" cy="2660302"/>
          </a:xfrm>
          <a:prstGeom prst="ellipse">
            <a:avLst/>
          </a:prstGeom>
        </p:spPr>
      </p:pic>
      <p:pic>
        <p:nvPicPr>
          <p:cNvPr id="22" name="图片 21">
            <a:extLst>
              <a:ext uri="{FF2B5EF4-FFF2-40B4-BE49-F238E27FC236}">
                <a16:creationId xmlns:a16="http://schemas.microsoft.com/office/drawing/2014/main" id="{4754D83E-4C90-4DFD-86F0-23823B3D599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8089895" y="2099643"/>
            <a:ext cx="2692405" cy="2660302"/>
          </a:xfrm>
          <a:prstGeom prst="ellipse">
            <a:avLst/>
          </a:prstGeom>
        </p:spPr>
      </p:pic>
      <p:pic>
        <p:nvPicPr>
          <p:cNvPr id="23" name="图片 22">
            <a:extLst>
              <a:ext uri="{FF2B5EF4-FFF2-40B4-BE49-F238E27FC236}">
                <a16:creationId xmlns:a16="http://schemas.microsoft.com/office/drawing/2014/main" id="{80FC695C-2C9C-46FA-97ED-429EFFBEDFD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4756145" y="2099643"/>
            <a:ext cx="2692405" cy="2660302"/>
          </a:xfrm>
          <a:prstGeom prst="ellipse">
            <a:avLst/>
          </a:prstGeom>
        </p:spPr>
      </p:pic>
      <p:pic>
        <p:nvPicPr>
          <p:cNvPr id="24" name="图片 23">
            <a:extLst>
              <a:ext uri="{FF2B5EF4-FFF2-40B4-BE49-F238E27FC236}">
                <a16:creationId xmlns:a16="http://schemas.microsoft.com/office/drawing/2014/main" id="{2C26B400-A1CE-47CF-8C1F-B47E8C82E4D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947831">
            <a:off x="7668493" y="-394499"/>
            <a:ext cx="2293446" cy="2293446"/>
          </a:xfrm>
          <a:prstGeom prst="rect">
            <a:avLst/>
          </a:prstGeom>
        </p:spPr>
      </p:pic>
    </p:spTree>
    <p:extLst>
      <p:ext uri="{BB962C8B-B14F-4D97-AF65-F5344CB8AC3E}">
        <p14:creationId xmlns:p14="http://schemas.microsoft.com/office/powerpoint/2010/main" val="1585466703"/>
      </p:ext>
    </p:extLst>
  </p:cSld>
  <p:clrMapOvr>
    <a:masterClrMapping/>
  </p:clrMapOvr>
  <mc:AlternateContent xmlns:mc="http://schemas.openxmlformats.org/markup-compatibility/2006" xmlns:p14="http://schemas.microsoft.com/office/powerpoint/2010/main">
    <mc:Choice Requires="p14">
      <p:transition spd="slow" p14:dur="2000" advTm="3000">
        <p14:warp dir="in"/>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2" presetClass="entr" presetSubtype="1"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filter="wipe(up)">
                                      <p:cBhvr>
                                        <p:cTn id="13" dur="500"/>
                                        <p:tgtEl>
                                          <p:spTgt spid="9"/>
                                        </p:tgtEl>
                                      </p:cBhvr>
                                    </p:animEffect>
                                  </p:childTnLst>
                                </p:cTn>
                              </p:par>
                            </p:childTnLst>
                          </p:cTn>
                        </p:par>
                        <p:par>
                          <p:cTn id="14" fill="hold">
                            <p:stCondLst>
                              <p:cond delay="1250"/>
                            </p:stCondLst>
                            <p:childTnLst>
                              <p:par>
                                <p:cTn id="15" presetID="22" presetClass="entr" presetSubtype="1"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filter="wipe(up)">
                                      <p:cBhvr>
                                        <p:cTn id="17" dur="500"/>
                                        <p:tgtEl>
                                          <p:spTgt spid="16"/>
                                        </p:tgtEl>
                                      </p:cBhvr>
                                    </p:animEffect>
                                  </p:childTnLst>
                                </p:cTn>
                              </p:par>
                            </p:childTnLst>
                          </p:cTn>
                        </p:par>
                        <p:par>
                          <p:cTn id="18" fill="hold">
                            <p:stCondLst>
                              <p:cond delay="1750"/>
                            </p:stCondLst>
                            <p:childTnLst>
                              <p:par>
                                <p:cTn id="19" presetID="22" presetClass="entr" presetSubtype="1"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filter="wipe(up)">
                                      <p:cBhvr>
                                        <p:cTn id="2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EEDC1"/>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6F122BFE-70A3-4597-8A39-C371E3C1E70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91525" y="3268662"/>
            <a:ext cx="4469202" cy="2739434"/>
          </a:xfrm>
          <a:prstGeom prst="rect">
            <a:avLst/>
          </a:prstGeom>
        </p:spPr>
      </p:pic>
      <p:sp>
        <p:nvSpPr>
          <p:cNvPr id="50" name="矩形 49"/>
          <p:cNvSpPr/>
          <p:nvPr/>
        </p:nvSpPr>
        <p:spPr>
          <a:xfrm>
            <a:off x="455612" y="456057"/>
            <a:ext cx="11279188" cy="5947472"/>
          </a:xfrm>
          <a:prstGeom prst="rect">
            <a:avLst/>
          </a:prstGeom>
          <a:noFill/>
          <a:ln w="19050">
            <a:solidFill>
              <a:srgbClr val="EC5B2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7" name="直接连接符 56"/>
          <p:cNvCxnSpPr>
            <a:cxnSpLocks/>
          </p:cNvCxnSpPr>
          <p:nvPr/>
        </p:nvCxnSpPr>
        <p:spPr>
          <a:xfrm>
            <a:off x="11734800" y="4670029"/>
            <a:ext cx="0" cy="535258"/>
          </a:xfrm>
          <a:prstGeom prst="line">
            <a:avLst/>
          </a:prstGeom>
          <a:ln w="76200">
            <a:solidFill>
              <a:srgbClr val="EC5B2D"/>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a:cxnSpLocks/>
          </p:cNvCxnSpPr>
          <p:nvPr/>
        </p:nvCxnSpPr>
        <p:spPr>
          <a:xfrm>
            <a:off x="455612" y="1760750"/>
            <a:ext cx="0" cy="535258"/>
          </a:xfrm>
          <a:prstGeom prst="line">
            <a:avLst/>
          </a:prstGeom>
          <a:ln w="76200">
            <a:solidFill>
              <a:srgbClr val="EC5B2D"/>
            </a:solidFill>
          </a:ln>
        </p:spPr>
        <p:style>
          <a:lnRef idx="1">
            <a:schemeClr val="accent1"/>
          </a:lnRef>
          <a:fillRef idx="0">
            <a:schemeClr val="accent1"/>
          </a:fillRef>
          <a:effectRef idx="0">
            <a:schemeClr val="accent1"/>
          </a:effectRef>
          <a:fontRef idx="minor">
            <a:schemeClr val="tx1"/>
          </a:fontRef>
        </p:style>
      </p:cxnSp>
      <p:grpSp>
        <p:nvGrpSpPr>
          <p:cNvPr id="59" name="组合 58"/>
          <p:cNvGrpSpPr/>
          <p:nvPr/>
        </p:nvGrpSpPr>
        <p:grpSpPr>
          <a:xfrm>
            <a:off x="204980" y="233033"/>
            <a:ext cx="535258" cy="535258"/>
            <a:chOff x="193829" y="255335"/>
            <a:chExt cx="535258" cy="535258"/>
          </a:xfrm>
        </p:grpSpPr>
        <p:cxnSp>
          <p:nvCxnSpPr>
            <p:cNvPr id="60" name="直接连接符 59"/>
            <p:cNvCxnSpPr>
              <a:cxnSpLocks/>
            </p:cNvCxnSpPr>
            <p:nvPr/>
          </p:nvCxnSpPr>
          <p:spPr>
            <a:xfrm>
              <a:off x="225153" y="255335"/>
              <a:ext cx="0" cy="535258"/>
            </a:xfrm>
            <a:prstGeom prst="line">
              <a:avLst/>
            </a:prstGeom>
            <a:ln w="76200">
              <a:solidFill>
                <a:srgbClr val="FFDF04"/>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a:cxnSpLocks/>
            </p:cNvCxnSpPr>
            <p:nvPr/>
          </p:nvCxnSpPr>
          <p:spPr>
            <a:xfrm rot="16200000">
              <a:off x="461458" y="20016"/>
              <a:ext cx="0" cy="535258"/>
            </a:xfrm>
            <a:prstGeom prst="line">
              <a:avLst/>
            </a:prstGeom>
            <a:ln w="76200">
              <a:solidFill>
                <a:srgbClr val="FFDF04"/>
              </a:solidFill>
            </a:ln>
          </p:spPr>
          <p:style>
            <a:lnRef idx="1">
              <a:schemeClr val="accent1"/>
            </a:lnRef>
            <a:fillRef idx="0">
              <a:schemeClr val="accent1"/>
            </a:fillRef>
            <a:effectRef idx="0">
              <a:schemeClr val="accent1"/>
            </a:effectRef>
            <a:fontRef idx="minor">
              <a:schemeClr val="tx1"/>
            </a:fontRef>
          </p:style>
        </p:cxnSp>
      </p:grpSp>
      <p:cxnSp>
        <p:nvCxnSpPr>
          <p:cNvPr id="62" name="直接连接符 61"/>
          <p:cNvCxnSpPr>
            <a:cxnSpLocks/>
          </p:cNvCxnSpPr>
          <p:nvPr/>
        </p:nvCxnSpPr>
        <p:spPr>
          <a:xfrm rot="16200000">
            <a:off x="5122668" y="188428"/>
            <a:ext cx="0" cy="535258"/>
          </a:xfrm>
          <a:prstGeom prst="line">
            <a:avLst/>
          </a:prstGeom>
          <a:ln w="76200">
            <a:solidFill>
              <a:srgbClr val="BBE1F6"/>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a:cxnSpLocks/>
          </p:cNvCxnSpPr>
          <p:nvPr/>
        </p:nvCxnSpPr>
        <p:spPr>
          <a:xfrm rot="16200000">
            <a:off x="8077741" y="6135900"/>
            <a:ext cx="0" cy="535258"/>
          </a:xfrm>
          <a:prstGeom prst="line">
            <a:avLst/>
          </a:prstGeom>
          <a:ln w="76200">
            <a:solidFill>
              <a:srgbClr val="BBE1F6"/>
            </a:solidFill>
          </a:ln>
        </p:spPr>
        <p:style>
          <a:lnRef idx="1">
            <a:schemeClr val="accent1"/>
          </a:lnRef>
          <a:fillRef idx="0">
            <a:schemeClr val="accent1"/>
          </a:fillRef>
          <a:effectRef idx="0">
            <a:schemeClr val="accent1"/>
          </a:effectRef>
          <a:fontRef idx="minor">
            <a:schemeClr val="tx1"/>
          </a:fontRef>
        </p:style>
      </p:cxnSp>
      <p:grpSp>
        <p:nvGrpSpPr>
          <p:cNvPr id="64" name="组合 63"/>
          <p:cNvGrpSpPr/>
          <p:nvPr/>
        </p:nvGrpSpPr>
        <p:grpSpPr>
          <a:xfrm flipH="1" flipV="1">
            <a:off x="11427349" y="6095680"/>
            <a:ext cx="535258" cy="535258"/>
            <a:chOff x="193829" y="255335"/>
            <a:chExt cx="535258" cy="535258"/>
          </a:xfrm>
        </p:grpSpPr>
        <p:cxnSp>
          <p:nvCxnSpPr>
            <p:cNvPr id="65" name="直接连接符 64"/>
            <p:cNvCxnSpPr>
              <a:cxnSpLocks/>
            </p:cNvCxnSpPr>
            <p:nvPr/>
          </p:nvCxnSpPr>
          <p:spPr>
            <a:xfrm>
              <a:off x="225153" y="255335"/>
              <a:ext cx="0" cy="535258"/>
            </a:xfrm>
            <a:prstGeom prst="line">
              <a:avLst/>
            </a:prstGeom>
            <a:ln w="76200">
              <a:solidFill>
                <a:srgbClr val="FFDF04"/>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a:cxnSpLocks/>
            </p:cNvCxnSpPr>
            <p:nvPr/>
          </p:nvCxnSpPr>
          <p:spPr>
            <a:xfrm rot="16200000">
              <a:off x="461458" y="20016"/>
              <a:ext cx="0" cy="535258"/>
            </a:xfrm>
            <a:prstGeom prst="line">
              <a:avLst/>
            </a:prstGeom>
            <a:ln w="76200">
              <a:solidFill>
                <a:srgbClr val="FFDF04"/>
              </a:solidFill>
            </a:ln>
          </p:spPr>
          <p:style>
            <a:lnRef idx="1">
              <a:schemeClr val="accent1"/>
            </a:lnRef>
            <a:fillRef idx="0">
              <a:schemeClr val="accent1"/>
            </a:fillRef>
            <a:effectRef idx="0">
              <a:schemeClr val="accent1"/>
            </a:effectRef>
            <a:fontRef idx="minor">
              <a:schemeClr val="tx1"/>
            </a:fontRef>
          </p:style>
        </p:cxnSp>
      </p:grpSp>
      <p:grpSp>
        <p:nvGrpSpPr>
          <p:cNvPr id="22" name="组合 21"/>
          <p:cNvGrpSpPr/>
          <p:nvPr/>
        </p:nvGrpSpPr>
        <p:grpSpPr>
          <a:xfrm>
            <a:off x="6229174" y="1712720"/>
            <a:ext cx="624684" cy="600549"/>
            <a:chOff x="2215144" y="982844"/>
            <a:chExt cx="1120898" cy="842780"/>
          </a:xfrm>
          <a:noFill/>
        </p:grpSpPr>
        <p:sp>
          <p:nvSpPr>
            <p:cNvPr id="23" name="平行四边形 22"/>
            <p:cNvSpPr/>
            <p:nvPr/>
          </p:nvSpPr>
          <p:spPr>
            <a:xfrm>
              <a:off x="2215144" y="982844"/>
              <a:ext cx="1120898" cy="842780"/>
            </a:xfrm>
            <a:prstGeom prst="parallelogram">
              <a:avLst>
                <a:gd name="adj" fmla="val 0"/>
              </a:avLst>
            </a:prstGeom>
            <a:grpFill/>
            <a:ln>
              <a:solidFill>
                <a:srgbClr val="EC5B2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solidFill>
                  <a:srgbClr val="14345A"/>
                </a:solidFill>
                <a:latin typeface="微软雅黑" panose="020B0503020204020204" pitchFamily="34" charset="-122"/>
                <a:ea typeface="微软雅黑" panose="020B0503020204020204" pitchFamily="34" charset="-122"/>
              </a:endParaRPr>
            </a:p>
          </p:txBody>
        </p:sp>
        <p:sp>
          <p:nvSpPr>
            <p:cNvPr id="24" name="文本框 9"/>
            <p:cNvSpPr txBox="1"/>
            <p:nvPr/>
          </p:nvSpPr>
          <p:spPr>
            <a:xfrm>
              <a:off x="2245058" y="1046848"/>
              <a:ext cx="1066799" cy="647877"/>
            </a:xfrm>
            <a:prstGeom prst="rect">
              <a:avLst/>
            </a:prstGeom>
            <a:grpFill/>
            <a:ln>
              <a:solidFill>
                <a:srgbClr val="EC5B2D"/>
              </a:solidFill>
            </a:ln>
          </p:spPr>
          <p:txBody>
            <a:bodyPr wrap="square" rtlCol="0">
              <a:spAutoFit/>
            </a:bodyPr>
            <a:lstStyle/>
            <a:p>
              <a:pPr algn="ctr"/>
              <a:r>
                <a:rPr lang="en-US" altLang="zh-CN" sz="2400" b="1" dirty="0">
                  <a:solidFill>
                    <a:srgbClr val="EC5B2D"/>
                  </a:solidFill>
                  <a:latin typeface="微软雅黑" panose="020B0503020204020204" pitchFamily="34" charset="-122"/>
                  <a:ea typeface="微软雅黑" panose="020B0503020204020204" pitchFamily="34" charset="-122"/>
                </a:rPr>
                <a:t>01</a:t>
              </a:r>
              <a:endParaRPr lang="zh-CN" altLang="en-US" sz="2400" b="1" dirty="0">
                <a:solidFill>
                  <a:srgbClr val="EC5B2D"/>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6229174" y="3734702"/>
            <a:ext cx="624684" cy="600549"/>
            <a:chOff x="2215144" y="982844"/>
            <a:chExt cx="1120898" cy="842780"/>
          </a:xfrm>
          <a:noFill/>
        </p:grpSpPr>
        <p:sp>
          <p:nvSpPr>
            <p:cNvPr id="26" name="平行四边形 25"/>
            <p:cNvSpPr/>
            <p:nvPr/>
          </p:nvSpPr>
          <p:spPr>
            <a:xfrm>
              <a:off x="2215144" y="982844"/>
              <a:ext cx="1120898" cy="842780"/>
            </a:xfrm>
            <a:prstGeom prst="parallelogram">
              <a:avLst>
                <a:gd name="adj" fmla="val 0"/>
              </a:avLst>
            </a:prstGeom>
            <a:grpFill/>
            <a:ln>
              <a:solidFill>
                <a:srgbClr val="EC5B2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rgbClr val="14345A"/>
                </a:solidFill>
                <a:latin typeface="微软雅黑" panose="020B0503020204020204" pitchFamily="34" charset="-122"/>
                <a:ea typeface="微软雅黑" panose="020B0503020204020204" pitchFamily="34" charset="-122"/>
              </a:endParaRPr>
            </a:p>
          </p:txBody>
        </p:sp>
        <p:sp>
          <p:nvSpPr>
            <p:cNvPr id="27" name="文本框 9"/>
            <p:cNvSpPr txBox="1"/>
            <p:nvPr/>
          </p:nvSpPr>
          <p:spPr>
            <a:xfrm>
              <a:off x="2245058" y="1046848"/>
              <a:ext cx="1066799" cy="647877"/>
            </a:xfrm>
            <a:prstGeom prst="rect">
              <a:avLst/>
            </a:prstGeom>
            <a:grpFill/>
            <a:ln>
              <a:solidFill>
                <a:srgbClr val="EC5B2D"/>
              </a:solidFill>
            </a:ln>
          </p:spPr>
          <p:txBody>
            <a:bodyPr wrap="square" rtlCol="0">
              <a:spAutoFit/>
            </a:bodyPr>
            <a:lstStyle/>
            <a:p>
              <a:pPr algn="ctr"/>
              <a:r>
                <a:rPr lang="en-US" altLang="zh-CN" sz="2400" b="1" dirty="0">
                  <a:solidFill>
                    <a:srgbClr val="EC5B2D"/>
                  </a:solidFill>
                  <a:latin typeface="微软雅黑" panose="020B0503020204020204" pitchFamily="34" charset="-122"/>
                  <a:ea typeface="微软雅黑" panose="020B0503020204020204" pitchFamily="34" charset="-122"/>
                </a:rPr>
                <a:t>03</a:t>
              </a:r>
              <a:endParaRPr lang="zh-CN" altLang="en-US" sz="2400" b="1" dirty="0">
                <a:solidFill>
                  <a:srgbClr val="EC5B2D"/>
                </a:solidFill>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6229174" y="2723711"/>
            <a:ext cx="624684" cy="600549"/>
            <a:chOff x="2215144" y="982844"/>
            <a:chExt cx="1120898" cy="842780"/>
          </a:xfrm>
          <a:noFill/>
        </p:grpSpPr>
        <p:sp>
          <p:nvSpPr>
            <p:cNvPr id="29" name="平行四边形 28"/>
            <p:cNvSpPr/>
            <p:nvPr/>
          </p:nvSpPr>
          <p:spPr>
            <a:xfrm>
              <a:off x="2215144" y="982844"/>
              <a:ext cx="1120898" cy="842780"/>
            </a:xfrm>
            <a:prstGeom prst="parallelogram">
              <a:avLst>
                <a:gd name="adj" fmla="val 0"/>
              </a:avLst>
            </a:prstGeom>
            <a:grpFill/>
            <a:ln>
              <a:solidFill>
                <a:srgbClr val="FFDF0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solidFill>
                  <a:srgbClr val="D12C82"/>
                </a:solidFill>
                <a:latin typeface="微软雅黑" panose="020B0503020204020204" pitchFamily="34" charset="-122"/>
                <a:ea typeface="微软雅黑" panose="020B0503020204020204" pitchFamily="34" charset="-122"/>
              </a:endParaRPr>
            </a:p>
          </p:txBody>
        </p:sp>
        <p:sp>
          <p:nvSpPr>
            <p:cNvPr id="30" name="文本框 9"/>
            <p:cNvSpPr txBox="1"/>
            <p:nvPr/>
          </p:nvSpPr>
          <p:spPr>
            <a:xfrm>
              <a:off x="2245058" y="1046848"/>
              <a:ext cx="1066799" cy="647877"/>
            </a:xfrm>
            <a:prstGeom prst="rect">
              <a:avLst/>
            </a:prstGeom>
            <a:grpFill/>
            <a:ln>
              <a:solidFill>
                <a:srgbClr val="FFDF04"/>
              </a:solidFill>
            </a:ln>
          </p:spPr>
          <p:txBody>
            <a:bodyPr wrap="square" rtlCol="0">
              <a:spAutoFit/>
            </a:bodyPr>
            <a:lstStyle/>
            <a:p>
              <a:pPr algn="ctr"/>
              <a:r>
                <a:rPr lang="en-US" altLang="zh-CN" sz="2400" b="1" dirty="0">
                  <a:solidFill>
                    <a:srgbClr val="FFDF04"/>
                  </a:solidFill>
                  <a:latin typeface="微软雅黑" panose="020B0503020204020204" pitchFamily="34" charset="-122"/>
                  <a:ea typeface="微软雅黑" panose="020B0503020204020204" pitchFamily="34" charset="-122"/>
                </a:rPr>
                <a:t>02</a:t>
              </a:r>
              <a:endParaRPr lang="zh-CN" altLang="en-US" sz="2400" b="1" dirty="0">
                <a:solidFill>
                  <a:srgbClr val="FFDF04"/>
                </a:solidFill>
                <a:latin typeface="微软雅黑" panose="020B0503020204020204" pitchFamily="34" charset="-122"/>
                <a:ea typeface="微软雅黑" panose="020B0503020204020204" pitchFamily="34" charset="-122"/>
              </a:endParaRPr>
            </a:p>
          </p:txBody>
        </p:sp>
      </p:grpSp>
      <p:grpSp>
        <p:nvGrpSpPr>
          <p:cNvPr id="31" name="组合 30"/>
          <p:cNvGrpSpPr/>
          <p:nvPr/>
        </p:nvGrpSpPr>
        <p:grpSpPr>
          <a:xfrm>
            <a:off x="6214660" y="4745692"/>
            <a:ext cx="624684" cy="600549"/>
            <a:chOff x="2215144" y="982844"/>
            <a:chExt cx="1120898" cy="842780"/>
          </a:xfrm>
          <a:noFill/>
        </p:grpSpPr>
        <p:sp>
          <p:nvSpPr>
            <p:cNvPr id="47" name="平行四边形 46"/>
            <p:cNvSpPr/>
            <p:nvPr/>
          </p:nvSpPr>
          <p:spPr>
            <a:xfrm>
              <a:off x="2215144" y="982844"/>
              <a:ext cx="1120898" cy="842780"/>
            </a:xfrm>
            <a:prstGeom prst="parallelogram">
              <a:avLst>
                <a:gd name="adj" fmla="val 0"/>
              </a:avLst>
            </a:prstGeom>
            <a:grpFill/>
            <a:ln>
              <a:solidFill>
                <a:srgbClr val="FFDF0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solidFill>
                  <a:schemeClr val="accent2"/>
                </a:solidFill>
                <a:latin typeface="微软雅黑" panose="020B0503020204020204" pitchFamily="34" charset="-122"/>
                <a:ea typeface="微软雅黑" panose="020B0503020204020204" pitchFamily="34" charset="-122"/>
              </a:endParaRPr>
            </a:p>
          </p:txBody>
        </p:sp>
        <p:sp>
          <p:nvSpPr>
            <p:cNvPr id="48" name="文本框 9"/>
            <p:cNvSpPr txBox="1"/>
            <p:nvPr/>
          </p:nvSpPr>
          <p:spPr>
            <a:xfrm>
              <a:off x="2245058" y="1046848"/>
              <a:ext cx="1066799" cy="647877"/>
            </a:xfrm>
            <a:prstGeom prst="rect">
              <a:avLst/>
            </a:prstGeom>
            <a:grpFill/>
            <a:ln>
              <a:solidFill>
                <a:srgbClr val="FFDF04"/>
              </a:solidFill>
            </a:ln>
          </p:spPr>
          <p:txBody>
            <a:bodyPr wrap="square" rtlCol="0">
              <a:spAutoFit/>
            </a:bodyPr>
            <a:lstStyle/>
            <a:p>
              <a:pPr algn="ctr"/>
              <a:r>
                <a:rPr lang="en-US" altLang="zh-CN" sz="2400" b="1" dirty="0">
                  <a:solidFill>
                    <a:srgbClr val="FFDF04"/>
                  </a:solidFill>
                  <a:latin typeface="微软雅黑" panose="020B0503020204020204" pitchFamily="34" charset="-122"/>
                  <a:ea typeface="微软雅黑" panose="020B0503020204020204" pitchFamily="34" charset="-122"/>
                </a:rPr>
                <a:t>04</a:t>
              </a:r>
              <a:endParaRPr lang="zh-CN" altLang="en-US" sz="2400" b="1" dirty="0">
                <a:solidFill>
                  <a:srgbClr val="FFDF04"/>
                </a:solidFill>
                <a:latin typeface="微软雅黑" panose="020B0503020204020204" pitchFamily="34" charset="-122"/>
                <a:ea typeface="微软雅黑" panose="020B0503020204020204" pitchFamily="34" charset="-122"/>
              </a:endParaRPr>
            </a:p>
          </p:txBody>
        </p:sp>
      </p:grpSp>
      <p:grpSp>
        <p:nvGrpSpPr>
          <p:cNvPr id="40" name="组合 39"/>
          <p:cNvGrpSpPr/>
          <p:nvPr/>
        </p:nvGrpSpPr>
        <p:grpSpPr>
          <a:xfrm>
            <a:off x="7207870" y="1760750"/>
            <a:ext cx="2713464" cy="3498576"/>
            <a:chOff x="7848779" y="1598933"/>
            <a:chExt cx="2713464" cy="3498576"/>
          </a:xfrm>
        </p:grpSpPr>
        <p:grpSp>
          <p:nvGrpSpPr>
            <p:cNvPr id="41" name="组合 40"/>
            <p:cNvGrpSpPr/>
            <p:nvPr/>
          </p:nvGrpSpPr>
          <p:grpSpPr>
            <a:xfrm>
              <a:off x="7848779" y="1598933"/>
              <a:ext cx="2713464" cy="463420"/>
              <a:chOff x="3382715" y="1432965"/>
              <a:chExt cx="2713464" cy="463420"/>
            </a:xfrm>
            <a:solidFill>
              <a:schemeClr val="accent5"/>
            </a:solidFill>
          </p:grpSpPr>
          <p:sp>
            <p:nvSpPr>
              <p:cNvPr id="55" name="燕尾形 80"/>
              <p:cNvSpPr/>
              <p:nvPr/>
            </p:nvSpPr>
            <p:spPr>
              <a:xfrm>
                <a:off x="3382715" y="1432965"/>
                <a:ext cx="2713464" cy="463420"/>
              </a:xfrm>
              <a:prstGeom prst="chevron">
                <a:avLst/>
              </a:prstGeom>
              <a:noFill/>
              <a:ln>
                <a:solidFill>
                  <a:srgbClr val="EC5B2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schemeClr val="bg1"/>
                  </a:solidFill>
                </a:endParaRPr>
              </a:p>
            </p:txBody>
          </p:sp>
          <p:sp>
            <p:nvSpPr>
              <p:cNvPr id="56" name="矩形 55"/>
              <p:cNvSpPr/>
              <p:nvPr/>
            </p:nvSpPr>
            <p:spPr>
              <a:xfrm>
                <a:off x="3756119" y="1452840"/>
                <a:ext cx="1980029" cy="400110"/>
              </a:xfrm>
              <a:prstGeom prst="rect">
                <a:avLst/>
              </a:prstGeom>
              <a:noFill/>
            </p:spPr>
            <p:txBody>
              <a:bodyPr wrap="none">
                <a:spAutoFit/>
              </a:bodyPr>
              <a:lstStyle/>
              <a:p>
                <a:pPr fontAlgn="base">
                  <a:spcBef>
                    <a:spcPct val="0"/>
                  </a:spcBef>
                  <a:spcAft>
                    <a:spcPct val="0"/>
                  </a:spcAft>
                </a:pPr>
                <a:r>
                  <a:rPr lang="zh-CN" altLang="en-US" sz="2000" dirty="0">
                    <a:solidFill>
                      <a:schemeClr val="bg1">
                        <a:lumMod val="50000"/>
                      </a:schemeClr>
                    </a:solidFill>
                    <a:latin typeface="幼圆" panose="02010509060101010101" pitchFamily="49" charset="-122"/>
                    <a:ea typeface="幼圆" panose="02010509060101010101" pitchFamily="49" charset="-122"/>
                  </a:rPr>
                  <a:t>添加目录一文字</a:t>
                </a:r>
              </a:p>
            </p:txBody>
          </p:sp>
        </p:grpSp>
        <p:grpSp>
          <p:nvGrpSpPr>
            <p:cNvPr id="42" name="组合 41"/>
            <p:cNvGrpSpPr/>
            <p:nvPr/>
          </p:nvGrpSpPr>
          <p:grpSpPr>
            <a:xfrm>
              <a:off x="7848779" y="2624727"/>
              <a:ext cx="2713464" cy="463420"/>
              <a:chOff x="4463688" y="2372845"/>
              <a:chExt cx="2713464" cy="463420"/>
            </a:xfrm>
            <a:solidFill>
              <a:schemeClr val="accent5"/>
            </a:solidFill>
          </p:grpSpPr>
          <p:sp>
            <p:nvSpPr>
              <p:cNvPr id="53" name="燕尾形 78"/>
              <p:cNvSpPr/>
              <p:nvPr/>
            </p:nvSpPr>
            <p:spPr>
              <a:xfrm>
                <a:off x="4463688" y="2372845"/>
                <a:ext cx="2713464" cy="463420"/>
              </a:xfrm>
              <a:prstGeom prst="chevron">
                <a:avLst/>
              </a:prstGeom>
              <a:noFill/>
              <a:ln>
                <a:solidFill>
                  <a:srgbClr val="FFDF0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schemeClr val="bg1">
                      <a:lumMod val="50000"/>
                    </a:schemeClr>
                  </a:solidFill>
                </a:endParaRPr>
              </a:p>
            </p:txBody>
          </p:sp>
          <p:sp>
            <p:nvSpPr>
              <p:cNvPr id="54" name="矩形 53"/>
              <p:cNvSpPr/>
              <p:nvPr/>
            </p:nvSpPr>
            <p:spPr>
              <a:xfrm>
                <a:off x="4831599" y="2405848"/>
                <a:ext cx="1980029" cy="400110"/>
              </a:xfrm>
              <a:prstGeom prst="rect">
                <a:avLst/>
              </a:prstGeom>
              <a:noFill/>
            </p:spPr>
            <p:txBody>
              <a:bodyPr wrap="none">
                <a:spAutoFit/>
              </a:bodyPr>
              <a:lstStyle/>
              <a:p>
                <a:pPr fontAlgn="base">
                  <a:spcBef>
                    <a:spcPct val="0"/>
                  </a:spcBef>
                  <a:spcAft>
                    <a:spcPct val="0"/>
                  </a:spcAft>
                </a:pPr>
                <a:r>
                  <a:rPr lang="zh-CN" altLang="en-US" sz="2000" dirty="0">
                    <a:solidFill>
                      <a:schemeClr val="bg1">
                        <a:lumMod val="65000"/>
                      </a:schemeClr>
                    </a:solidFill>
                    <a:latin typeface="幼圆" panose="02010509060101010101" pitchFamily="49" charset="-122"/>
                    <a:ea typeface="幼圆" panose="02010509060101010101" pitchFamily="49" charset="-122"/>
                  </a:rPr>
                  <a:t>添加目录二文字</a:t>
                </a:r>
              </a:p>
            </p:txBody>
          </p:sp>
        </p:grpSp>
        <p:grpSp>
          <p:nvGrpSpPr>
            <p:cNvPr id="43" name="组合 42"/>
            <p:cNvGrpSpPr/>
            <p:nvPr/>
          </p:nvGrpSpPr>
          <p:grpSpPr>
            <a:xfrm>
              <a:off x="7848779" y="3613512"/>
              <a:ext cx="2713464" cy="463420"/>
              <a:chOff x="5477851" y="3145090"/>
              <a:chExt cx="2713464" cy="463420"/>
            </a:xfrm>
            <a:solidFill>
              <a:schemeClr val="accent5"/>
            </a:solidFill>
          </p:grpSpPr>
          <p:sp>
            <p:nvSpPr>
              <p:cNvPr id="51" name="燕尾形 76"/>
              <p:cNvSpPr/>
              <p:nvPr/>
            </p:nvSpPr>
            <p:spPr>
              <a:xfrm>
                <a:off x="5477851" y="3145090"/>
                <a:ext cx="2713464" cy="463420"/>
              </a:xfrm>
              <a:prstGeom prst="chevron">
                <a:avLst/>
              </a:prstGeom>
              <a:noFill/>
              <a:ln>
                <a:solidFill>
                  <a:srgbClr val="EC5B2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schemeClr val="bg1"/>
                  </a:solidFill>
                </a:endParaRPr>
              </a:p>
            </p:txBody>
          </p:sp>
          <p:sp>
            <p:nvSpPr>
              <p:cNvPr id="52" name="矩形 51"/>
              <p:cNvSpPr/>
              <p:nvPr/>
            </p:nvSpPr>
            <p:spPr>
              <a:xfrm>
                <a:off x="5851379" y="3175839"/>
                <a:ext cx="1980029" cy="400110"/>
              </a:xfrm>
              <a:prstGeom prst="rect">
                <a:avLst/>
              </a:prstGeom>
              <a:noFill/>
            </p:spPr>
            <p:txBody>
              <a:bodyPr wrap="none">
                <a:spAutoFit/>
              </a:bodyPr>
              <a:lstStyle/>
              <a:p>
                <a:pPr fontAlgn="base">
                  <a:spcBef>
                    <a:spcPct val="0"/>
                  </a:spcBef>
                  <a:spcAft>
                    <a:spcPct val="0"/>
                  </a:spcAft>
                </a:pPr>
                <a:r>
                  <a:rPr lang="zh-CN" altLang="en-US" sz="2000" dirty="0">
                    <a:solidFill>
                      <a:schemeClr val="bg1">
                        <a:lumMod val="50000"/>
                      </a:schemeClr>
                    </a:solidFill>
                    <a:latin typeface="幼圆" panose="02010509060101010101" pitchFamily="49" charset="-122"/>
                    <a:ea typeface="幼圆" panose="02010509060101010101" pitchFamily="49" charset="-122"/>
                  </a:rPr>
                  <a:t>添加目录三文字</a:t>
                </a:r>
              </a:p>
            </p:txBody>
          </p:sp>
        </p:grpSp>
        <p:grpSp>
          <p:nvGrpSpPr>
            <p:cNvPr id="44" name="组合 43"/>
            <p:cNvGrpSpPr/>
            <p:nvPr/>
          </p:nvGrpSpPr>
          <p:grpSpPr>
            <a:xfrm>
              <a:off x="7848779" y="4634089"/>
              <a:ext cx="2713464" cy="463420"/>
              <a:chOff x="4469387" y="4065239"/>
              <a:chExt cx="2713464" cy="463420"/>
            </a:xfrm>
            <a:solidFill>
              <a:schemeClr val="accent5"/>
            </a:solidFill>
          </p:grpSpPr>
          <p:sp>
            <p:nvSpPr>
              <p:cNvPr id="45" name="燕尾形 74"/>
              <p:cNvSpPr/>
              <p:nvPr/>
            </p:nvSpPr>
            <p:spPr>
              <a:xfrm>
                <a:off x="4469387" y="4065239"/>
                <a:ext cx="2713464" cy="463420"/>
              </a:xfrm>
              <a:prstGeom prst="chevron">
                <a:avLst/>
              </a:prstGeom>
              <a:noFill/>
              <a:ln>
                <a:solidFill>
                  <a:srgbClr val="FFDF0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dirty="0">
                  <a:solidFill>
                    <a:schemeClr val="bg1"/>
                  </a:solidFill>
                </a:endParaRPr>
              </a:p>
            </p:txBody>
          </p:sp>
          <p:sp>
            <p:nvSpPr>
              <p:cNvPr id="46" name="矩形 45"/>
              <p:cNvSpPr/>
              <p:nvPr/>
            </p:nvSpPr>
            <p:spPr>
              <a:xfrm>
                <a:off x="4868523" y="4084242"/>
                <a:ext cx="1980029" cy="400110"/>
              </a:xfrm>
              <a:prstGeom prst="rect">
                <a:avLst/>
              </a:prstGeom>
              <a:noFill/>
            </p:spPr>
            <p:txBody>
              <a:bodyPr wrap="none">
                <a:spAutoFit/>
              </a:bodyPr>
              <a:lstStyle/>
              <a:p>
                <a:pPr fontAlgn="base">
                  <a:spcBef>
                    <a:spcPct val="0"/>
                  </a:spcBef>
                  <a:spcAft>
                    <a:spcPct val="0"/>
                  </a:spcAft>
                </a:pPr>
                <a:r>
                  <a:rPr lang="zh-CN" altLang="en-US" sz="2000" dirty="0">
                    <a:solidFill>
                      <a:schemeClr val="bg1">
                        <a:lumMod val="50000"/>
                      </a:schemeClr>
                    </a:solidFill>
                    <a:latin typeface="幼圆" panose="02010509060101010101" pitchFamily="49" charset="-122"/>
                    <a:ea typeface="幼圆" panose="02010509060101010101" pitchFamily="49" charset="-122"/>
                  </a:rPr>
                  <a:t>添加目录四文字</a:t>
                </a:r>
              </a:p>
            </p:txBody>
          </p:sp>
        </p:grpSp>
      </p:grpSp>
      <p:grpSp>
        <p:nvGrpSpPr>
          <p:cNvPr id="67" name="组合 66"/>
          <p:cNvGrpSpPr/>
          <p:nvPr/>
        </p:nvGrpSpPr>
        <p:grpSpPr>
          <a:xfrm rot="16200000">
            <a:off x="2392433" y="1533812"/>
            <a:ext cx="2080332" cy="1603505"/>
            <a:chOff x="-287489" y="951781"/>
            <a:chExt cx="12886128" cy="6712270"/>
          </a:xfrm>
        </p:grpSpPr>
        <p:sp>
          <p:nvSpPr>
            <p:cNvPr id="68" name="矩形 67"/>
            <p:cNvSpPr/>
            <p:nvPr/>
          </p:nvSpPr>
          <p:spPr>
            <a:xfrm>
              <a:off x="455612" y="1365692"/>
              <a:ext cx="11279188" cy="5947472"/>
            </a:xfrm>
            <a:prstGeom prst="rect">
              <a:avLst/>
            </a:prstGeom>
            <a:noFill/>
            <a:ln w="12700">
              <a:solidFill>
                <a:srgbClr val="EC5B2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9" name="直接连接符 68"/>
            <p:cNvCxnSpPr>
              <a:cxnSpLocks/>
            </p:cNvCxnSpPr>
            <p:nvPr/>
          </p:nvCxnSpPr>
          <p:spPr>
            <a:xfrm rot="5400000">
              <a:off x="11139801" y="5476669"/>
              <a:ext cx="1189995" cy="0"/>
            </a:xfrm>
            <a:prstGeom prst="line">
              <a:avLst/>
            </a:prstGeom>
            <a:ln w="38100">
              <a:solidFill>
                <a:srgbClr val="EC5B2D"/>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a:cxnSpLocks/>
            </p:cNvCxnSpPr>
            <p:nvPr/>
          </p:nvCxnSpPr>
          <p:spPr>
            <a:xfrm rot="5400000">
              <a:off x="-109414" y="4013902"/>
              <a:ext cx="1130054" cy="0"/>
            </a:xfrm>
            <a:prstGeom prst="line">
              <a:avLst/>
            </a:prstGeom>
            <a:ln w="38100">
              <a:solidFill>
                <a:srgbClr val="EC5B2D"/>
              </a:solidFill>
            </a:ln>
          </p:spPr>
          <p:style>
            <a:lnRef idx="1">
              <a:schemeClr val="accent1"/>
            </a:lnRef>
            <a:fillRef idx="0">
              <a:schemeClr val="accent1"/>
            </a:fillRef>
            <a:effectRef idx="0">
              <a:schemeClr val="accent1"/>
            </a:effectRef>
            <a:fontRef idx="minor">
              <a:schemeClr val="tx1"/>
            </a:fontRef>
          </p:style>
        </p:cxnSp>
        <p:grpSp>
          <p:nvGrpSpPr>
            <p:cNvPr id="71" name="组合 70"/>
            <p:cNvGrpSpPr/>
            <p:nvPr/>
          </p:nvGrpSpPr>
          <p:grpSpPr>
            <a:xfrm>
              <a:off x="-287489" y="951781"/>
              <a:ext cx="1779668" cy="1010503"/>
              <a:chOff x="-298640" y="64448"/>
              <a:chExt cx="1779668" cy="1010503"/>
            </a:xfrm>
          </p:grpSpPr>
          <p:cxnSp>
            <p:nvCxnSpPr>
              <p:cNvPr id="77" name="直接连接符 76"/>
              <p:cNvCxnSpPr>
                <a:cxnSpLocks/>
              </p:cNvCxnSpPr>
              <p:nvPr/>
            </p:nvCxnSpPr>
            <p:spPr>
              <a:xfrm rot="5400000">
                <a:off x="-693258" y="569700"/>
                <a:ext cx="1010503" cy="0"/>
              </a:xfrm>
              <a:prstGeom prst="line">
                <a:avLst/>
              </a:prstGeom>
              <a:ln w="38100">
                <a:solidFill>
                  <a:srgbClr val="EC5B2D"/>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a:cxnSpLocks/>
              </p:cNvCxnSpPr>
              <p:nvPr/>
            </p:nvCxnSpPr>
            <p:spPr>
              <a:xfrm rot="5400000" flipV="1">
                <a:off x="591194" y="-745280"/>
                <a:ext cx="0" cy="1779668"/>
              </a:xfrm>
              <a:prstGeom prst="line">
                <a:avLst/>
              </a:prstGeom>
              <a:ln w="38100">
                <a:solidFill>
                  <a:srgbClr val="EC5B2D"/>
                </a:solidFill>
              </a:ln>
            </p:spPr>
            <p:style>
              <a:lnRef idx="1">
                <a:schemeClr val="accent1"/>
              </a:lnRef>
              <a:fillRef idx="0">
                <a:schemeClr val="accent1"/>
              </a:fillRef>
              <a:effectRef idx="0">
                <a:schemeClr val="accent1"/>
              </a:effectRef>
              <a:fontRef idx="minor">
                <a:schemeClr val="tx1"/>
              </a:fontRef>
            </p:style>
          </p:cxnSp>
        </p:grpSp>
        <p:cxnSp>
          <p:nvCxnSpPr>
            <p:cNvPr id="72" name="直接连接符 71"/>
            <p:cNvCxnSpPr>
              <a:cxnSpLocks/>
            </p:cNvCxnSpPr>
            <p:nvPr/>
          </p:nvCxnSpPr>
          <p:spPr>
            <a:xfrm rot="5400000" flipV="1">
              <a:off x="6095211" y="441510"/>
              <a:ext cx="0" cy="1848365"/>
            </a:xfrm>
            <a:prstGeom prst="line">
              <a:avLst/>
            </a:prstGeom>
            <a:ln w="38100">
              <a:solidFill>
                <a:srgbClr val="EC5B2D"/>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a:cxnSpLocks/>
              <a:stCxn id="68" idx="2"/>
            </p:cNvCxnSpPr>
            <p:nvPr/>
          </p:nvCxnSpPr>
          <p:spPr>
            <a:xfrm rot="5400000" flipV="1">
              <a:off x="7220277" y="6188094"/>
              <a:ext cx="0" cy="2250143"/>
            </a:xfrm>
            <a:prstGeom prst="line">
              <a:avLst/>
            </a:prstGeom>
            <a:ln w="38100">
              <a:solidFill>
                <a:srgbClr val="EC5B2D"/>
              </a:solidFill>
            </a:ln>
          </p:spPr>
          <p:style>
            <a:lnRef idx="1">
              <a:schemeClr val="accent1"/>
            </a:lnRef>
            <a:fillRef idx="0">
              <a:schemeClr val="accent1"/>
            </a:fillRef>
            <a:effectRef idx="0">
              <a:schemeClr val="accent1"/>
            </a:effectRef>
            <a:fontRef idx="minor">
              <a:schemeClr val="tx1"/>
            </a:fontRef>
          </p:style>
        </p:cxnSp>
        <p:grpSp>
          <p:nvGrpSpPr>
            <p:cNvPr id="74" name="组合 73"/>
            <p:cNvGrpSpPr/>
            <p:nvPr/>
          </p:nvGrpSpPr>
          <p:grpSpPr>
            <a:xfrm flipH="1" flipV="1">
              <a:off x="10409814" y="6622459"/>
              <a:ext cx="2188825" cy="1041592"/>
              <a:chOff x="-442203" y="131857"/>
              <a:chExt cx="2188825" cy="1041592"/>
            </a:xfrm>
          </p:grpSpPr>
          <p:cxnSp>
            <p:nvCxnSpPr>
              <p:cNvPr id="75" name="直接连接符 74"/>
              <p:cNvCxnSpPr>
                <a:cxnSpLocks/>
              </p:cNvCxnSpPr>
              <p:nvPr/>
            </p:nvCxnSpPr>
            <p:spPr>
              <a:xfrm rot="5400000" flipV="1">
                <a:off x="-872208" y="652653"/>
                <a:ext cx="1041592" cy="0"/>
              </a:xfrm>
              <a:prstGeom prst="line">
                <a:avLst/>
              </a:prstGeom>
              <a:ln w="38100">
                <a:solidFill>
                  <a:srgbClr val="EC5B2D"/>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a:cxnSpLocks/>
              </p:cNvCxnSpPr>
              <p:nvPr/>
            </p:nvCxnSpPr>
            <p:spPr>
              <a:xfrm rot="5400000" flipH="1" flipV="1">
                <a:off x="652210" y="-886980"/>
                <a:ext cx="0" cy="2188825"/>
              </a:xfrm>
              <a:prstGeom prst="line">
                <a:avLst/>
              </a:prstGeom>
              <a:ln w="38100">
                <a:solidFill>
                  <a:srgbClr val="EC5B2D"/>
                </a:solidFill>
              </a:ln>
            </p:spPr>
            <p:style>
              <a:lnRef idx="1">
                <a:schemeClr val="accent1"/>
              </a:lnRef>
              <a:fillRef idx="0">
                <a:schemeClr val="accent1"/>
              </a:fillRef>
              <a:effectRef idx="0">
                <a:schemeClr val="accent1"/>
              </a:effectRef>
              <a:fontRef idx="minor">
                <a:schemeClr val="tx1"/>
              </a:fontRef>
            </p:style>
          </p:cxnSp>
        </p:grpSp>
      </p:grpSp>
      <p:sp>
        <p:nvSpPr>
          <p:cNvPr id="79" name="Title 1"/>
          <p:cNvSpPr txBox="1">
            <a:spLocks/>
          </p:cNvSpPr>
          <p:nvPr/>
        </p:nvSpPr>
        <p:spPr>
          <a:xfrm>
            <a:off x="2913972" y="1559657"/>
            <a:ext cx="1071552" cy="1659996"/>
          </a:xfrm>
          <a:prstGeom prst="rect">
            <a:avLst/>
          </a:prstGeom>
        </p:spPr>
        <p:txBody>
          <a:bodyPr vert="horz" lIns="0" tIns="0" rIns="0" bIns="0" rtlCol="0" anchor="ctr">
            <a:normAutofit fontScale="70000" lnSpcReduction="20000"/>
          </a:bodyPr>
          <a:lstStyle>
            <a:lvl1pPr algn="ctr" defTabSz="914400" rtl="0" eaLnBrk="1" latinLnBrk="0" hangingPunct="1">
              <a:lnSpc>
                <a:spcPts val="4800"/>
              </a:lnSpc>
              <a:spcBef>
                <a:spcPct val="0"/>
              </a:spcBef>
              <a:buNone/>
              <a:defRPr sz="9000" b="0" kern="1200">
                <a:solidFill>
                  <a:schemeClr val="accent6"/>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endParaRPr lang="en-US" altLang="zh-CN" sz="6000" dirty="0">
              <a:solidFill>
                <a:srgbClr val="14345A"/>
              </a:solidFill>
              <a:latin typeface="幼圆" panose="02010509060101010101" pitchFamily="49" charset="-122"/>
              <a:ea typeface="幼圆" panose="02010509060101010101" pitchFamily="49" charset="-122"/>
            </a:endParaRPr>
          </a:p>
          <a:p>
            <a:r>
              <a:rPr lang="zh-CN" altLang="en-US" sz="6000" dirty="0">
                <a:solidFill>
                  <a:srgbClr val="EC5B2D"/>
                </a:solidFill>
                <a:latin typeface="幼圆" panose="02010509060101010101" pitchFamily="49" charset="-122"/>
                <a:ea typeface="幼圆" panose="02010509060101010101" pitchFamily="49" charset="-122"/>
              </a:rPr>
              <a:t>目录</a:t>
            </a:r>
          </a:p>
          <a:p>
            <a:endParaRPr lang="id-ID" sz="6000" dirty="0">
              <a:solidFill>
                <a:srgbClr val="14345A"/>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804804066"/>
      </p:ext>
    </p:extLst>
  </p:cSld>
  <p:clrMapOvr>
    <a:masterClrMapping/>
  </p:clrMapOvr>
  <mc:AlternateContent xmlns:mc="http://schemas.openxmlformats.org/markup-compatibility/2006" xmlns:p14="http://schemas.microsoft.com/office/powerpoint/2010/main">
    <mc:Choice Requires="p14">
      <p:transition spd="slow" p14:dur="2000" advTm="3000">
        <p14:warp dir="in"/>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250"/>
                                  </p:stCondLst>
                                  <p:childTnLst>
                                    <p:set>
                                      <p:cBhvr>
                                        <p:cTn id="6" dur="1" fill="hold">
                                          <p:stCondLst>
                                            <p:cond delay="0"/>
                                          </p:stCondLst>
                                        </p:cTn>
                                        <p:tgtEl>
                                          <p:spTgt spid="50"/>
                                        </p:tgtEl>
                                        <p:attrNameLst>
                                          <p:attrName>style.visibility</p:attrName>
                                        </p:attrNameLst>
                                      </p:cBhvr>
                                      <p:to>
                                        <p:strVal val="visible"/>
                                      </p:to>
                                    </p:set>
                                    <p:anim calcmode="lin" valueType="num">
                                      <p:cBhvr>
                                        <p:cTn id="7" dur="1000" fill="hold"/>
                                        <p:tgtEl>
                                          <p:spTgt spid="50"/>
                                        </p:tgtEl>
                                        <p:attrNameLst>
                                          <p:attrName>ppt_w</p:attrName>
                                        </p:attrNameLst>
                                      </p:cBhvr>
                                      <p:tavLst>
                                        <p:tav tm="0">
                                          <p:val>
                                            <p:fltVal val="0"/>
                                          </p:val>
                                        </p:tav>
                                        <p:tav tm="100000">
                                          <p:val>
                                            <p:strVal val="#ppt_w"/>
                                          </p:val>
                                        </p:tav>
                                      </p:tavLst>
                                    </p:anim>
                                    <p:anim calcmode="lin" valueType="num">
                                      <p:cBhvr>
                                        <p:cTn id="8" dur="1000" fill="hold"/>
                                        <p:tgtEl>
                                          <p:spTgt spid="50"/>
                                        </p:tgtEl>
                                        <p:attrNameLst>
                                          <p:attrName>ppt_h</p:attrName>
                                        </p:attrNameLst>
                                      </p:cBhvr>
                                      <p:tavLst>
                                        <p:tav tm="0">
                                          <p:val>
                                            <p:fltVal val="0"/>
                                          </p:val>
                                        </p:tav>
                                        <p:tav tm="100000">
                                          <p:val>
                                            <p:strVal val="#ppt_h"/>
                                          </p:val>
                                        </p:tav>
                                      </p:tavLst>
                                    </p:anim>
                                    <p:animEffect transition="in" filter="fade">
                                      <p:cBhvr>
                                        <p:cTn id="9" dur="1000"/>
                                        <p:tgtEl>
                                          <p:spTgt spid="50"/>
                                        </p:tgtEl>
                                      </p:cBhvr>
                                    </p:animEffect>
                                  </p:childTnLst>
                                </p:cTn>
                              </p:par>
                              <p:par>
                                <p:cTn id="10" presetID="63" presetClass="path" presetSubtype="0" accel="50000" decel="50000" fill="hold" nodeType="withEffect">
                                  <p:stCondLst>
                                    <p:cond delay="750"/>
                                  </p:stCondLst>
                                  <p:childTnLst>
                                    <p:animMotion origin="layout" path="M 2.98997E-6 1.89771E-7 L 0.50488 1.89771E-7 " pathEditMode="relative" rAng="0" ptsTypes="AA">
                                      <p:cBhvr>
                                        <p:cTn id="11" dur="2000" fill="hold"/>
                                        <p:tgtEl>
                                          <p:spTgt spid="62"/>
                                        </p:tgtEl>
                                        <p:attrNameLst>
                                          <p:attrName>ppt_x</p:attrName>
                                          <p:attrName>ppt_y</p:attrName>
                                        </p:attrNameLst>
                                      </p:cBhvr>
                                      <p:rCtr x="25238" y="0"/>
                                    </p:animMotion>
                                  </p:childTnLst>
                                </p:cTn>
                              </p:par>
                              <p:par>
                                <p:cTn id="12" presetID="10" presetClass="exit" presetSubtype="0" fill="hold" nodeType="withEffect">
                                  <p:stCondLst>
                                    <p:cond delay="2500"/>
                                  </p:stCondLst>
                                  <p:childTnLst>
                                    <p:animEffect transition="out" filter="fade">
                                      <p:cBhvr>
                                        <p:cTn id="13" dur="500"/>
                                        <p:tgtEl>
                                          <p:spTgt spid="62"/>
                                        </p:tgtEl>
                                      </p:cBhvr>
                                    </p:animEffect>
                                    <p:set>
                                      <p:cBhvr>
                                        <p:cTn id="14" dur="1" fill="hold">
                                          <p:stCondLst>
                                            <p:cond delay="499"/>
                                          </p:stCondLst>
                                        </p:cTn>
                                        <p:tgtEl>
                                          <p:spTgt spid="62"/>
                                        </p:tgtEl>
                                        <p:attrNameLst>
                                          <p:attrName>style.visibility</p:attrName>
                                        </p:attrNameLst>
                                      </p:cBhvr>
                                      <p:to>
                                        <p:strVal val="hidden"/>
                                      </p:to>
                                    </p:set>
                                  </p:childTnLst>
                                </p:cTn>
                              </p:par>
                              <p:par>
                                <p:cTn id="15" presetID="35" presetClass="path" presetSubtype="0" accel="50000" decel="50000" fill="hold" nodeType="withEffect">
                                  <p:stCondLst>
                                    <p:cond delay="750"/>
                                  </p:stCondLst>
                                  <p:childTnLst>
                                    <p:animMotion origin="layout" path="M 3.72575E-6 1.23814E-6 L -0.58992 1.23814E-6 " pathEditMode="relative" rAng="0" ptsTypes="AA">
                                      <p:cBhvr>
                                        <p:cTn id="16" dur="2000" fill="hold"/>
                                        <p:tgtEl>
                                          <p:spTgt spid="63"/>
                                        </p:tgtEl>
                                        <p:attrNameLst>
                                          <p:attrName>ppt_x</p:attrName>
                                          <p:attrName>ppt_y</p:attrName>
                                        </p:attrNameLst>
                                      </p:cBhvr>
                                      <p:rCtr x="-29496" y="0"/>
                                    </p:animMotion>
                                  </p:childTnLst>
                                </p:cTn>
                              </p:par>
                              <p:par>
                                <p:cTn id="17" presetID="10" presetClass="exit" presetSubtype="0" fill="hold" nodeType="withEffect">
                                  <p:stCondLst>
                                    <p:cond delay="2500"/>
                                  </p:stCondLst>
                                  <p:childTnLst>
                                    <p:animEffect transition="out" filter="fade">
                                      <p:cBhvr>
                                        <p:cTn id="18" dur="500"/>
                                        <p:tgtEl>
                                          <p:spTgt spid="63"/>
                                        </p:tgtEl>
                                      </p:cBhvr>
                                    </p:animEffect>
                                    <p:set>
                                      <p:cBhvr>
                                        <p:cTn id="19" dur="1" fill="hold">
                                          <p:stCondLst>
                                            <p:cond delay="499"/>
                                          </p:stCondLst>
                                        </p:cTn>
                                        <p:tgtEl>
                                          <p:spTgt spid="63"/>
                                        </p:tgtEl>
                                        <p:attrNameLst>
                                          <p:attrName>style.visibility</p:attrName>
                                        </p:attrNameLst>
                                      </p:cBhvr>
                                      <p:to>
                                        <p:strVal val="hidden"/>
                                      </p:to>
                                    </p:set>
                                  </p:childTnLst>
                                </p:cTn>
                              </p:par>
                              <p:par>
                                <p:cTn id="20" presetID="42" presetClass="path" presetSubtype="0" accel="50000" decel="50000" fill="hold" nodeType="withEffect">
                                  <p:stCondLst>
                                    <p:cond delay="750"/>
                                  </p:stCondLst>
                                  <p:childTnLst>
                                    <p:animMotion origin="layout" path="M 4.65816E-6 -8.00741E-7 L 4.65816E-6 0.16894 " pathEditMode="relative" rAng="0" ptsTypes="AA">
                                      <p:cBhvr>
                                        <p:cTn id="21" dur="1500" fill="hold"/>
                                        <p:tgtEl>
                                          <p:spTgt spid="57"/>
                                        </p:tgtEl>
                                        <p:attrNameLst>
                                          <p:attrName>ppt_x</p:attrName>
                                          <p:attrName>ppt_y</p:attrName>
                                        </p:attrNameLst>
                                      </p:cBhvr>
                                      <p:rCtr x="0" y="8447"/>
                                    </p:animMotion>
                                  </p:childTnLst>
                                </p:cTn>
                              </p:par>
                              <p:par>
                                <p:cTn id="22" presetID="10" presetClass="exit" presetSubtype="0" fill="hold" nodeType="withEffect">
                                  <p:stCondLst>
                                    <p:cond delay="2000"/>
                                  </p:stCondLst>
                                  <p:childTnLst>
                                    <p:animEffect transition="out" filter="fade">
                                      <p:cBhvr>
                                        <p:cTn id="23" dur="500"/>
                                        <p:tgtEl>
                                          <p:spTgt spid="57"/>
                                        </p:tgtEl>
                                      </p:cBhvr>
                                    </p:animEffect>
                                    <p:set>
                                      <p:cBhvr>
                                        <p:cTn id="24" dur="1" fill="hold">
                                          <p:stCondLst>
                                            <p:cond delay="499"/>
                                          </p:stCondLst>
                                        </p:cTn>
                                        <p:tgtEl>
                                          <p:spTgt spid="57"/>
                                        </p:tgtEl>
                                        <p:attrNameLst>
                                          <p:attrName>style.visibility</p:attrName>
                                        </p:attrNameLst>
                                      </p:cBhvr>
                                      <p:to>
                                        <p:strVal val="hidden"/>
                                      </p:to>
                                    </p:set>
                                  </p:childTnLst>
                                </p:cTn>
                              </p:par>
                              <p:par>
                                <p:cTn id="25" presetID="64" presetClass="path" presetSubtype="0" accel="50000" decel="50000" fill="hold" nodeType="withEffect">
                                  <p:stCondLst>
                                    <p:cond delay="750"/>
                                  </p:stCondLst>
                                  <p:childTnLst>
                                    <p:animMotion origin="layout" path="M -4.65816E-6 -3.44133E-6 L -4.65816E-6 -0.18352 " pathEditMode="relative" rAng="0" ptsTypes="AA">
                                      <p:cBhvr>
                                        <p:cTn id="26" dur="1500" fill="hold"/>
                                        <p:tgtEl>
                                          <p:spTgt spid="58"/>
                                        </p:tgtEl>
                                        <p:attrNameLst>
                                          <p:attrName>ppt_x</p:attrName>
                                          <p:attrName>ppt_y</p:attrName>
                                        </p:attrNameLst>
                                      </p:cBhvr>
                                      <p:rCtr x="0" y="-9188"/>
                                    </p:animMotion>
                                  </p:childTnLst>
                                </p:cTn>
                              </p:par>
                              <p:par>
                                <p:cTn id="27" presetID="10" presetClass="exit" presetSubtype="0" fill="hold" nodeType="withEffect">
                                  <p:stCondLst>
                                    <p:cond delay="2000"/>
                                  </p:stCondLst>
                                  <p:childTnLst>
                                    <p:animEffect transition="out" filter="fade">
                                      <p:cBhvr>
                                        <p:cTn id="28" dur="500"/>
                                        <p:tgtEl>
                                          <p:spTgt spid="58"/>
                                        </p:tgtEl>
                                      </p:cBhvr>
                                    </p:animEffect>
                                    <p:set>
                                      <p:cBhvr>
                                        <p:cTn id="29" dur="1" fill="hold">
                                          <p:stCondLst>
                                            <p:cond delay="499"/>
                                          </p:stCondLst>
                                        </p:cTn>
                                        <p:tgtEl>
                                          <p:spTgt spid="58"/>
                                        </p:tgtEl>
                                        <p:attrNameLst>
                                          <p:attrName>style.visibility</p:attrName>
                                        </p:attrNameLst>
                                      </p:cBhvr>
                                      <p:to>
                                        <p:strVal val="hidden"/>
                                      </p:to>
                                    </p:set>
                                  </p:childTnLst>
                                </p:cTn>
                              </p:par>
                              <p:par>
                                <p:cTn id="30" presetID="53" presetClass="entr" presetSubtype="16" fill="hold" nodeType="withEffect">
                                  <p:stCondLst>
                                    <p:cond delay="2500"/>
                                  </p:stCondLst>
                                  <p:childTnLst>
                                    <p:set>
                                      <p:cBhvr>
                                        <p:cTn id="31" dur="1" fill="hold">
                                          <p:stCondLst>
                                            <p:cond delay="0"/>
                                          </p:stCondLst>
                                        </p:cTn>
                                        <p:tgtEl>
                                          <p:spTgt spid="59"/>
                                        </p:tgtEl>
                                        <p:attrNameLst>
                                          <p:attrName>style.visibility</p:attrName>
                                        </p:attrNameLst>
                                      </p:cBhvr>
                                      <p:to>
                                        <p:strVal val="visible"/>
                                      </p:to>
                                    </p:set>
                                    <p:anim calcmode="lin" valueType="num">
                                      <p:cBhvr>
                                        <p:cTn id="32" dur="500" fill="hold"/>
                                        <p:tgtEl>
                                          <p:spTgt spid="59"/>
                                        </p:tgtEl>
                                        <p:attrNameLst>
                                          <p:attrName>ppt_w</p:attrName>
                                        </p:attrNameLst>
                                      </p:cBhvr>
                                      <p:tavLst>
                                        <p:tav tm="0">
                                          <p:val>
                                            <p:fltVal val="0"/>
                                          </p:val>
                                        </p:tav>
                                        <p:tav tm="100000">
                                          <p:val>
                                            <p:strVal val="#ppt_w"/>
                                          </p:val>
                                        </p:tav>
                                      </p:tavLst>
                                    </p:anim>
                                    <p:anim calcmode="lin" valueType="num">
                                      <p:cBhvr>
                                        <p:cTn id="33" dur="500" fill="hold"/>
                                        <p:tgtEl>
                                          <p:spTgt spid="59"/>
                                        </p:tgtEl>
                                        <p:attrNameLst>
                                          <p:attrName>ppt_h</p:attrName>
                                        </p:attrNameLst>
                                      </p:cBhvr>
                                      <p:tavLst>
                                        <p:tav tm="0">
                                          <p:val>
                                            <p:fltVal val="0"/>
                                          </p:val>
                                        </p:tav>
                                        <p:tav tm="100000">
                                          <p:val>
                                            <p:strVal val="#ppt_h"/>
                                          </p:val>
                                        </p:tav>
                                      </p:tavLst>
                                    </p:anim>
                                    <p:animEffect transition="in" filter="fade">
                                      <p:cBhvr>
                                        <p:cTn id="34" dur="500"/>
                                        <p:tgtEl>
                                          <p:spTgt spid="59"/>
                                        </p:tgtEl>
                                      </p:cBhvr>
                                    </p:animEffect>
                                  </p:childTnLst>
                                </p:cTn>
                              </p:par>
                              <p:par>
                                <p:cTn id="35" presetID="53" presetClass="entr" presetSubtype="16" fill="hold" nodeType="withEffect">
                                  <p:stCondLst>
                                    <p:cond delay="2500"/>
                                  </p:stCondLst>
                                  <p:childTnLst>
                                    <p:set>
                                      <p:cBhvr>
                                        <p:cTn id="36" dur="1" fill="hold">
                                          <p:stCondLst>
                                            <p:cond delay="0"/>
                                          </p:stCondLst>
                                        </p:cTn>
                                        <p:tgtEl>
                                          <p:spTgt spid="64"/>
                                        </p:tgtEl>
                                        <p:attrNameLst>
                                          <p:attrName>style.visibility</p:attrName>
                                        </p:attrNameLst>
                                      </p:cBhvr>
                                      <p:to>
                                        <p:strVal val="visible"/>
                                      </p:to>
                                    </p:set>
                                    <p:anim calcmode="lin" valueType="num">
                                      <p:cBhvr>
                                        <p:cTn id="37" dur="500" fill="hold"/>
                                        <p:tgtEl>
                                          <p:spTgt spid="64"/>
                                        </p:tgtEl>
                                        <p:attrNameLst>
                                          <p:attrName>ppt_w</p:attrName>
                                        </p:attrNameLst>
                                      </p:cBhvr>
                                      <p:tavLst>
                                        <p:tav tm="0">
                                          <p:val>
                                            <p:fltVal val="0"/>
                                          </p:val>
                                        </p:tav>
                                        <p:tav tm="100000">
                                          <p:val>
                                            <p:strVal val="#ppt_w"/>
                                          </p:val>
                                        </p:tav>
                                      </p:tavLst>
                                    </p:anim>
                                    <p:anim calcmode="lin" valueType="num">
                                      <p:cBhvr>
                                        <p:cTn id="38" dur="500" fill="hold"/>
                                        <p:tgtEl>
                                          <p:spTgt spid="64"/>
                                        </p:tgtEl>
                                        <p:attrNameLst>
                                          <p:attrName>ppt_h</p:attrName>
                                        </p:attrNameLst>
                                      </p:cBhvr>
                                      <p:tavLst>
                                        <p:tav tm="0">
                                          <p:val>
                                            <p:fltVal val="0"/>
                                          </p:val>
                                        </p:tav>
                                        <p:tav tm="100000">
                                          <p:val>
                                            <p:strVal val="#ppt_h"/>
                                          </p:val>
                                        </p:tav>
                                      </p:tavLst>
                                    </p:anim>
                                    <p:animEffect transition="in" filter="fade">
                                      <p:cBhvr>
                                        <p:cTn id="39" dur="500"/>
                                        <p:tgtEl>
                                          <p:spTgt spid="64"/>
                                        </p:tgtEl>
                                      </p:cBhvr>
                                    </p:animEffect>
                                  </p:childTnLst>
                                </p:cTn>
                              </p:par>
                              <p:par>
                                <p:cTn id="40" presetID="8" presetClass="emph" presetSubtype="0" fill="hold" nodeType="withEffect">
                                  <p:stCondLst>
                                    <p:cond delay="750"/>
                                  </p:stCondLst>
                                  <p:childTnLst>
                                    <p:animRot by="21600000">
                                      <p:cBhvr>
                                        <p:cTn id="41" dur="1500" fill="hold"/>
                                        <p:tgtEl>
                                          <p:spTgt spid="67"/>
                                        </p:tgtEl>
                                        <p:attrNameLst>
                                          <p:attrName>r</p:attrName>
                                        </p:attrNameLst>
                                      </p:cBhvr>
                                    </p:animRot>
                                  </p:childTnLst>
                                </p:cTn>
                              </p:par>
                              <p:par>
                                <p:cTn id="42" presetID="16" presetClass="entr" presetSubtype="37" fill="hold" grpId="0" nodeType="withEffect">
                                  <p:stCondLst>
                                    <p:cond delay="2750"/>
                                  </p:stCondLst>
                                  <p:childTnLst>
                                    <p:set>
                                      <p:cBhvr>
                                        <p:cTn id="43" dur="1" fill="hold">
                                          <p:stCondLst>
                                            <p:cond delay="0"/>
                                          </p:stCondLst>
                                        </p:cTn>
                                        <p:tgtEl>
                                          <p:spTgt spid="79"/>
                                        </p:tgtEl>
                                        <p:attrNameLst>
                                          <p:attrName>style.visibility</p:attrName>
                                        </p:attrNameLst>
                                      </p:cBhvr>
                                      <p:to>
                                        <p:strVal val="visible"/>
                                      </p:to>
                                    </p:set>
                                    <p:animEffect transition="in" filter="barn(outVertical)">
                                      <p:cBhvr>
                                        <p:cTn id="44" dur="500"/>
                                        <p:tgtEl>
                                          <p:spTgt spid="79"/>
                                        </p:tgtEl>
                                      </p:cBhvr>
                                    </p:animEffect>
                                  </p:childTnLst>
                                </p:cTn>
                              </p:par>
                            </p:childTnLst>
                          </p:cTn>
                        </p:par>
                        <p:par>
                          <p:cTn id="45" fill="hold">
                            <p:stCondLst>
                              <p:cond delay="3250"/>
                            </p:stCondLst>
                            <p:childTnLst>
                              <p:par>
                                <p:cTn id="46" presetID="2" presetClass="entr" presetSubtype="8" fill="hold" nodeType="afterEffect">
                                  <p:stCondLst>
                                    <p:cond delay="0"/>
                                  </p:stCondLst>
                                  <p:childTnLst>
                                    <p:set>
                                      <p:cBhvr>
                                        <p:cTn id="47" dur="1" fill="hold">
                                          <p:stCondLst>
                                            <p:cond delay="0"/>
                                          </p:stCondLst>
                                        </p:cTn>
                                        <p:tgtEl>
                                          <p:spTgt spid="22"/>
                                        </p:tgtEl>
                                        <p:attrNameLst>
                                          <p:attrName>style.visibility</p:attrName>
                                        </p:attrNameLst>
                                      </p:cBhvr>
                                      <p:to>
                                        <p:strVal val="visible"/>
                                      </p:to>
                                    </p:set>
                                    <p:anim calcmode="lin" valueType="num">
                                      <p:cBhvr additive="base">
                                        <p:cTn id="48" dur="500" fill="hold"/>
                                        <p:tgtEl>
                                          <p:spTgt spid="22"/>
                                        </p:tgtEl>
                                        <p:attrNameLst>
                                          <p:attrName>ppt_x</p:attrName>
                                        </p:attrNameLst>
                                      </p:cBhvr>
                                      <p:tavLst>
                                        <p:tav tm="0">
                                          <p:val>
                                            <p:strVal val="0-#ppt_w/2"/>
                                          </p:val>
                                        </p:tav>
                                        <p:tav tm="100000">
                                          <p:val>
                                            <p:strVal val="#ppt_x"/>
                                          </p:val>
                                        </p:tav>
                                      </p:tavLst>
                                    </p:anim>
                                    <p:anim calcmode="lin" valueType="num">
                                      <p:cBhvr additive="base">
                                        <p:cTn id="49" dur="500" fill="hold"/>
                                        <p:tgtEl>
                                          <p:spTgt spid="22"/>
                                        </p:tgtEl>
                                        <p:attrNameLst>
                                          <p:attrName>ppt_y</p:attrName>
                                        </p:attrNameLst>
                                      </p:cBhvr>
                                      <p:tavLst>
                                        <p:tav tm="0">
                                          <p:val>
                                            <p:strVal val="#ppt_y"/>
                                          </p:val>
                                        </p:tav>
                                        <p:tav tm="100000">
                                          <p:val>
                                            <p:strVal val="#ppt_y"/>
                                          </p:val>
                                        </p:tav>
                                      </p:tavLst>
                                    </p:anim>
                                  </p:childTnLst>
                                </p:cTn>
                              </p:par>
                              <p:par>
                                <p:cTn id="50" presetID="2" presetClass="entr" presetSubtype="8" fill="hold" nodeType="withEffect">
                                  <p:stCondLst>
                                    <p:cond delay="0"/>
                                  </p:stCondLst>
                                  <p:childTnLst>
                                    <p:set>
                                      <p:cBhvr>
                                        <p:cTn id="51" dur="1" fill="hold">
                                          <p:stCondLst>
                                            <p:cond delay="0"/>
                                          </p:stCondLst>
                                        </p:cTn>
                                        <p:tgtEl>
                                          <p:spTgt spid="25"/>
                                        </p:tgtEl>
                                        <p:attrNameLst>
                                          <p:attrName>style.visibility</p:attrName>
                                        </p:attrNameLst>
                                      </p:cBhvr>
                                      <p:to>
                                        <p:strVal val="visible"/>
                                      </p:to>
                                    </p:set>
                                    <p:anim calcmode="lin" valueType="num">
                                      <p:cBhvr additive="base">
                                        <p:cTn id="52" dur="500" fill="hold"/>
                                        <p:tgtEl>
                                          <p:spTgt spid="25"/>
                                        </p:tgtEl>
                                        <p:attrNameLst>
                                          <p:attrName>ppt_x</p:attrName>
                                        </p:attrNameLst>
                                      </p:cBhvr>
                                      <p:tavLst>
                                        <p:tav tm="0">
                                          <p:val>
                                            <p:strVal val="0-#ppt_w/2"/>
                                          </p:val>
                                        </p:tav>
                                        <p:tav tm="100000">
                                          <p:val>
                                            <p:strVal val="#ppt_x"/>
                                          </p:val>
                                        </p:tav>
                                      </p:tavLst>
                                    </p:anim>
                                    <p:anim calcmode="lin" valueType="num">
                                      <p:cBhvr additive="base">
                                        <p:cTn id="53" dur="500" fill="hold"/>
                                        <p:tgtEl>
                                          <p:spTgt spid="25"/>
                                        </p:tgtEl>
                                        <p:attrNameLst>
                                          <p:attrName>ppt_y</p:attrName>
                                        </p:attrNameLst>
                                      </p:cBhvr>
                                      <p:tavLst>
                                        <p:tav tm="0">
                                          <p:val>
                                            <p:strVal val="#ppt_y"/>
                                          </p:val>
                                        </p:tav>
                                        <p:tav tm="100000">
                                          <p:val>
                                            <p:strVal val="#ppt_y"/>
                                          </p:val>
                                        </p:tav>
                                      </p:tavLst>
                                    </p:anim>
                                  </p:childTnLst>
                                </p:cTn>
                              </p:par>
                              <p:par>
                                <p:cTn id="54" presetID="2" presetClass="entr" presetSubtype="8" fill="hold" nodeType="withEffect">
                                  <p:stCondLst>
                                    <p:cond delay="0"/>
                                  </p:stCondLst>
                                  <p:childTnLst>
                                    <p:set>
                                      <p:cBhvr>
                                        <p:cTn id="55" dur="1" fill="hold">
                                          <p:stCondLst>
                                            <p:cond delay="0"/>
                                          </p:stCondLst>
                                        </p:cTn>
                                        <p:tgtEl>
                                          <p:spTgt spid="28"/>
                                        </p:tgtEl>
                                        <p:attrNameLst>
                                          <p:attrName>style.visibility</p:attrName>
                                        </p:attrNameLst>
                                      </p:cBhvr>
                                      <p:to>
                                        <p:strVal val="visible"/>
                                      </p:to>
                                    </p:set>
                                    <p:anim calcmode="lin" valueType="num">
                                      <p:cBhvr additive="base">
                                        <p:cTn id="56" dur="500" fill="hold"/>
                                        <p:tgtEl>
                                          <p:spTgt spid="28"/>
                                        </p:tgtEl>
                                        <p:attrNameLst>
                                          <p:attrName>ppt_x</p:attrName>
                                        </p:attrNameLst>
                                      </p:cBhvr>
                                      <p:tavLst>
                                        <p:tav tm="0">
                                          <p:val>
                                            <p:strVal val="0-#ppt_w/2"/>
                                          </p:val>
                                        </p:tav>
                                        <p:tav tm="100000">
                                          <p:val>
                                            <p:strVal val="#ppt_x"/>
                                          </p:val>
                                        </p:tav>
                                      </p:tavLst>
                                    </p:anim>
                                    <p:anim calcmode="lin" valueType="num">
                                      <p:cBhvr additive="base">
                                        <p:cTn id="57" dur="500" fill="hold"/>
                                        <p:tgtEl>
                                          <p:spTgt spid="28"/>
                                        </p:tgtEl>
                                        <p:attrNameLst>
                                          <p:attrName>ppt_y</p:attrName>
                                        </p:attrNameLst>
                                      </p:cBhvr>
                                      <p:tavLst>
                                        <p:tav tm="0">
                                          <p:val>
                                            <p:strVal val="#ppt_y"/>
                                          </p:val>
                                        </p:tav>
                                        <p:tav tm="100000">
                                          <p:val>
                                            <p:strVal val="#ppt_y"/>
                                          </p:val>
                                        </p:tav>
                                      </p:tavLst>
                                    </p:anim>
                                  </p:childTnLst>
                                </p:cTn>
                              </p:par>
                              <p:par>
                                <p:cTn id="58" presetID="2" presetClass="entr" presetSubtype="8" fill="hold" nodeType="withEffect">
                                  <p:stCondLst>
                                    <p:cond delay="0"/>
                                  </p:stCondLst>
                                  <p:childTnLst>
                                    <p:set>
                                      <p:cBhvr>
                                        <p:cTn id="59" dur="1" fill="hold">
                                          <p:stCondLst>
                                            <p:cond delay="0"/>
                                          </p:stCondLst>
                                        </p:cTn>
                                        <p:tgtEl>
                                          <p:spTgt spid="31"/>
                                        </p:tgtEl>
                                        <p:attrNameLst>
                                          <p:attrName>style.visibility</p:attrName>
                                        </p:attrNameLst>
                                      </p:cBhvr>
                                      <p:to>
                                        <p:strVal val="visible"/>
                                      </p:to>
                                    </p:set>
                                    <p:anim calcmode="lin" valueType="num">
                                      <p:cBhvr additive="base">
                                        <p:cTn id="60" dur="500" fill="hold"/>
                                        <p:tgtEl>
                                          <p:spTgt spid="31"/>
                                        </p:tgtEl>
                                        <p:attrNameLst>
                                          <p:attrName>ppt_x</p:attrName>
                                        </p:attrNameLst>
                                      </p:cBhvr>
                                      <p:tavLst>
                                        <p:tav tm="0">
                                          <p:val>
                                            <p:strVal val="0-#ppt_w/2"/>
                                          </p:val>
                                        </p:tav>
                                        <p:tav tm="100000">
                                          <p:val>
                                            <p:strVal val="#ppt_x"/>
                                          </p:val>
                                        </p:tav>
                                      </p:tavLst>
                                    </p:anim>
                                    <p:anim calcmode="lin" valueType="num">
                                      <p:cBhvr additive="base">
                                        <p:cTn id="61" dur="500" fill="hold"/>
                                        <p:tgtEl>
                                          <p:spTgt spid="31"/>
                                        </p:tgtEl>
                                        <p:attrNameLst>
                                          <p:attrName>ppt_y</p:attrName>
                                        </p:attrNameLst>
                                      </p:cBhvr>
                                      <p:tavLst>
                                        <p:tav tm="0">
                                          <p:val>
                                            <p:strVal val="#ppt_y"/>
                                          </p:val>
                                        </p:tav>
                                        <p:tav tm="100000">
                                          <p:val>
                                            <p:strVal val="#ppt_y"/>
                                          </p:val>
                                        </p:tav>
                                      </p:tavLst>
                                    </p:anim>
                                  </p:childTnLst>
                                </p:cTn>
                              </p:par>
                              <p:par>
                                <p:cTn id="62" presetID="42" presetClass="entr" presetSubtype="0" fill="hold" nodeType="withEffect">
                                  <p:stCondLst>
                                    <p:cond delay="0"/>
                                  </p:stCondLst>
                                  <p:childTnLst>
                                    <p:set>
                                      <p:cBhvr>
                                        <p:cTn id="63" dur="1" fill="hold">
                                          <p:stCondLst>
                                            <p:cond delay="0"/>
                                          </p:stCondLst>
                                        </p:cTn>
                                        <p:tgtEl>
                                          <p:spTgt spid="40"/>
                                        </p:tgtEl>
                                        <p:attrNameLst>
                                          <p:attrName>style.visibility</p:attrName>
                                        </p:attrNameLst>
                                      </p:cBhvr>
                                      <p:to>
                                        <p:strVal val="visible"/>
                                      </p:to>
                                    </p:set>
                                    <p:animEffect transition="in" filter="fade">
                                      <p:cBhvr>
                                        <p:cTn id="64" dur="1000"/>
                                        <p:tgtEl>
                                          <p:spTgt spid="40"/>
                                        </p:tgtEl>
                                      </p:cBhvr>
                                    </p:animEffect>
                                    <p:anim calcmode="lin" valueType="num">
                                      <p:cBhvr>
                                        <p:cTn id="65" dur="1000" fill="hold"/>
                                        <p:tgtEl>
                                          <p:spTgt spid="40"/>
                                        </p:tgtEl>
                                        <p:attrNameLst>
                                          <p:attrName>ppt_x</p:attrName>
                                        </p:attrNameLst>
                                      </p:cBhvr>
                                      <p:tavLst>
                                        <p:tav tm="0">
                                          <p:val>
                                            <p:strVal val="#ppt_x"/>
                                          </p:val>
                                        </p:tav>
                                        <p:tav tm="100000">
                                          <p:val>
                                            <p:strVal val="#ppt_x"/>
                                          </p:val>
                                        </p:tav>
                                      </p:tavLst>
                                    </p:anim>
                                    <p:anim calcmode="lin" valueType="num">
                                      <p:cBhvr>
                                        <p:cTn id="66"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79"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EEDC1"/>
        </a:solidFill>
        <a:effectLst/>
      </p:bgPr>
    </p:bg>
    <p:spTree>
      <p:nvGrpSpPr>
        <p:cNvPr id="1" name=""/>
        <p:cNvGrpSpPr/>
        <p:nvPr/>
      </p:nvGrpSpPr>
      <p:grpSpPr>
        <a:xfrm>
          <a:off x="0" y="0"/>
          <a:ext cx="0" cy="0"/>
          <a:chOff x="0" y="0"/>
          <a:chExt cx="0" cy="0"/>
        </a:xfrm>
      </p:grpSpPr>
      <p:grpSp>
        <p:nvGrpSpPr>
          <p:cNvPr id="4" name="组合 3"/>
          <p:cNvGrpSpPr/>
          <p:nvPr/>
        </p:nvGrpSpPr>
        <p:grpSpPr>
          <a:xfrm>
            <a:off x="2611410" y="488950"/>
            <a:ext cx="6981878" cy="615162"/>
            <a:chOff x="4787900" y="488950"/>
            <a:chExt cx="2628900" cy="615162"/>
          </a:xfrm>
        </p:grpSpPr>
        <p:sp>
          <p:nvSpPr>
            <p:cNvPr id="11" name="Copyright Notice"/>
            <p:cNvSpPr>
              <a:spLocks/>
            </p:cNvSpPr>
            <p:nvPr/>
          </p:nvSpPr>
          <p:spPr bwMode="auto">
            <a:xfrm>
              <a:off x="4787900" y="579149"/>
              <a:ext cx="2628900"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rgbClr val="14345A"/>
                  </a:solidFill>
                  <a:latin typeface="微软雅黑" panose="020B0503020204020204" pitchFamily="34" charset="-122"/>
                  <a:ea typeface="微软雅黑" panose="020B0503020204020204" pitchFamily="34" charset="-122"/>
                </a:rPr>
                <a:t>点击加入标题文字</a:t>
              </a:r>
              <a:endParaRPr lang="en-US" sz="2400" cap="small" dirty="0">
                <a:solidFill>
                  <a:srgbClr val="14345A"/>
                </a:solidFill>
                <a:latin typeface="微软雅黑" panose="020B0503020204020204" pitchFamily="34" charset="-122"/>
                <a:ea typeface="微软雅黑" panose="020B0503020204020204" pitchFamily="34" charset="-122"/>
              </a:endParaRPr>
            </a:p>
          </p:txBody>
        </p:sp>
        <p:sp>
          <p:nvSpPr>
            <p:cNvPr id="8" name="Shape 18"/>
            <p:cNvSpPr/>
            <p:nvPr/>
          </p:nvSpPr>
          <p:spPr>
            <a:xfrm>
              <a:off x="4921206" y="488950"/>
              <a:ext cx="2362288" cy="615162"/>
            </a:xfrm>
            <a:prstGeom prst="roundRect">
              <a:avLst>
                <a:gd name="adj" fmla="val 50000"/>
              </a:avLst>
            </a:prstGeom>
            <a:noFill/>
            <a:ln w="12700" cap="flat">
              <a:solidFill>
                <a:srgbClr val="14345A"/>
              </a:solidFill>
              <a:prstDash val="solid"/>
              <a:miter lim="400000"/>
            </a:ln>
            <a:effectLst/>
          </p:spPr>
          <p:txBody>
            <a:bodyPr wrap="square" lIns="19050" tIns="19050" rIns="19050" bIns="1905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750" b="0" i="0" u="none" strike="noStrike" kern="0" cap="none" spc="0" normalizeH="0" baseline="0" noProof="0">
                <a:ln>
                  <a:noFill/>
                </a:ln>
                <a:solidFill>
                  <a:schemeClr val="bg1"/>
                </a:solidFill>
                <a:effectLst/>
                <a:uLnTx/>
                <a:uFillTx/>
              </a:endParaRPr>
            </a:p>
          </p:txBody>
        </p:sp>
      </p:grpSp>
      <p:sp>
        <p:nvSpPr>
          <p:cNvPr id="5" name="Rectangle 7"/>
          <p:cNvSpPr/>
          <p:nvPr/>
        </p:nvSpPr>
        <p:spPr>
          <a:xfrm>
            <a:off x="1065110" y="2020268"/>
            <a:ext cx="4657062" cy="1832809"/>
          </a:xfrm>
          <a:prstGeom prst="rect">
            <a:avLst/>
          </a:prstGeom>
        </p:spPr>
        <p:txBody>
          <a:bodyPr wrap="square">
            <a:spAutoFit/>
          </a:bodyPr>
          <a:lstStyle/>
          <a:p>
            <a:pPr>
              <a:lnSpc>
                <a:spcPct val="130000"/>
              </a:lnSpc>
            </a:pPr>
            <a:r>
              <a:rPr lang="en-US" sz="24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Sean Hamilton</a:t>
            </a:r>
          </a:p>
          <a:p>
            <a:pPr>
              <a:lnSpc>
                <a:spcPct val="130000"/>
              </a:lnSpc>
            </a:pPr>
            <a:r>
              <a:rPr lang="en-US" sz="105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Business Developer, Marketing Department</a:t>
            </a:r>
          </a:p>
          <a:p>
            <a:pPr>
              <a:lnSpc>
                <a:spcPct val="130000"/>
              </a:lnSpc>
            </a:pPr>
            <a:endParaRPr lang="en-US" sz="105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pPr>
              <a:lnSpc>
                <a:spcPct val="130000"/>
              </a:lnSpc>
            </a:pPr>
            <a:r>
              <a:rPr lang="en-US" sz="105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Assertively unleash flexible technology whereas equity invested internal or "organic" sources. Collaboratively </a:t>
            </a:r>
            <a:r>
              <a:rPr lang="en-US" sz="105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disintermediate</a:t>
            </a:r>
            <a:r>
              <a:rPr lang="en-US" sz="105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maintainable leadership with team building internal or "organic" sources. Globally deploy enterprise-wide </a:t>
            </a:r>
            <a:r>
              <a:rPr lang="en-US" sz="105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vortals</a:t>
            </a:r>
            <a:r>
              <a:rPr lang="en-US" sz="105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for magnetic quality vectors. </a:t>
            </a:r>
          </a:p>
        </p:txBody>
      </p:sp>
      <p:sp>
        <p:nvSpPr>
          <p:cNvPr id="6" name="Rounded Rectangle 8"/>
          <p:cNvSpPr/>
          <p:nvPr/>
        </p:nvSpPr>
        <p:spPr>
          <a:xfrm>
            <a:off x="1146627" y="4495886"/>
            <a:ext cx="1828801" cy="12759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lumMod val="50000"/>
                </a:schemeClr>
              </a:solidFill>
            </a:endParaRPr>
          </a:p>
        </p:txBody>
      </p:sp>
      <p:sp>
        <p:nvSpPr>
          <p:cNvPr id="7" name="TextBox 7"/>
          <p:cNvSpPr txBox="1"/>
          <p:nvPr/>
        </p:nvSpPr>
        <p:spPr>
          <a:xfrm>
            <a:off x="1065110" y="4233155"/>
            <a:ext cx="1258678" cy="253916"/>
          </a:xfrm>
          <a:prstGeom prst="rect">
            <a:avLst/>
          </a:prstGeom>
          <a:noFill/>
        </p:spPr>
        <p:txBody>
          <a:bodyPr wrap="none" rtlCol="0">
            <a:spAutoFit/>
          </a:bodyPr>
          <a:lstStyle/>
          <a:p>
            <a:r>
              <a:rPr lang="en-US" sz="105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Adobe Photoshop</a:t>
            </a:r>
          </a:p>
        </p:txBody>
      </p:sp>
      <p:sp>
        <p:nvSpPr>
          <p:cNvPr id="9" name="Rounded Rectangle 22"/>
          <p:cNvSpPr/>
          <p:nvPr/>
        </p:nvSpPr>
        <p:spPr>
          <a:xfrm>
            <a:off x="1146626" y="4495886"/>
            <a:ext cx="1554480" cy="127592"/>
          </a:xfrm>
          <a:prstGeom prst="roundRect">
            <a:avLst/>
          </a:prstGeom>
          <a:solidFill>
            <a:srgbClr val="EC5B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lumMod val="50000"/>
                </a:schemeClr>
              </a:solidFill>
            </a:endParaRPr>
          </a:p>
        </p:txBody>
      </p:sp>
      <p:sp>
        <p:nvSpPr>
          <p:cNvPr id="10" name="TextBox 9"/>
          <p:cNvSpPr txBox="1"/>
          <p:nvPr/>
        </p:nvSpPr>
        <p:spPr>
          <a:xfrm>
            <a:off x="2583739" y="4233155"/>
            <a:ext cx="455574" cy="253916"/>
          </a:xfrm>
          <a:prstGeom prst="rect">
            <a:avLst/>
          </a:prstGeom>
          <a:noFill/>
        </p:spPr>
        <p:txBody>
          <a:bodyPr wrap="none" rtlCol="0">
            <a:spAutoFit/>
          </a:bodyPr>
          <a:lstStyle/>
          <a:p>
            <a:pPr algn="r"/>
            <a:r>
              <a:rPr lang="en-US" sz="105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90%</a:t>
            </a:r>
          </a:p>
        </p:txBody>
      </p:sp>
      <p:sp>
        <p:nvSpPr>
          <p:cNvPr id="12" name="Rounded Rectangle 24"/>
          <p:cNvSpPr/>
          <p:nvPr/>
        </p:nvSpPr>
        <p:spPr>
          <a:xfrm>
            <a:off x="3829486" y="4495886"/>
            <a:ext cx="1828801" cy="127592"/>
          </a:xfrm>
          <a:prstGeom prst="roundRect">
            <a:avLst/>
          </a:prstGeom>
          <a:solidFill>
            <a:srgbClr val="EC5B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lumMod val="50000"/>
                </a:schemeClr>
              </a:solidFill>
            </a:endParaRPr>
          </a:p>
        </p:txBody>
      </p:sp>
      <p:sp>
        <p:nvSpPr>
          <p:cNvPr id="13" name="TextBox 11"/>
          <p:cNvSpPr txBox="1"/>
          <p:nvPr/>
        </p:nvSpPr>
        <p:spPr>
          <a:xfrm>
            <a:off x="3747969" y="4233155"/>
            <a:ext cx="1138453" cy="253916"/>
          </a:xfrm>
          <a:prstGeom prst="rect">
            <a:avLst/>
          </a:prstGeom>
          <a:noFill/>
        </p:spPr>
        <p:txBody>
          <a:bodyPr wrap="none" rtlCol="0">
            <a:spAutoFit/>
          </a:bodyPr>
          <a:lstStyle/>
          <a:p>
            <a:r>
              <a:rPr lang="en-US" sz="105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Consulting Web</a:t>
            </a:r>
          </a:p>
        </p:txBody>
      </p:sp>
      <p:sp>
        <p:nvSpPr>
          <p:cNvPr id="14" name="Rounded Rectangle 26"/>
          <p:cNvSpPr/>
          <p:nvPr/>
        </p:nvSpPr>
        <p:spPr>
          <a:xfrm>
            <a:off x="3829485" y="4495886"/>
            <a:ext cx="1188720" cy="12759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lumMod val="50000"/>
                </a:schemeClr>
              </a:solidFill>
            </a:endParaRPr>
          </a:p>
        </p:txBody>
      </p:sp>
      <p:sp>
        <p:nvSpPr>
          <p:cNvPr id="15" name="TextBox 13"/>
          <p:cNvSpPr txBox="1"/>
          <p:nvPr/>
        </p:nvSpPr>
        <p:spPr>
          <a:xfrm>
            <a:off x="5266598" y="4233155"/>
            <a:ext cx="455574" cy="253916"/>
          </a:xfrm>
          <a:prstGeom prst="rect">
            <a:avLst/>
          </a:prstGeom>
          <a:noFill/>
        </p:spPr>
        <p:txBody>
          <a:bodyPr wrap="none" rtlCol="0">
            <a:spAutoFit/>
          </a:bodyPr>
          <a:lstStyle/>
          <a:p>
            <a:pPr algn="r"/>
            <a:r>
              <a:rPr lang="en-US" sz="105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75%</a:t>
            </a:r>
          </a:p>
        </p:txBody>
      </p:sp>
      <p:sp>
        <p:nvSpPr>
          <p:cNvPr id="16" name="Rounded Rectangle 28"/>
          <p:cNvSpPr/>
          <p:nvPr/>
        </p:nvSpPr>
        <p:spPr>
          <a:xfrm>
            <a:off x="1146627" y="5109166"/>
            <a:ext cx="1828801" cy="127592"/>
          </a:xfrm>
          <a:prstGeom prst="roundRect">
            <a:avLst/>
          </a:prstGeom>
          <a:solidFill>
            <a:srgbClr val="EC5B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lumMod val="50000"/>
                </a:schemeClr>
              </a:solidFill>
            </a:endParaRPr>
          </a:p>
        </p:txBody>
      </p:sp>
      <p:sp>
        <p:nvSpPr>
          <p:cNvPr id="17" name="TextBox 15"/>
          <p:cNvSpPr txBox="1"/>
          <p:nvPr/>
        </p:nvSpPr>
        <p:spPr>
          <a:xfrm>
            <a:off x="1065110" y="4846435"/>
            <a:ext cx="837089" cy="253916"/>
          </a:xfrm>
          <a:prstGeom prst="rect">
            <a:avLst/>
          </a:prstGeom>
          <a:noFill/>
        </p:spPr>
        <p:txBody>
          <a:bodyPr wrap="none" rtlCol="0">
            <a:spAutoFit/>
          </a:bodyPr>
          <a:lstStyle/>
          <a:p>
            <a:r>
              <a:rPr lang="en-US" sz="105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Wordpress</a:t>
            </a:r>
          </a:p>
        </p:txBody>
      </p:sp>
      <p:sp>
        <p:nvSpPr>
          <p:cNvPr id="18" name="Rounded Rectangle 30"/>
          <p:cNvSpPr/>
          <p:nvPr/>
        </p:nvSpPr>
        <p:spPr>
          <a:xfrm>
            <a:off x="1146626" y="5109166"/>
            <a:ext cx="1005840" cy="12759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lumMod val="50000"/>
                </a:schemeClr>
              </a:solidFill>
            </a:endParaRPr>
          </a:p>
        </p:txBody>
      </p:sp>
      <p:sp>
        <p:nvSpPr>
          <p:cNvPr id="19" name="TextBox 17"/>
          <p:cNvSpPr txBox="1"/>
          <p:nvPr/>
        </p:nvSpPr>
        <p:spPr>
          <a:xfrm>
            <a:off x="2583739" y="4846435"/>
            <a:ext cx="455574" cy="253916"/>
          </a:xfrm>
          <a:prstGeom prst="rect">
            <a:avLst/>
          </a:prstGeom>
          <a:noFill/>
        </p:spPr>
        <p:txBody>
          <a:bodyPr wrap="none" rtlCol="0">
            <a:spAutoFit/>
          </a:bodyPr>
          <a:lstStyle/>
          <a:p>
            <a:pPr algn="r"/>
            <a:r>
              <a:rPr lang="en-US" sz="105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55%</a:t>
            </a:r>
          </a:p>
        </p:txBody>
      </p:sp>
      <p:sp>
        <p:nvSpPr>
          <p:cNvPr id="20" name="Rounded Rectangle 32"/>
          <p:cNvSpPr/>
          <p:nvPr/>
        </p:nvSpPr>
        <p:spPr>
          <a:xfrm>
            <a:off x="3829486" y="5109166"/>
            <a:ext cx="1828801" cy="12759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lumMod val="50000"/>
                </a:schemeClr>
              </a:solidFill>
            </a:endParaRPr>
          </a:p>
        </p:txBody>
      </p:sp>
      <p:sp>
        <p:nvSpPr>
          <p:cNvPr id="21" name="TextBox 19"/>
          <p:cNvSpPr txBox="1"/>
          <p:nvPr/>
        </p:nvSpPr>
        <p:spPr>
          <a:xfrm>
            <a:off x="3747969" y="4846435"/>
            <a:ext cx="1040670" cy="253916"/>
          </a:xfrm>
          <a:prstGeom prst="rect">
            <a:avLst/>
          </a:prstGeom>
          <a:noFill/>
        </p:spPr>
        <p:txBody>
          <a:bodyPr wrap="none" rtlCol="0">
            <a:spAutoFit/>
          </a:bodyPr>
          <a:lstStyle/>
          <a:p>
            <a:r>
              <a:rPr lang="en-US" sz="105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Business Plan</a:t>
            </a:r>
          </a:p>
        </p:txBody>
      </p:sp>
      <p:sp>
        <p:nvSpPr>
          <p:cNvPr id="22" name="Rounded Rectangle 34"/>
          <p:cNvSpPr/>
          <p:nvPr/>
        </p:nvSpPr>
        <p:spPr>
          <a:xfrm>
            <a:off x="3829485" y="5109166"/>
            <a:ext cx="822960" cy="127592"/>
          </a:xfrm>
          <a:prstGeom prst="roundRect">
            <a:avLst/>
          </a:prstGeom>
          <a:solidFill>
            <a:srgbClr val="EC5B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lumMod val="50000"/>
                </a:schemeClr>
              </a:solidFill>
            </a:endParaRPr>
          </a:p>
        </p:txBody>
      </p:sp>
      <p:sp>
        <p:nvSpPr>
          <p:cNvPr id="23" name="TextBox 21"/>
          <p:cNvSpPr txBox="1"/>
          <p:nvPr/>
        </p:nvSpPr>
        <p:spPr>
          <a:xfrm>
            <a:off x="5266598" y="4846435"/>
            <a:ext cx="455574" cy="253916"/>
          </a:xfrm>
          <a:prstGeom prst="rect">
            <a:avLst/>
          </a:prstGeom>
          <a:noFill/>
        </p:spPr>
        <p:txBody>
          <a:bodyPr wrap="none" rtlCol="0">
            <a:spAutoFit/>
          </a:bodyPr>
          <a:lstStyle/>
          <a:p>
            <a:pPr algn="r"/>
            <a:r>
              <a:rPr lang="en-US" sz="105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40%</a:t>
            </a:r>
          </a:p>
        </p:txBody>
      </p:sp>
      <p:sp>
        <p:nvSpPr>
          <p:cNvPr id="24" name="TextBox 22"/>
          <p:cNvSpPr txBox="1"/>
          <p:nvPr/>
        </p:nvSpPr>
        <p:spPr>
          <a:xfrm>
            <a:off x="1146626" y="5722446"/>
            <a:ext cx="1244251" cy="253916"/>
          </a:xfrm>
          <a:prstGeom prst="rect">
            <a:avLst/>
          </a:prstGeom>
          <a:noFill/>
          <a:ln>
            <a:noFill/>
          </a:ln>
        </p:spPr>
        <p:txBody>
          <a:bodyPr wrap="none" rtlCol="0">
            <a:spAutoFit/>
          </a:bodyPr>
          <a:lstStyle/>
          <a:p>
            <a:r>
              <a:rPr lang="en-US" sz="1050">
                <a:solidFill>
                  <a:schemeClr val="bg1">
                    <a:lumMod val="50000"/>
                  </a:schemeClr>
                </a:solidFill>
              </a:rPr>
              <a:t>BUSINESS PROCESS</a:t>
            </a:r>
          </a:p>
        </p:txBody>
      </p:sp>
      <p:sp>
        <p:nvSpPr>
          <p:cNvPr id="25" name="TextBox 23"/>
          <p:cNvSpPr txBox="1"/>
          <p:nvPr/>
        </p:nvSpPr>
        <p:spPr>
          <a:xfrm>
            <a:off x="2232180" y="5716396"/>
            <a:ext cx="2052165" cy="253916"/>
          </a:xfrm>
          <a:prstGeom prst="rect">
            <a:avLst/>
          </a:prstGeom>
          <a:noFill/>
        </p:spPr>
        <p:txBody>
          <a:bodyPr wrap="none" rtlCol="0">
            <a:spAutoFit/>
          </a:bodyPr>
          <a:lstStyle/>
          <a:p>
            <a:r>
              <a:rPr lang="en-US" sz="105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Marketing &amp; Social Department</a:t>
            </a:r>
          </a:p>
        </p:txBody>
      </p:sp>
      <p:pic>
        <p:nvPicPr>
          <p:cNvPr id="3" name="图片 2">
            <a:extLst>
              <a:ext uri="{FF2B5EF4-FFF2-40B4-BE49-F238E27FC236}">
                <a16:creationId xmlns:a16="http://schemas.microsoft.com/office/drawing/2014/main" id="{FBBB917A-BEFF-4308-A7E2-AC00B03298A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03712" y="1750422"/>
            <a:ext cx="4599441" cy="4498857"/>
          </a:xfrm>
          <a:prstGeom prst="rect">
            <a:avLst/>
          </a:prstGeom>
        </p:spPr>
      </p:pic>
      <p:pic>
        <p:nvPicPr>
          <p:cNvPr id="27" name="图片 26">
            <a:extLst>
              <a:ext uri="{FF2B5EF4-FFF2-40B4-BE49-F238E27FC236}">
                <a16:creationId xmlns:a16="http://schemas.microsoft.com/office/drawing/2014/main" id="{592442BA-9106-4DD8-B5E9-B02A8622318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947831">
            <a:off x="7668493" y="-394499"/>
            <a:ext cx="2293446" cy="2293446"/>
          </a:xfrm>
          <a:prstGeom prst="rect">
            <a:avLst/>
          </a:prstGeom>
        </p:spPr>
      </p:pic>
    </p:spTree>
    <p:extLst>
      <p:ext uri="{BB962C8B-B14F-4D97-AF65-F5344CB8AC3E}">
        <p14:creationId xmlns:p14="http://schemas.microsoft.com/office/powerpoint/2010/main" val="3115538577"/>
      </p:ext>
    </p:extLst>
  </p:cSld>
  <p:clrMapOvr>
    <a:masterClrMapping/>
  </p:clrMapOvr>
  <mc:AlternateContent xmlns:mc="http://schemas.openxmlformats.org/markup-compatibility/2006" xmlns:p14="http://schemas.microsoft.com/office/powerpoint/2010/main">
    <mc:Choice Requires="p14">
      <p:transition spd="slow" p14:dur="2000" advTm="3000">
        <p14:warp dir="in"/>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250"/>
                                        <p:tgtEl>
                                          <p:spTgt spid="5"/>
                                        </p:tgtEl>
                                      </p:cBhvr>
                                    </p:animEffect>
                                    <p:anim calcmode="lin" valueType="num">
                                      <p:cBhvr>
                                        <p:cTn id="14" dur="250" fill="hold"/>
                                        <p:tgtEl>
                                          <p:spTgt spid="5"/>
                                        </p:tgtEl>
                                        <p:attrNameLst>
                                          <p:attrName>ppt_x</p:attrName>
                                        </p:attrNameLst>
                                      </p:cBhvr>
                                      <p:tavLst>
                                        <p:tav tm="0">
                                          <p:val>
                                            <p:strVal val="#ppt_x"/>
                                          </p:val>
                                        </p:tav>
                                        <p:tav tm="100000">
                                          <p:val>
                                            <p:strVal val="#ppt_x"/>
                                          </p:val>
                                        </p:tav>
                                      </p:tavLst>
                                    </p:anim>
                                    <p:anim calcmode="lin" valueType="num">
                                      <p:cBhvr>
                                        <p:cTn id="15" dur="25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250"/>
                                        <p:tgtEl>
                                          <p:spTgt spid="6"/>
                                        </p:tgtEl>
                                      </p:cBhvr>
                                    </p:animEffect>
                                    <p:anim calcmode="lin" valueType="num">
                                      <p:cBhvr>
                                        <p:cTn id="20" dur="250" fill="hold"/>
                                        <p:tgtEl>
                                          <p:spTgt spid="6"/>
                                        </p:tgtEl>
                                        <p:attrNameLst>
                                          <p:attrName>ppt_x</p:attrName>
                                        </p:attrNameLst>
                                      </p:cBhvr>
                                      <p:tavLst>
                                        <p:tav tm="0">
                                          <p:val>
                                            <p:strVal val="#ppt_x"/>
                                          </p:val>
                                        </p:tav>
                                        <p:tav tm="100000">
                                          <p:val>
                                            <p:strVal val="#ppt_x"/>
                                          </p:val>
                                        </p:tav>
                                      </p:tavLst>
                                    </p:anim>
                                    <p:anim calcmode="lin" valueType="num">
                                      <p:cBhvr>
                                        <p:cTn id="21" dur="250" fill="hold"/>
                                        <p:tgtEl>
                                          <p:spTgt spid="6"/>
                                        </p:tgtEl>
                                        <p:attrNameLst>
                                          <p:attrName>ppt_y</p:attrName>
                                        </p:attrNameLst>
                                      </p:cBhvr>
                                      <p:tavLst>
                                        <p:tav tm="0">
                                          <p:val>
                                            <p:strVal val="#ppt_y+.1"/>
                                          </p:val>
                                        </p:tav>
                                        <p:tav tm="100000">
                                          <p:val>
                                            <p:strVal val="#ppt_y"/>
                                          </p:val>
                                        </p:tav>
                                      </p:tavLst>
                                    </p:anim>
                                  </p:childTnLst>
                                </p:cTn>
                              </p:par>
                            </p:childTnLst>
                          </p:cTn>
                        </p:par>
                        <p:par>
                          <p:cTn id="22" fill="hold">
                            <p:stCondLst>
                              <p:cond delay="1250"/>
                            </p:stCondLst>
                            <p:childTnLst>
                              <p:par>
                                <p:cTn id="23" presetID="42" presetClass="entr" presetSubtype="0"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250"/>
                                        <p:tgtEl>
                                          <p:spTgt spid="7"/>
                                        </p:tgtEl>
                                      </p:cBhvr>
                                    </p:animEffect>
                                    <p:anim calcmode="lin" valueType="num">
                                      <p:cBhvr>
                                        <p:cTn id="26" dur="250" fill="hold"/>
                                        <p:tgtEl>
                                          <p:spTgt spid="7"/>
                                        </p:tgtEl>
                                        <p:attrNameLst>
                                          <p:attrName>ppt_x</p:attrName>
                                        </p:attrNameLst>
                                      </p:cBhvr>
                                      <p:tavLst>
                                        <p:tav tm="0">
                                          <p:val>
                                            <p:strVal val="#ppt_x"/>
                                          </p:val>
                                        </p:tav>
                                        <p:tav tm="100000">
                                          <p:val>
                                            <p:strVal val="#ppt_x"/>
                                          </p:val>
                                        </p:tav>
                                      </p:tavLst>
                                    </p:anim>
                                    <p:anim calcmode="lin" valueType="num">
                                      <p:cBhvr>
                                        <p:cTn id="27" dur="250" fill="hold"/>
                                        <p:tgtEl>
                                          <p:spTgt spid="7"/>
                                        </p:tgtEl>
                                        <p:attrNameLst>
                                          <p:attrName>ppt_y</p:attrName>
                                        </p:attrNameLst>
                                      </p:cBhvr>
                                      <p:tavLst>
                                        <p:tav tm="0">
                                          <p:val>
                                            <p:strVal val="#ppt_y+.1"/>
                                          </p:val>
                                        </p:tav>
                                        <p:tav tm="100000">
                                          <p:val>
                                            <p:strVal val="#ppt_y"/>
                                          </p:val>
                                        </p:tav>
                                      </p:tavLst>
                                    </p:anim>
                                  </p:childTnLst>
                                </p:cTn>
                              </p:par>
                            </p:childTnLst>
                          </p:cTn>
                        </p:par>
                        <p:par>
                          <p:cTn id="28" fill="hold">
                            <p:stCondLst>
                              <p:cond delay="1500"/>
                            </p:stCondLst>
                            <p:childTnLst>
                              <p:par>
                                <p:cTn id="29" presetID="42" presetClass="entr" presetSubtype="0"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250"/>
                                        <p:tgtEl>
                                          <p:spTgt spid="9"/>
                                        </p:tgtEl>
                                      </p:cBhvr>
                                    </p:animEffect>
                                    <p:anim calcmode="lin" valueType="num">
                                      <p:cBhvr>
                                        <p:cTn id="32" dur="250" fill="hold"/>
                                        <p:tgtEl>
                                          <p:spTgt spid="9"/>
                                        </p:tgtEl>
                                        <p:attrNameLst>
                                          <p:attrName>ppt_x</p:attrName>
                                        </p:attrNameLst>
                                      </p:cBhvr>
                                      <p:tavLst>
                                        <p:tav tm="0">
                                          <p:val>
                                            <p:strVal val="#ppt_x"/>
                                          </p:val>
                                        </p:tav>
                                        <p:tav tm="100000">
                                          <p:val>
                                            <p:strVal val="#ppt_x"/>
                                          </p:val>
                                        </p:tav>
                                      </p:tavLst>
                                    </p:anim>
                                    <p:anim calcmode="lin" valueType="num">
                                      <p:cBhvr>
                                        <p:cTn id="33" dur="250" fill="hold"/>
                                        <p:tgtEl>
                                          <p:spTgt spid="9"/>
                                        </p:tgtEl>
                                        <p:attrNameLst>
                                          <p:attrName>ppt_y</p:attrName>
                                        </p:attrNameLst>
                                      </p:cBhvr>
                                      <p:tavLst>
                                        <p:tav tm="0">
                                          <p:val>
                                            <p:strVal val="#ppt_y+.1"/>
                                          </p:val>
                                        </p:tav>
                                        <p:tav tm="100000">
                                          <p:val>
                                            <p:strVal val="#ppt_y"/>
                                          </p:val>
                                        </p:tav>
                                      </p:tavLst>
                                    </p:anim>
                                  </p:childTnLst>
                                </p:cTn>
                              </p:par>
                            </p:childTnLst>
                          </p:cTn>
                        </p:par>
                        <p:par>
                          <p:cTn id="34" fill="hold">
                            <p:stCondLst>
                              <p:cond delay="1750"/>
                            </p:stCondLst>
                            <p:childTnLst>
                              <p:par>
                                <p:cTn id="35" presetID="42" presetClass="entr" presetSubtype="0"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250"/>
                                        <p:tgtEl>
                                          <p:spTgt spid="10"/>
                                        </p:tgtEl>
                                      </p:cBhvr>
                                    </p:animEffect>
                                    <p:anim calcmode="lin" valueType="num">
                                      <p:cBhvr>
                                        <p:cTn id="38" dur="250" fill="hold"/>
                                        <p:tgtEl>
                                          <p:spTgt spid="10"/>
                                        </p:tgtEl>
                                        <p:attrNameLst>
                                          <p:attrName>ppt_x</p:attrName>
                                        </p:attrNameLst>
                                      </p:cBhvr>
                                      <p:tavLst>
                                        <p:tav tm="0">
                                          <p:val>
                                            <p:strVal val="#ppt_x"/>
                                          </p:val>
                                        </p:tav>
                                        <p:tav tm="100000">
                                          <p:val>
                                            <p:strVal val="#ppt_x"/>
                                          </p:val>
                                        </p:tav>
                                      </p:tavLst>
                                    </p:anim>
                                    <p:anim calcmode="lin" valueType="num">
                                      <p:cBhvr>
                                        <p:cTn id="39" dur="250" fill="hold"/>
                                        <p:tgtEl>
                                          <p:spTgt spid="10"/>
                                        </p:tgtEl>
                                        <p:attrNameLst>
                                          <p:attrName>ppt_y</p:attrName>
                                        </p:attrNameLst>
                                      </p:cBhvr>
                                      <p:tavLst>
                                        <p:tav tm="0">
                                          <p:val>
                                            <p:strVal val="#ppt_y+.1"/>
                                          </p:val>
                                        </p:tav>
                                        <p:tav tm="100000">
                                          <p:val>
                                            <p:strVal val="#ppt_y"/>
                                          </p:val>
                                        </p:tav>
                                      </p:tavLst>
                                    </p:anim>
                                  </p:childTnLst>
                                </p:cTn>
                              </p:par>
                            </p:childTnLst>
                          </p:cTn>
                        </p:par>
                        <p:par>
                          <p:cTn id="40" fill="hold">
                            <p:stCondLst>
                              <p:cond delay="2000"/>
                            </p:stCondLst>
                            <p:childTnLst>
                              <p:par>
                                <p:cTn id="41" presetID="42" presetClass="entr" presetSubtype="0"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250"/>
                                        <p:tgtEl>
                                          <p:spTgt spid="12"/>
                                        </p:tgtEl>
                                      </p:cBhvr>
                                    </p:animEffect>
                                    <p:anim calcmode="lin" valueType="num">
                                      <p:cBhvr>
                                        <p:cTn id="44" dur="250" fill="hold"/>
                                        <p:tgtEl>
                                          <p:spTgt spid="12"/>
                                        </p:tgtEl>
                                        <p:attrNameLst>
                                          <p:attrName>ppt_x</p:attrName>
                                        </p:attrNameLst>
                                      </p:cBhvr>
                                      <p:tavLst>
                                        <p:tav tm="0">
                                          <p:val>
                                            <p:strVal val="#ppt_x"/>
                                          </p:val>
                                        </p:tav>
                                        <p:tav tm="100000">
                                          <p:val>
                                            <p:strVal val="#ppt_x"/>
                                          </p:val>
                                        </p:tav>
                                      </p:tavLst>
                                    </p:anim>
                                    <p:anim calcmode="lin" valueType="num">
                                      <p:cBhvr>
                                        <p:cTn id="45" dur="250" fill="hold"/>
                                        <p:tgtEl>
                                          <p:spTgt spid="12"/>
                                        </p:tgtEl>
                                        <p:attrNameLst>
                                          <p:attrName>ppt_y</p:attrName>
                                        </p:attrNameLst>
                                      </p:cBhvr>
                                      <p:tavLst>
                                        <p:tav tm="0">
                                          <p:val>
                                            <p:strVal val="#ppt_y+.1"/>
                                          </p:val>
                                        </p:tav>
                                        <p:tav tm="100000">
                                          <p:val>
                                            <p:strVal val="#ppt_y"/>
                                          </p:val>
                                        </p:tav>
                                      </p:tavLst>
                                    </p:anim>
                                  </p:childTnLst>
                                </p:cTn>
                              </p:par>
                            </p:childTnLst>
                          </p:cTn>
                        </p:par>
                        <p:par>
                          <p:cTn id="46" fill="hold">
                            <p:stCondLst>
                              <p:cond delay="2250"/>
                            </p:stCondLst>
                            <p:childTnLst>
                              <p:par>
                                <p:cTn id="47" presetID="42" presetClass="entr" presetSubtype="0"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250"/>
                                        <p:tgtEl>
                                          <p:spTgt spid="13"/>
                                        </p:tgtEl>
                                      </p:cBhvr>
                                    </p:animEffect>
                                    <p:anim calcmode="lin" valueType="num">
                                      <p:cBhvr>
                                        <p:cTn id="50" dur="250" fill="hold"/>
                                        <p:tgtEl>
                                          <p:spTgt spid="13"/>
                                        </p:tgtEl>
                                        <p:attrNameLst>
                                          <p:attrName>ppt_x</p:attrName>
                                        </p:attrNameLst>
                                      </p:cBhvr>
                                      <p:tavLst>
                                        <p:tav tm="0">
                                          <p:val>
                                            <p:strVal val="#ppt_x"/>
                                          </p:val>
                                        </p:tav>
                                        <p:tav tm="100000">
                                          <p:val>
                                            <p:strVal val="#ppt_x"/>
                                          </p:val>
                                        </p:tav>
                                      </p:tavLst>
                                    </p:anim>
                                    <p:anim calcmode="lin" valueType="num">
                                      <p:cBhvr>
                                        <p:cTn id="51" dur="250" fill="hold"/>
                                        <p:tgtEl>
                                          <p:spTgt spid="13"/>
                                        </p:tgtEl>
                                        <p:attrNameLst>
                                          <p:attrName>ppt_y</p:attrName>
                                        </p:attrNameLst>
                                      </p:cBhvr>
                                      <p:tavLst>
                                        <p:tav tm="0">
                                          <p:val>
                                            <p:strVal val="#ppt_y+.1"/>
                                          </p:val>
                                        </p:tav>
                                        <p:tav tm="100000">
                                          <p:val>
                                            <p:strVal val="#ppt_y"/>
                                          </p:val>
                                        </p:tav>
                                      </p:tavLst>
                                    </p:anim>
                                  </p:childTnLst>
                                </p:cTn>
                              </p:par>
                            </p:childTnLst>
                          </p:cTn>
                        </p:par>
                        <p:par>
                          <p:cTn id="52" fill="hold">
                            <p:stCondLst>
                              <p:cond delay="2500"/>
                            </p:stCondLst>
                            <p:childTnLst>
                              <p:par>
                                <p:cTn id="53" presetID="42" presetClass="entr" presetSubtype="0" fill="hold" grpId="0" nodeType="after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fade">
                                      <p:cBhvr>
                                        <p:cTn id="55" dur="250"/>
                                        <p:tgtEl>
                                          <p:spTgt spid="14"/>
                                        </p:tgtEl>
                                      </p:cBhvr>
                                    </p:animEffect>
                                    <p:anim calcmode="lin" valueType="num">
                                      <p:cBhvr>
                                        <p:cTn id="56" dur="250" fill="hold"/>
                                        <p:tgtEl>
                                          <p:spTgt spid="14"/>
                                        </p:tgtEl>
                                        <p:attrNameLst>
                                          <p:attrName>ppt_x</p:attrName>
                                        </p:attrNameLst>
                                      </p:cBhvr>
                                      <p:tavLst>
                                        <p:tav tm="0">
                                          <p:val>
                                            <p:strVal val="#ppt_x"/>
                                          </p:val>
                                        </p:tav>
                                        <p:tav tm="100000">
                                          <p:val>
                                            <p:strVal val="#ppt_x"/>
                                          </p:val>
                                        </p:tav>
                                      </p:tavLst>
                                    </p:anim>
                                    <p:anim calcmode="lin" valueType="num">
                                      <p:cBhvr>
                                        <p:cTn id="57" dur="250" fill="hold"/>
                                        <p:tgtEl>
                                          <p:spTgt spid="14"/>
                                        </p:tgtEl>
                                        <p:attrNameLst>
                                          <p:attrName>ppt_y</p:attrName>
                                        </p:attrNameLst>
                                      </p:cBhvr>
                                      <p:tavLst>
                                        <p:tav tm="0">
                                          <p:val>
                                            <p:strVal val="#ppt_y+.1"/>
                                          </p:val>
                                        </p:tav>
                                        <p:tav tm="100000">
                                          <p:val>
                                            <p:strVal val="#ppt_y"/>
                                          </p:val>
                                        </p:tav>
                                      </p:tavLst>
                                    </p:anim>
                                  </p:childTnLst>
                                </p:cTn>
                              </p:par>
                            </p:childTnLst>
                          </p:cTn>
                        </p:par>
                        <p:par>
                          <p:cTn id="58" fill="hold">
                            <p:stCondLst>
                              <p:cond delay="2750"/>
                            </p:stCondLst>
                            <p:childTnLst>
                              <p:par>
                                <p:cTn id="59" presetID="42" presetClass="entr" presetSubtype="0" fill="hold" grpId="0" nodeType="afterEffect">
                                  <p:stCondLst>
                                    <p:cond delay="0"/>
                                  </p:stCondLst>
                                  <p:childTnLst>
                                    <p:set>
                                      <p:cBhvr>
                                        <p:cTn id="60" dur="1" fill="hold">
                                          <p:stCondLst>
                                            <p:cond delay="0"/>
                                          </p:stCondLst>
                                        </p:cTn>
                                        <p:tgtEl>
                                          <p:spTgt spid="15"/>
                                        </p:tgtEl>
                                        <p:attrNameLst>
                                          <p:attrName>style.visibility</p:attrName>
                                        </p:attrNameLst>
                                      </p:cBhvr>
                                      <p:to>
                                        <p:strVal val="visible"/>
                                      </p:to>
                                    </p:set>
                                    <p:animEffect transition="in" filter="fade">
                                      <p:cBhvr>
                                        <p:cTn id="61" dur="250"/>
                                        <p:tgtEl>
                                          <p:spTgt spid="15"/>
                                        </p:tgtEl>
                                      </p:cBhvr>
                                    </p:animEffect>
                                    <p:anim calcmode="lin" valueType="num">
                                      <p:cBhvr>
                                        <p:cTn id="62" dur="250" fill="hold"/>
                                        <p:tgtEl>
                                          <p:spTgt spid="15"/>
                                        </p:tgtEl>
                                        <p:attrNameLst>
                                          <p:attrName>ppt_x</p:attrName>
                                        </p:attrNameLst>
                                      </p:cBhvr>
                                      <p:tavLst>
                                        <p:tav tm="0">
                                          <p:val>
                                            <p:strVal val="#ppt_x"/>
                                          </p:val>
                                        </p:tav>
                                        <p:tav tm="100000">
                                          <p:val>
                                            <p:strVal val="#ppt_x"/>
                                          </p:val>
                                        </p:tav>
                                      </p:tavLst>
                                    </p:anim>
                                    <p:anim calcmode="lin" valueType="num">
                                      <p:cBhvr>
                                        <p:cTn id="63" dur="250" fill="hold"/>
                                        <p:tgtEl>
                                          <p:spTgt spid="15"/>
                                        </p:tgtEl>
                                        <p:attrNameLst>
                                          <p:attrName>ppt_y</p:attrName>
                                        </p:attrNameLst>
                                      </p:cBhvr>
                                      <p:tavLst>
                                        <p:tav tm="0">
                                          <p:val>
                                            <p:strVal val="#ppt_y+.1"/>
                                          </p:val>
                                        </p:tav>
                                        <p:tav tm="100000">
                                          <p:val>
                                            <p:strVal val="#ppt_y"/>
                                          </p:val>
                                        </p:tav>
                                      </p:tavLst>
                                    </p:anim>
                                  </p:childTnLst>
                                </p:cTn>
                              </p:par>
                            </p:childTnLst>
                          </p:cTn>
                        </p:par>
                        <p:par>
                          <p:cTn id="64" fill="hold">
                            <p:stCondLst>
                              <p:cond delay="3000"/>
                            </p:stCondLst>
                            <p:childTnLst>
                              <p:par>
                                <p:cTn id="65" presetID="42" presetClass="entr" presetSubtype="0" fill="hold" grpId="0" nodeType="after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fade">
                                      <p:cBhvr>
                                        <p:cTn id="67" dur="250"/>
                                        <p:tgtEl>
                                          <p:spTgt spid="16"/>
                                        </p:tgtEl>
                                      </p:cBhvr>
                                    </p:animEffect>
                                    <p:anim calcmode="lin" valueType="num">
                                      <p:cBhvr>
                                        <p:cTn id="68" dur="250" fill="hold"/>
                                        <p:tgtEl>
                                          <p:spTgt spid="16"/>
                                        </p:tgtEl>
                                        <p:attrNameLst>
                                          <p:attrName>ppt_x</p:attrName>
                                        </p:attrNameLst>
                                      </p:cBhvr>
                                      <p:tavLst>
                                        <p:tav tm="0">
                                          <p:val>
                                            <p:strVal val="#ppt_x"/>
                                          </p:val>
                                        </p:tav>
                                        <p:tav tm="100000">
                                          <p:val>
                                            <p:strVal val="#ppt_x"/>
                                          </p:val>
                                        </p:tav>
                                      </p:tavLst>
                                    </p:anim>
                                    <p:anim calcmode="lin" valueType="num">
                                      <p:cBhvr>
                                        <p:cTn id="69" dur="250" fill="hold"/>
                                        <p:tgtEl>
                                          <p:spTgt spid="16"/>
                                        </p:tgtEl>
                                        <p:attrNameLst>
                                          <p:attrName>ppt_y</p:attrName>
                                        </p:attrNameLst>
                                      </p:cBhvr>
                                      <p:tavLst>
                                        <p:tav tm="0">
                                          <p:val>
                                            <p:strVal val="#ppt_y+.1"/>
                                          </p:val>
                                        </p:tav>
                                        <p:tav tm="100000">
                                          <p:val>
                                            <p:strVal val="#ppt_y"/>
                                          </p:val>
                                        </p:tav>
                                      </p:tavLst>
                                    </p:anim>
                                  </p:childTnLst>
                                </p:cTn>
                              </p:par>
                            </p:childTnLst>
                          </p:cTn>
                        </p:par>
                        <p:par>
                          <p:cTn id="70" fill="hold">
                            <p:stCondLst>
                              <p:cond delay="3250"/>
                            </p:stCondLst>
                            <p:childTnLst>
                              <p:par>
                                <p:cTn id="71" presetID="42" presetClass="entr" presetSubtype="0" fill="hold" grpId="0" nodeType="afterEffect">
                                  <p:stCondLst>
                                    <p:cond delay="0"/>
                                  </p:stCondLst>
                                  <p:childTnLst>
                                    <p:set>
                                      <p:cBhvr>
                                        <p:cTn id="72" dur="1" fill="hold">
                                          <p:stCondLst>
                                            <p:cond delay="0"/>
                                          </p:stCondLst>
                                        </p:cTn>
                                        <p:tgtEl>
                                          <p:spTgt spid="17"/>
                                        </p:tgtEl>
                                        <p:attrNameLst>
                                          <p:attrName>style.visibility</p:attrName>
                                        </p:attrNameLst>
                                      </p:cBhvr>
                                      <p:to>
                                        <p:strVal val="visible"/>
                                      </p:to>
                                    </p:set>
                                    <p:animEffect transition="in" filter="fade">
                                      <p:cBhvr>
                                        <p:cTn id="73" dur="250"/>
                                        <p:tgtEl>
                                          <p:spTgt spid="17"/>
                                        </p:tgtEl>
                                      </p:cBhvr>
                                    </p:animEffect>
                                    <p:anim calcmode="lin" valueType="num">
                                      <p:cBhvr>
                                        <p:cTn id="74" dur="250" fill="hold"/>
                                        <p:tgtEl>
                                          <p:spTgt spid="17"/>
                                        </p:tgtEl>
                                        <p:attrNameLst>
                                          <p:attrName>ppt_x</p:attrName>
                                        </p:attrNameLst>
                                      </p:cBhvr>
                                      <p:tavLst>
                                        <p:tav tm="0">
                                          <p:val>
                                            <p:strVal val="#ppt_x"/>
                                          </p:val>
                                        </p:tav>
                                        <p:tav tm="100000">
                                          <p:val>
                                            <p:strVal val="#ppt_x"/>
                                          </p:val>
                                        </p:tav>
                                      </p:tavLst>
                                    </p:anim>
                                    <p:anim calcmode="lin" valueType="num">
                                      <p:cBhvr>
                                        <p:cTn id="75" dur="250" fill="hold"/>
                                        <p:tgtEl>
                                          <p:spTgt spid="17"/>
                                        </p:tgtEl>
                                        <p:attrNameLst>
                                          <p:attrName>ppt_y</p:attrName>
                                        </p:attrNameLst>
                                      </p:cBhvr>
                                      <p:tavLst>
                                        <p:tav tm="0">
                                          <p:val>
                                            <p:strVal val="#ppt_y+.1"/>
                                          </p:val>
                                        </p:tav>
                                        <p:tav tm="100000">
                                          <p:val>
                                            <p:strVal val="#ppt_y"/>
                                          </p:val>
                                        </p:tav>
                                      </p:tavLst>
                                    </p:anim>
                                  </p:childTnLst>
                                </p:cTn>
                              </p:par>
                            </p:childTnLst>
                          </p:cTn>
                        </p:par>
                        <p:par>
                          <p:cTn id="76" fill="hold">
                            <p:stCondLst>
                              <p:cond delay="3500"/>
                            </p:stCondLst>
                            <p:childTnLst>
                              <p:par>
                                <p:cTn id="77" presetID="42" presetClass="entr" presetSubtype="0" fill="hold" grpId="0" nodeType="afterEffect">
                                  <p:stCondLst>
                                    <p:cond delay="0"/>
                                  </p:stCondLst>
                                  <p:childTnLst>
                                    <p:set>
                                      <p:cBhvr>
                                        <p:cTn id="78" dur="1" fill="hold">
                                          <p:stCondLst>
                                            <p:cond delay="0"/>
                                          </p:stCondLst>
                                        </p:cTn>
                                        <p:tgtEl>
                                          <p:spTgt spid="18"/>
                                        </p:tgtEl>
                                        <p:attrNameLst>
                                          <p:attrName>style.visibility</p:attrName>
                                        </p:attrNameLst>
                                      </p:cBhvr>
                                      <p:to>
                                        <p:strVal val="visible"/>
                                      </p:to>
                                    </p:set>
                                    <p:animEffect transition="in" filter="fade">
                                      <p:cBhvr>
                                        <p:cTn id="79" dur="250"/>
                                        <p:tgtEl>
                                          <p:spTgt spid="18"/>
                                        </p:tgtEl>
                                      </p:cBhvr>
                                    </p:animEffect>
                                    <p:anim calcmode="lin" valueType="num">
                                      <p:cBhvr>
                                        <p:cTn id="80" dur="250" fill="hold"/>
                                        <p:tgtEl>
                                          <p:spTgt spid="18"/>
                                        </p:tgtEl>
                                        <p:attrNameLst>
                                          <p:attrName>ppt_x</p:attrName>
                                        </p:attrNameLst>
                                      </p:cBhvr>
                                      <p:tavLst>
                                        <p:tav tm="0">
                                          <p:val>
                                            <p:strVal val="#ppt_x"/>
                                          </p:val>
                                        </p:tav>
                                        <p:tav tm="100000">
                                          <p:val>
                                            <p:strVal val="#ppt_x"/>
                                          </p:val>
                                        </p:tav>
                                      </p:tavLst>
                                    </p:anim>
                                    <p:anim calcmode="lin" valueType="num">
                                      <p:cBhvr>
                                        <p:cTn id="81" dur="250" fill="hold"/>
                                        <p:tgtEl>
                                          <p:spTgt spid="18"/>
                                        </p:tgtEl>
                                        <p:attrNameLst>
                                          <p:attrName>ppt_y</p:attrName>
                                        </p:attrNameLst>
                                      </p:cBhvr>
                                      <p:tavLst>
                                        <p:tav tm="0">
                                          <p:val>
                                            <p:strVal val="#ppt_y+.1"/>
                                          </p:val>
                                        </p:tav>
                                        <p:tav tm="100000">
                                          <p:val>
                                            <p:strVal val="#ppt_y"/>
                                          </p:val>
                                        </p:tav>
                                      </p:tavLst>
                                    </p:anim>
                                  </p:childTnLst>
                                </p:cTn>
                              </p:par>
                            </p:childTnLst>
                          </p:cTn>
                        </p:par>
                        <p:par>
                          <p:cTn id="82" fill="hold">
                            <p:stCondLst>
                              <p:cond delay="3750"/>
                            </p:stCondLst>
                            <p:childTnLst>
                              <p:par>
                                <p:cTn id="83" presetID="42" presetClass="entr" presetSubtype="0" fill="hold" grpId="0" nodeType="afterEffect">
                                  <p:stCondLst>
                                    <p:cond delay="0"/>
                                  </p:stCondLst>
                                  <p:childTnLst>
                                    <p:set>
                                      <p:cBhvr>
                                        <p:cTn id="84" dur="1" fill="hold">
                                          <p:stCondLst>
                                            <p:cond delay="0"/>
                                          </p:stCondLst>
                                        </p:cTn>
                                        <p:tgtEl>
                                          <p:spTgt spid="19"/>
                                        </p:tgtEl>
                                        <p:attrNameLst>
                                          <p:attrName>style.visibility</p:attrName>
                                        </p:attrNameLst>
                                      </p:cBhvr>
                                      <p:to>
                                        <p:strVal val="visible"/>
                                      </p:to>
                                    </p:set>
                                    <p:animEffect transition="in" filter="fade">
                                      <p:cBhvr>
                                        <p:cTn id="85" dur="250"/>
                                        <p:tgtEl>
                                          <p:spTgt spid="19"/>
                                        </p:tgtEl>
                                      </p:cBhvr>
                                    </p:animEffect>
                                    <p:anim calcmode="lin" valueType="num">
                                      <p:cBhvr>
                                        <p:cTn id="86" dur="250" fill="hold"/>
                                        <p:tgtEl>
                                          <p:spTgt spid="19"/>
                                        </p:tgtEl>
                                        <p:attrNameLst>
                                          <p:attrName>ppt_x</p:attrName>
                                        </p:attrNameLst>
                                      </p:cBhvr>
                                      <p:tavLst>
                                        <p:tav tm="0">
                                          <p:val>
                                            <p:strVal val="#ppt_x"/>
                                          </p:val>
                                        </p:tav>
                                        <p:tav tm="100000">
                                          <p:val>
                                            <p:strVal val="#ppt_x"/>
                                          </p:val>
                                        </p:tav>
                                      </p:tavLst>
                                    </p:anim>
                                    <p:anim calcmode="lin" valueType="num">
                                      <p:cBhvr>
                                        <p:cTn id="87" dur="250" fill="hold"/>
                                        <p:tgtEl>
                                          <p:spTgt spid="19"/>
                                        </p:tgtEl>
                                        <p:attrNameLst>
                                          <p:attrName>ppt_y</p:attrName>
                                        </p:attrNameLst>
                                      </p:cBhvr>
                                      <p:tavLst>
                                        <p:tav tm="0">
                                          <p:val>
                                            <p:strVal val="#ppt_y+.1"/>
                                          </p:val>
                                        </p:tav>
                                        <p:tav tm="100000">
                                          <p:val>
                                            <p:strVal val="#ppt_y"/>
                                          </p:val>
                                        </p:tav>
                                      </p:tavLst>
                                    </p:anim>
                                  </p:childTnLst>
                                </p:cTn>
                              </p:par>
                            </p:childTnLst>
                          </p:cTn>
                        </p:par>
                        <p:par>
                          <p:cTn id="88" fill="hold">
                            <p:stCondLst>
                              <p:cond delay="4000"/>
                            </p:stCondLst>
                            <p:childTnLst>
                              <p:par>
                                <p:cTn id="89" presetID="42" presetClass="entr" presetSubtype="0" fill="hold" grpId="0" nodeType="afterEffect">
                                  <p:stCondLst>
                                    <p:cond delay="0"/>
                                  </p:stCondLst>
                                  <p:childTnLst>
                                    <p:set>
                                      <p:cBhvr>
                                        <p:cTn id="90" dur="1" fill="hold">
                                          <p:stCondLst>
                                            <p:cond delay="0"/>
                                          </p:stCondLst>
                                        </p:cTn>
                                        <p:tgtEl>
                                          <p:spTgt spid="20"/>
                                        </p:tgtEl>
                                        <p:attrNameLst>
                                          <p:attrName>style.visibility</p:attrName>
                                        </p:attrNameLst>
                                      </p:cBhvr>
                                      <p:to>
                                        <p:strVal val="visible"/>
                                      </p:to>
                                    </p:set>
                                    <p:animEffect transition="in" filter="fade">
                                      <p:cBhvr>
                                        <p:cTn id="91" dur="250"/>
                                        <p:tgtEl>
                                          <p:spTgt spid="20"/>
                                        </p:tgtEl>
                                      </p:cBhvr>
                                    </p:animEffect>
                                    <p:anim calcmode="lin" valueType="num">
                                      <p:cBhvr>
                                        <p:cTn id="92" dur="250" fill="hold"/>
                                        <p:tgtEl>
                                          <p:spTgt spid="20"/>
                                        </p:tgtEl>
                                        <p:attrNameLst>
                                          <p:attrName>ppt_x</p:attrName>
                                        </p:attrNameLst>
                                      </p:cBhvr>
                                      <p:tavLst>
                                        <p:tav tm="0">
                                          <p:val>
                                            <p:strVal val="#ppt_x"/>
                                          </p:val>
                                        </p:tav>
                                        <p:tav tm="100000">
                                          <p:val>
                                            <p:strVal val="#ppt_x"/>
                                          </p:val>
                                        </p:tav>
                                      </p:tavLst>
                                    </p:anim>
                                    <p:anim calcmode="lin" valueType="num">
                                      <p:cBhvr>
                                        <p:cTn id="93" dur="250" fill="hold"/>
                                        <p:tgtEl>
                                          <p:spTgt spid="20"/>
                                        </p:tgtEl>
                                        <p:attrNameLst>
                                          <p:attrName>ppt_y</p:attrName>
                                        </p:attrNameLst>
                                      </p:cBhvr>
                                      <p:tavLst>
                                        <p:tav tm="0">
                                          <p:val>
                                            <p:strVal val="#ppt_y+.1"/>
                                          </p:val>
                                        </p:tav>
                                        <p:tav tm="100000">
                                          <p:val>
                                            <p:strVal val="#ppt_y"/>
                                          </p:val>
                                        </p:tav>
                                      </p:tavLst>
                                    </p:anim>
                                  </p:childTnLst>
                                </p:cTn>
                              </p:par>
                            </p:childTnLst>
                          </p:cTn>
                        </p:par>
                        <p:par>
                          <p:cTn id="94" fill="hold">
                            <p:stCondLst>
                              <p:cond delay="4250"/>
                            </p:stCondLst>
                            <p:childTnLst>
                              <p:par>
                                <p:cTn id="95" presetID="42" presetClass="entr" presetSubtype="0" fill="hold" grpId="0" nodeType="afterEffect">
                                  <p:stCondLst>
                                    <p:cond delay="0"/>
                                  </p:stCondLst>
                                  <p:childTnLst>
                                    <p:set>
                                      <p:cBhvr>
                                        <p:cTn id="96" dur="1" fill="hold">
                                          <p:stCondLst>
                                            <p:cond delay="0"/>
                                          </p:stCondLst>
                                        </p:cTn>
                                        <p:tgtEl>
                                          <p:spTgt spid="21"/>
                                        </p:tgtEl>
                                        <p:attrNameLst>
                                          <p:attrName>style.visibility</p:attrName>
                                        </p:attrNameLst>
                                      </p:cBhvr>
                                      <p:to>
                                        <p:strVal val="visible"/>
                                      </p:to>
                                    </p:set>
                                    <p:animEffect transition="in" filter="fade">
                                      <p:cBhvr>
                                        <p:cTn id="97" dur="250"/>
                                        <p:tgtEl>
                                          <p:spTgt spid="21"/>
                                        </p:tgtEl>
                                      </p:cBhvr>
                                    </p:animEffect>
                                    <p:anim calcmode="lin" valueType="num">
                                      <p:cBhvr>
                                        <p:cTn id="98" dur="250" fill="hold"/>
                                        <p:tgtEl>
                                          <p:spTgt spid="21"/>
                                        </p:tgtEl>
                                        <p:attrNameLst>
                                          <p:attrName>ppt_x</p:attrName>
                                        </p:attrNameLst>
                                      </p:cBhvr>
                                      <p:tavLst>
                                        <p:tav tm="0">
                                          <p:val>
                                            <p:strVal val="#ppt_x"/>
                                          </p:val>
                                        </p:tav>
                                        <p:tav tm="100000">
                                          <p:val>
                                            <p:strVal val="#ppt_x"/>
                                          </p:val>
                                        </p:tav>
                                      </p:tavLst>
                                    </p:anim>
                                    <p:anim calcmode="lin" valueType="num">
                                      <p:cBhvr>
                                        <p:cTn id="99" dur="250" fill="hold"/>
                                        <p:tgtEl>
                                          <p:spTgt spid="21"/>
                                        </p:tgtEl>
                                        <p:attrNameLst>
                                          <p:attrName>ppt_y</p:attrName>
                                        </p:attrNameLst>
                                      </p:cBhvr>
                                      <p:tavLst>
                                        <p:tav tm="0">
                                          <p:val>
                                            <p:strVal val="#ppt_y+.1"/>
                                          </p:val>
                                        </p:tav>
                                        <p:tav tm="100000">
                                          <p:val>
                                            <p:strVal val="#ppt_y"/>
                                          </p:val>
                                        </p:tav>
                                      </p:tavLst>
                                    </p:anim>
                                  </p:childTnLst>
                                </p:cTn>
                              </p:par>
                            </p:childTnLst>
                          </p:cTn>
                        </p:par>
                        <p:par>
                          <p:cTn id="100" fill="hold">
                            <p:stCondLst>
                              <p:cond delay="4500"/>
                            </p:stCondLst>
                            <p:childTnLst>
                              <p:par>
                                <p:cTn id="101" presetID="42" presetClass="entr" presetSubtype="0" fill="hold" grpId="0" nodeType="afterEffect">
                                  <p:stCondLst>
                                    <p:cond delay="0"/>
                                  </p:stCondLst>
                                  <p:childTnLst>
                                    <p:set>
                                      <p:cBhvr>
                                        <p:cTn id="102" dur="1" fill="hold">
                                          <p:stCondLst>
                                            <p:cond delay="0"/>
                                          </p:stCondLst>
                                        </p:cTn>
                                        <p:tgtEl>
                                          <p:spTgt spid="22"/>
                                        </p:tgtEl>
                                        <p:attrNameLst>
                                          <p:attrName>style.visibility</p:attrName>
                                        </p:attrNameLst>
                                      </p:cBhvr>
                                      <p:to>
                                        <p:strVal val="visible"/>
                                      </p:to>
                                    </p:set>
                                    <p:animEffect transition="in" filter="fade">
                                      <p:cBhvr>
                                        <p:cTn id="103" dur="250"/>
                                        <p:tgtEl>
                                          <p:spTgt spid="22"/>
                                        </p:tgtEl>
                                      </p:cBhvr>
                                    </p:animEffect>
                                    <p:anim calcmode="lin" valueType="num">
                                      <p:cBhvr>
                                        <p:cTn id="104" dur="250" fill="hold"/>
                                        <p:tgtEl>
                                          <p:spTgt spid="22"/>
                                        </p:tgtEl>
                                        <p:attrNameLst>
                                          <p:attrName>ppt_x</p:attrName>
                                        </p:attrNameLst>
                                      </p:cBhvr>
                                      <p:tavLst>
                                        <p:tav tm="0">
                                          <p:val>
                                            <p:strVal val="#ppt_x"/>
                                          </p:val>
                                        </p:tav>
                                        <p:tav tm="100000">
                                          <p:val>
                                            <p:strVal val="#ppt_x"/>
                                          </p:val>
                                        </p:tav>
                                      </p:tavLst>
                                    </p:anim>
                                    <p:anim calcmode="lin" valueType="num">
                                      <p:cBhvr>
                                        <p:cTn id="105" dur="250" fill="hold"/>
                                        <p:tgtEl>
                                          <p:spTgt spid="22"/>
                                        </p:tgtEl>
                                        <p:attrNameLst>
                                          <p:attrName>ppt_y</p:attrName>
                                        </p:attrNameLst>
                                      </p:cBhvr>
                                      <p:tavLst>
                                        <p:tav tm="0">
                                          <p:val>
                                            <p:strVal val="#ppt_y+.1"/>
                                          </p:val>
                                        </p:tav>
                                        <p:tav tm="100000">
                                          <p:val>
                                            <p:strVal val="#ppt_y"/>
                                          </p:val>
                                        </p:tav>
                                      </p:tavLst>
                                    </p:anim>
                                  </p:childTnLst>
                                </p:cTn>
                              </p:par>
                            </p:childTnLst>
                          </p:cTn>
                        </p:par>
                        <p:par>
                          <p:cTn id="106" fill="hold">
                            <p:stCondLst>
                              <p:cond delay="4750"/>
                            </p:stCondLst>
                            <p:childTnLst>
                              <p:par>
                                <p:cTn id="107" presetID="42" presetClass="entr" presetSubtype="0" fill="hold" grpId="0" nodeType="afterEffect">
                                  <p:stCondLst>
                                    <p:cond delay="0"/>
                                  </p:stCondLst>
                                  <p:childTnLst>
                                    <p:set>
                                      <p:cBhvr>
                                        <p:cTn id="108" dur="1" fill="hold">
                                          <p:stCondLst>
                                            <p:cond delay="0"/>
                                          </p:stCondLst>
                                        </p:cTn>
                                        <p:tgtEl>
                                          <p:spTgt spid="23"/>
                                        </p:tgtEl>
                                        <p:attrNameLst>
                                          <p:attrName>style.visibility</p:attrName>
                                        </p:attrNameLst>
                                      </p:cBhvr>
                                      <p:to>
                                        <p:strVal val="visible"/>
                                      </p:to>
                                    </p:set>
                                    <p:animEffect transition="in" filter="fade">
                                      <p:cBhvr>
                                        <p:cTn id="109" dur="250"/>
                                        <p:tgtEl>
                                          <p:spTgt spid="23"/>
                                        </p:tgtEl>
                                      </p:cBhvr>
                                    </p:animEffect>
                                    <p:anim calcmode="lin" valueType="num">
                                      <p:cBhvr>
                                        <p:cTn id="110" dur="250" fill="hold"/>
                                        <p:tgtEl>
                                          <p:spTgt spid="23"/>
                                        </p:tgtEl>
                                        <p:attrNameLst>
                                          <p:attrName>ppt_x</p:attrName>
                                        </p:attrNameLst>
                                      </p:cBhvr>
                                      <p:tavLst>
                                        <p:tav tm="0">
                                          <p:val>
                                            <p:strVal val="#ppt_x"/>
                                          </p:val>
                                        </p:tav>
                                        <p:tav tm="100000">
                                          <p:val>
                                            <p:strVal val="#ppt_x"/>
                                          </p:val>
                                        </p:tav>
                                      </p:tavLst>
                                    </p:anim>
                                    <p:anim calcmode="lin" valueType="num">
                                      <p:cBhvr>
                                        <p:cTn id="111" dur="250" fill="hold"/>
                                        <p:tgtEl>
                                          <p:spTgt spid="23"/>
                                        </p:tgtEl>
                                        <p:attrNameLst>
                                          <p:attrName>ppt_y</p:attrName>
                                        </p:attrNameLst>
                                      </p:cBhvr>
                                      <p:tavLst>
                                        <p:tav tm="0">
                                          <p:val>
                                            <p:strVal val="#ppt_y+.1"/>
                                          </p:val>
                                        </p:tav>
                                        <p:tav tm="100000">
                                          <p:val>
                                            <p:strVal val="#ppt_y"/>
                                          </p:val>
                                        </p:tav>
                                      </p:tavLst>
                                    </p:anim>
                                  </p:childTnLst>
                                </p:cTn>
                              </p:par>
                            </p:childTnLst>
                          </p:cTn>
                        </p:par>
                        <p:par>
                          <p:cTn id="112" fill="hold">
                            <p:stCondLst>
                              <p:cond delay="5000"/>
                            </p:stCondLst>
                            <p:childTnLst>
                              <p:par>
                                <p:cTn id="113" presetID="42" presetClass="entr" presetSubtype="0" fill="hold" grpId="0" nodeType="afterEffect">
                                  <p:stCondLst>
                                    <p:cond delay="0"/>
                                  </p:stCondLst>
                                  <p:childTnLst>
                                    <p:set>
                                      <p:cBhvr>
                                        <p:cTn id="114" dur="1" fill="hold">
                                          <p:stCondLst>
                                            <p:cond delay="0"/>
                                          </p:stCondLst>
                                        </p:cTn>
                                        <p:tgtEl>
                                          <p:spTgt spid="24"/>
                                        </p:tgtEl>
                                        <p:attrNameLst>
                                          <p:attrName>style.visibility</p:attrName>
                                        </p:attrNameLst>
                                      </p:cBhvr>
                                      <p:to>
                                        <p:strVal val="visible"/>
                                      </p:to>
                                    </p:set>
                                    <p:animEffect transition="in" filter="fade">
                                      <p:cBhvr>
                                        <p:cTn id="115" dur="250"/>
                                        <p:tgtEl>
                                          <p:spTgt spid="24"/>
                                        </p:tgtEl>
                                      </p:cBhvr>
                                    </p:animEffect>
                                    <p:anim calcmode="lin" valueType="num">
                                      <p:cBhvr>
                                        <p:cTn id="116" dur="250" fill="hold"/>
                                        <p:tgtEl>
                                          <p:spTgt spid="24"/>
                                        </p:tgtEl>
                                        <p:attrNameLst>
                                          <p:attrName>ppt_x</p:attrName>
                                        </p:attrNameLst>
                                      </p:cBhvr>
                                      <p:tavLst>
                                        <p:tav tm="0">
                                          <p:val>
                                            <p:strVal val="#ppt_x"/>
                                          </p:val>
                                        </p:tav>
                                        <p:tav tm="100000">
                                          <p:val>
                                            <p:strVal val="#ppt_x"/>
                                          </p:val>
                                        </p:tav>
                                      </p:tavLst>
                                    </p:anim>
                                    <p:anim calcmode="lin" valueType="num">
                                      <p:cBhvr>
                                        <p:cTn id="117" dur="250" fill="hold"/>
                                        <p:tgtEl>
                                          <p:spTgt spid="24"/>
                                        </p:tgtEl>
                                        <p:attrNameLst>
                                          <p:attrName>ppt_y</p:attrName>
                                        </p:attrNameLst>
                                      </p:cBhvr>
                                      <p:tavLst>
                                        <p:tav tm="0">
                                          <p:val>
                                            <p:strVal val="#ppt_y+.1"/>
                                          </p:val>
                                        </p:tav>
                                        <p:tav tm="100000">
                                          <p:val>
                                            <p:strVal val="#ppt_y"/>
                                          </p:val>
                                        </p:tav>
                                      </p:tavLst>
                                    </p:anim>
                                  </p:childTnLst>
                                </p:cTn>
                              </p:par>
                            </p:childTnLst>
                          </p:cTn>
                        </p:par>
                        <p:par>
                          <p:cTn id="118" fill="hold">
                            <p:stCondLst>
                              <p:cond delay="5250"/>
                            </p:stCondLst>
                            <p:childTnLst>
                              <p:par>
                                <p:cTn id="119" presetID="42" presetClass="entr" presetSubtype="0" fill="hold" grpId="0" nodeType="afterEffect">
                                  <p:stCondLst>
                                    <p:cond delay="0"/>
                                  </p:stCondLst>
                                  <p:childTnLst>
                                    <p:set>
                                      <p:cBhvr>
                                        <p:cTn id="120" dur="1" fill="hold">
                                          <p:stCondLst>
                                            <p:cond delay="0"/>
                                          </p:stCondLst>
                                        </p:cTn>
                                        <p:tgtEl>
                                          <p:spTgt spid="25"/>
                                        </p:tgtEl>
                                        <p:attrNameLst>
                                          <p:attrName>style.visibility</p:attrName>
                                        </p:attrNameLst>
                                      </p:cBhvr>
                                      <p:to>
                                        <p:strVal val="visible"/>
                                      </p:to>
                                    </p:set>
                                    <p:animEffect transition="in" filter="fade">
                                      <p:cBhvr>
                                        <p:cTn id="121" dur="250"/>
                                        <p:tgtEl>
                                          <p:spTgt spid="25"/>
                                        </p:tgtEl>
                                      </p:cBhvr>
                                    </p:animEffect>
                                    <p:anim calcmode="lin" valueType="num">
                                      <p:cBhvr>
                                        <p:cTn id="122" dur="250" fill="hold"/>
                                        <p:tgtEl>
                                          <p:spTgt spid="25"/>
                                        </p:tgtEl>
                                        <p:attrNameLst>
                                          <p:attrName>ppt_x</p:attrName>
                                        </p:attrNameLst>
                                      </p:cBhvr>
                                      <p:tavLst>
                                        <p:tav tm="0">
                                          <p:val>
                                            <p:strVal val="#ppt_x"/>
                                          </p:val>
                                        </p:tav>
                                        <p:tav tm="100000">
                                          <p:val>
                                            <p:strVal val="#ppt_x"/>
                                          </p:val>
                                        </p:tav>
                                      </p:tavLst>
                                    </p:anim>
                                    <p:anim calcmode="lin" valueType="num">
                                      <p:cBhvr>
                                        <p:cTn id="123" dur="25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p:bldP spid="9" grpId="0" animBg="1"/>
      <p:bldP spid="10" grpId="0"/>
      <p:bldP spid="12" grpId="0" animBg="1"/>
      <p:bldP spid="13" grpId="0"/>
      <p:bldP spid="14" grpId="0" animBg="1"/>
      <p:bldP spid="15" grpId="0"/>
      <p:bldP spid="16" grpId="0" animBg="1"/>
      <p:bldP spid="17" grpId="0"/>
      <p:bldP spid="18" grpId="0" animBg="1"/>
      <p:bldP spid="19" grpId="0"/>
      <p:bldP spid="20" grpId="0" animBg="1"/>
      <p:bldP spid="21" grpId="0"/>
      <p:bldP spid="22" grpId="0" animBg="1"/>
      <p:bldP spid="23" grpId="0"/>
      <p:bldP spid="24" grpId="0"/>
      <p:bldP spid="25"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EEDC1"/>
        </a:solidFill>
        <a:effectLst/>
      </p:bgPr>
    </p:bg>
    <p:spTree>
      <p:nvGrpSpPr>
        <p:cNvPr id="1" name=""/>
        <p:cNvGrpSpPr/>
        <p:nvPr/>
      </p:nvGrpSpPr>
      <p:grpSpPr>
        <a:xfrm>
          <a:off x="0" y="0"/>
          <a:ext cx="0" cy="0"/>
          <a:chOff x="0" y="0"/>
          <a:chExt cx="0" cy="0"/>
        </a:xfrm>
      </p:grpSpPr>
      <p:grpSp>
        <p:nvGrpSpPr>
          <p:cNvPr id="4" name="组合 3"/>
          <p:cNvGrpSpPr/>
          <p:nvPr/>
        </p:nvGrpSpPr>
        <p:grpSpPr>
          <a:xfrm>
            <a:off x="2611410" y="488950"/>
            <a:ext cx="6981878" cy="615162"/>
            <a:chOff x="4787900" y="488950"/>
            <a:chExt cx="2628900" cy="615162"/>
          </a:xfrm>
        </p:grpSpPr>
        <p:sp>
          <p:nvSpPr>
            <p:cNvPr id="11" name="Copyright Notice"/>
            <p:cNvSpPr>
              <a:spLocks/>
            </p:cNvSpPr>
            <p:nvPr/>
          </p:nvSpPr>
          <p:spPr bwMode="auto">
            <a:xfrm>
              <a:off x="4787900" y="579149"/>
              <a:ext cx="2628900"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rgbClr val="EC5B2D"/>
                  </a:solidFill>
                  <a:latin typeface="微软雅黑" panose="020B0503020204020204" pitchFamily="34" charset="-122"/>
                  <a:ea typeface="微软雅黑" panose="020B0503020204020204" pitchFamily="34" charset="-122"/>
                </a:rPr>
                <a:t>点击加入标题文字</a:t>
              </a:r>
              <a:endParaRPr lang="en-US" sz="2400" cap="small" dirty="0">
                <a:solidFill>
                  <a:srgbClr val="EC5B2D"/>
                </a:solidFill>
                <a:latin typeface="微软雅黑" panose="020B0503020204020204" pitchFamily="34" charset="-122"/>
                <a:ea typeface="微软雅黑" panose="020B0503020204020204" pitchFamily="34" charset="-122"/>
              </a:endParaRPr>
            </a:p>
          </p:txBody>
        </p:sp>
        <p:sp>
          <p:nvSpPr>
            <p:cNvPr id="8" name="Shape 18"/>
            <p:cNvSpPr/>
            <p:nvPr/>
          </p:nvSpPr>
          <p:spPr>
            <a:xfrm>
              <a:off x="4921206" y="488950"/>
              <a:ext cx="2362288" cy="615162"/>
            </a:xfrm>
            <a:prstGeom prst="roundRect">
              <a:avLst>
                <a:gd name="adj" fmla="val 50000"/>
              </a:avLst>
            </a:prstGeom>
            <a:noFill/>
            <a:ln w="12700" cap="flat">
              <a:solidFill>
                <a:srgbClr val="14345A"/>
              </a:solidFill>
              <a:prstDash val="solid"/>
              <a:miter lim="400000"/>
            </a:ln>
            <a:effectLst/>
          </p:spPr>
          <p:txBody>
            <a:bodyPr wrap="square" lIns="19050" tIns="19050" rIns="19050" bIns="1905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750" b="0" i="0" u="none" strike="noStrike" kern="0" cap="none" spc="0" normalizeH="0" baseline="0" noProof="0">
                <a:ln>
                  <a:noFill/>
                </a:ln>
                <a:solidFill>
                  <a:schemeClr val="bg1"/>
                </a:solidFill>
                <a:effectLst/>
                <a:uLnTx/>
                <a:uFillTx/>
              </a:endParaRPr>
            </a:p>
          </p:txBody>
        </p:sp>
      </p:grpSp>
      <p:grpSp>
        <p:nvGrpSpPr>
          <p:cNvPr id="5" name="组合 4"/>
          <p:cNvGrpSpPr/>
          <p:nvPr/>
        </p:nvGrpSpPr>
        <p:grpSpPr>
          <a:xfrm>
            <a:off x="1011487" y="1882058"/>
            <a:ext cx="10167437" cy="4121025"/>
            <a:chOff x="1043608" y="1308867"/>
            <a:chExt cx="6998915" cy="2836772"/>
          </a:xfrm>
        </p:grpSpPr>
        <p:grpSp>
          <p:nvGrpSpPr>
            <p:cNvPr id="6" name="组合 5"/>
            <p:cNvGrpSpPr/>
            <p:nvPr/>
          </p:nvGrpSpPr>
          <p:grpSpPr>
            <a:xfrm>
              <a:off x="1043608" y="1335359"/>
              <a:ext cx="27000" cy="1773361"/>
              <a:chOff x="1331651" y="1597980"/>
              <a:chExt cx="36000" cy="2364481"/>
            </a:xfrm>
            <a:solidFill>
              <a:srgbClr val="42BAC8"/>
            </a:solidFill>
          </p:grpSpPr>
          <p:cxnSp>
            <p:nvCxnSpPr>
              <p:cNvPr id="46" name="直接连接符 45"/>
              <p:cNvCxnSpPr/>
              <p:nvPr/>
            </p:nvCxnSpPr>
            <p:spPr>
              <a:xfrm>
                <a:off x="1331651" y="1597980"/>
                <a:ext cx="0" cy="2364481"/>
              </a:xfrm>
              <a:prstGeom prst="line">
                <a:avLst/>
              </a:prstGeom>
              <a:grpFill/>
              <a:ln w="9525" cap="flat" cmpd="sng" algn="ctr">
                <a:solidFill>
                  <a:srgbClr val="14345A"/>
                </a:solidFill>
                <a:prstDash val="solid"/>
              </a:ln>
              <a:effectLst/>
            </p:spPr>
          </p:cxnSp>
          <p:sp>
            <p:nvSpPr>
              <p:cNvPr id="47" name="矩形 46"/>
              <p:cNvSpPr/>
              <p:nvPr/>
            </p:nvSpPr>
            <p:spPr>
              <a:xfrm>
                <a:off x="1331651" y="1597980"/>
                <a:ext cx="36000" cy="1080000"/>
              </a:xfrm>
              <a:prstGeom prst="rect">
                <a:avLst/>
              </a:prstGeom>
              <a:solidFill>
                <a:srgbClr val="14345A"/>
              </a:solidFill>
              <a:ln w="25400" cap="flat" cmpd="sng" algn="ctr">
                <a:solidFill>
                  <a:srgbClr val="EC5B2D"/>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800" b="0" i="0" u="none" strike="noStrike" kern="0" cap="none" spc="0" normalizeH="0" baseline="0" noProof="0">
                  <a:ln>
                    <a:noFill/>
                  </a:ln>
                  <a:solidFill>
                    <a:schemeClr val="bg1">
                      <a:lumMod val="50000"/>
                    </a:schemeClr>
                  </a:solidFill>
                  <a:effectLst/>
                  <a:uLnTx/>
                  <a:uFillTx/>
                  <a:latin typeface="Calibri"/>
                  <a:ea typeface="宋体"/>
                  <a:cs typeface="+mn-cs"/>
                </a:endParaRPr>
              </a:p>
            </p:txBody>
          </p:sp>
        </p:grpSp>
        <p:grpSp>
          <p:nvGrpSpPr>
            <p:cNvPr id="7" name="组合 6"/>
            <p:cNvGrpSpPr/>
            <p:nvPr/>
          </p:nvGrpSpPr>
          <p:grpSpPr>
            <a:xfrm flipV="1">
              <a:off x="2851600" y="2352894"/>
              <a:ext cx="27000" cy="1792745"/>
              <a:chOff x="1331651" y="1572132"/>
              <a:chExt cx="36000" cy="2390327"/>
            </a:xfrm>
            <a:solidFill>
              <a:srgbClr val="42BAC8"/>
            </a:solidFill>
          </p:grpSpPr>
          <p:cxnSp>
            <p:nvCxnSpPr>
              <p:cNvPr id="44" name="直接连接符 43"/>
              <p:cNvCxnSpPr/>
              <p:nvPr/>
            </p:nvCxnSpPr>
            <p:spPr>
              <a:xfrm>
                <a:off x="1331651" y="1576008"/>
                <a:ext cx="0" cy="2386451"/>
              </a:xfrm>
              <a:prstGeom prst="line">
                <a:avLst/>
              </a:prstGeom>
              <a:grpFill/>
              <a:ln w="9525" cap="flat" cmpd="sng" algn="ctr">
                <a:solidFill>
                  <a:schemeClr val="accent2"/>
                </a:solidFill>
                <a:prstDash val="solid"/>
              </a:ln>
              <a:effectLst/>
            </p:spPr>
          </p:cxnSp>
          <p:sp>
            <p:nvSpPr>
              <p:cNvPr id="45" name="矩形 44"/>
              <p:cNvSpPr/>
              <p:nvPr/>
            </p:nvSpPr>
            <p:spPr>
              <a:xfrm>
                <a:off x="1331651" y="1572132"/>
                <a:ext cx="36000" cy="1080000"/>
              </a:xfrm>
              <a:prstGeom prst="rect">
                <a:avLst/>
              </a:prstGeom>
              <a:solidFill>
                <a:schemeClr val="accent2"/>
              </a:solidFill>
              <a:ln w="25400" cap="flat" cmpd="sng" algn="ctr">
                <a:solidFill>
                  <a:schemeClr val="accent2"/>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800" b="0" i="0" u="none" strike="noStrike" kern="0" cap="none" spc="0" normalizeH="0" baseline="0" noProof="0">
                  <a:ln>
                    <a:noFill/>
                  </a:ln>
                  <a:solidFill>
                    <a:schemeClr val="bg1">
                      <a:lumMod val="50000"/>
                    </a:schemeClr>
                  </a:solidFill>
                  <a:effectLst/>
                  <a:uLnTx/>
                  <a:uFillTx/>
                  <a:latin typeface="Calibri"/>
                  <a:ea typeface="宋体"/>
                  <a:cs typeface="+mn-cs"/>
                </a:endParaRPr>
              </a:p>
            </p:txBody>
          </p:sp>
        </p:grpSp>
        <p:grpSp>
          <p:nvGrpSpPr>
            <p:cNvPr id="9" name="组合 8"/>
            <p:cNvGrpSpPr/>
            <p:nvPr/>
          </p:nvGrpSpPr>
          <p:grpSpPr>
            <a:xfrm>
              <a:off x="4659591" y="1335359"/>
              <a:ext cx="27000" cy="1773361"/>
              <a:chOff x="1331651" y="1597980"/>
              <a:chExt cx="36000" cy="2364481"/>
            </a:xfrm>
            <a:solidFill>
              <a:srgbClr val="42BAC8"/>
            </a:solidFill>
          </p:grpSpPr>
          <p:cxnSp>
            <p:nvCxnSpPr>
              <p:cNvPr id="42" name="直接连接符 41"/>
              <p:cNvCxnSpPr/>
              <p:nvPr/>
            </p:nvCxnSpPr>
            <p:spPr>
              <a:xfrm>
                <a:off x="1331651" y="1597980"/>
                <a:ext cx="0" cy="2364481"/>
              </a:xfrm>
              <a:prstGeom prst="line">
                <a:avLst/>
              </a:prstGeom>
              <a:grpFill/>
              <a:ln w="9525" cap="flat" cmpd="sng" algn="ctr">
                <a:solidFill>
                  <a:srgbClr val="14345A"/>
                </a:solidFill>
                <a:prstDash val="solid"/>
              </a:ln>
              <a:effectLst/>
            </p:spPr>
          </p:cxnSp>
          <p:sp>
            <p:nvSpPr>
              <p:cNvPr id="43" name="矩形 42"/>
              <p:cNvSpPr/>
              <p:nvPr/>
            </p:nvSpPr>
            <p:spPr>
              <a:xfrm>
                <a:off x="1331651" y="1597980"/>
                <a:ext cx="36000" cy="1080000"/>
              </a:xfrm>
              <a:prstGeom prst="rect">
                <a:avLst/>
              </a:prstGeom>
              <a:solidFill>
                <a:srgbClr val="14345A"/>
              </a:solidFill>
              <a:ln w="25400" cap="flat" cmpd="sng" algn="ctr">
                <a:solidFill>
                  <a:srgbClr val="EC5B2D"/>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800" b="0" i="0" u="none" strike="noStrike" kern="0" cap="none" spc="0" normalizeH="0" baseline="0" noProof="0">
                  <a:ln>
                    <a:noFill/>
                  </a:ln>
                  <a:solidFill>
                    <a:schemeClr val="bg1">
                      <a:lumMod val="50000"/>
                    </a:schemeClr>
                  </a:solidFill>
                  <a:effectLst/>
                  <a:uLnTx/>
                  <a:uFillTx/>
                  <a:latin typeface="Calibri"/>
                  <a:ea typeface="宋体"/>
                  <a:cs typeface="+mn-cs"/>
                </a:endParaRPr>
              </a:p>
            </p:txBody>
          </p:sp>
        </p:grpSp>
        <p:grpSp>
          <p:nvGrpSpPr>
            <p:cNvPr id="10" name="组合 9"/>
            <p:cNvGrpSpPr/>
            <p:nvPr/>
          </p:nvGrpSpPr>
          <p:grpSpPr>
            <a:xfrm flipV="1">
              <a:off x="6467581" y="2352892"/>
              <a:ext cx="27000" cy="1792746"/>
              <a:chOff x="1331651" y="1572132"/>
              <a:chExt cx="36000" cy="2390328"/>
            </a:xfrm>
            <a:solidFill>
              <a:srgbClr val="42BAC8"/>
            </a:solidFill>
          </p:grpSpPr>
          <p:cxnSp>
            <p:nvCxnSpPr>
              <p:cNvPr id="40" name="直接连接符 39"/>
              <p:cNvCxnSpPr/>
              <p:nvPr/>
            </p:nvCxnSpPr>
            <p:spPr>
              <a:xfrm>
                <a:off x="1331651" y="1576008"/>
                <a:ext cx="0" cy="2386452"/>
              </a:xfrm>
              <a:prstGeom prst="line">
                <a:avLst/>
              </a:prstGeom>
              <a:grpFill/>
              <a:ln w="9525" cap="flat" cmpd="sng" algn="ctr">
                <a:solidFill>
                  <a:schemeClr val="accent2"/>
                </a:solidFill>
                <a:prstDash val="solid"/>
              </a:ln>
              <a:effectLst/>
            </p:spPr>
          </p:cxnSp>
          <p:sp>
            <p:nvSpPr>
              <p:cNvPr id="41" name="矩形 40"/>
              <p:cNvSpPr/>
              <p:nvPr/>
            </p:nvSpPr>
            <p:spPr>
              <a:xfrm>
                <a:off x="1331651" y="1572132"/>
                <a:ext cx="36000" cy="1080000"/>
              </a:xfrm>
              <a:prstGeom prst="rect">
                <a:avLst/>
              </a:prstGeom>
              <a:solidFill>
                <a:schemeClr val="accent2"/>
              </a:solidFill>
              <a:ln w="25400" cap="flat" cmpd="sng" algn="ctr">
                <a:solidFill>
                  <a:schemeClr val="accent2"/>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800" b="0" i="0" u="none" strike="noStrike" kern="0" cap="none" spc="0" normalizeH="0" baseline="0" noProof="0">
                  <a:ln>
                    <a:noFill/>
                  </a:ln>
                  <a:solidFill>
                    <a:schemeClr val="bg1">
                      <a:lumMod val="50000"/>
                    </a:schemeClr>
                  </a:solidFill>
                  <a:effectLst/>
                  <a:uLnTx/>
                  <a:uFillTx/>
                  <a:latin typeface="Calibri"/>
                  <a:ea typeface="宋体"/>
                  <a:cs typeface="+mn-cs"/>
                </a:endParaRPr>
              </a:p>
            </p:txBody>
          </p:sp>
        </p:grpSp>
        <p:grpSp>
          <p:nvGrpSpPr>
            <p:cNvPr id="12" name="组合 11"/>
            <p:cNvGrpSpPr/>
            <p:nvPr/>
          </p:nvGrpSpPr>
          <p:grpSpPr>
            <a:xfrm>
              <a:off x="1069541" y="1308867"/>
              <a:ext cx="1549008" cy="771694"/>
              <a:chOff x="1366228" y="1562658"/>
              <a:chExt cx="2065344" cy="1028925"/>
            </a:xfrm>
          </p:grpSpPr>
          <p:sp>
            <p:nvSpPr>
              <p:cNvPr id="38" name="文本框 55"/>
              <p:cNvSpPr txBox="1"/>
              <p:nvPr/>
            </p:nvSpPr>
            <p:spPr>
              <a:xfrm>
                <a:off x="1366228" y="1562658"/>
                <a:ext cx="2065344" cy="389828"/>
              </a:xfrm>
              <a:prstGeom prst="rect">
                <a:avLst/>
              </a:prstGeom>
              <a:noFill/>
            </p:spPr>
            <p:txBody>
              <a:bodyPr wrap="square" rtlCol="0">
                <a:spAutoFit/>
              </a:bodyPr>
              <a:lstStyle/>
              <a:p>
                <a:pPr marL="0" marR="0" lvl="0" indent="0" algn="just" defTabSz="914400" eaLnBrk="1" fontAlgn="auto" latinLnBrk="0" hangingPunct="1">
                  <a:lnSpc>
                    <a:spcPct val="90000"/>
                  </a:lnSpc>
                  <a:spcBef>
                    <a:spcPts val="750"/>
                  </a:spcBef>
                  <a:spcAft>
                    <a:spcPts val="0"/>
                  </a:spcAft>
                  <a:buClrTx/>
                  <a:buSzTx/>
                  <a:buFontTx/>
                  <a:buNone/>
                  <a:tabLst/>
                  <a:defRPr/>
                </a:pPr>
                <a:r>
                  <a:rPr kumimoji="0" lang="zh-CN" altLang="en-US" sz="24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添加标题</a:t>
                </a:r>
              </a:p>
            </p:txBody>
          </p:sp>
          <p:sp>
            <p:nvSpPr>
              <p:cNvPr id="39" name="文本框 56"/>
              <p:cNvSpPr txBox="1"/>
              <p:nvPr/>
            </p:nvSpPr>
            <p:spPr>
              <a:xfrm>
                <a:off x="1366228" y="1998367"/>
                <a:ext cx="2065344" cy="593216"/>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单击添加文本单击添加文本单击添加文本单击添加文本单击添加文本</a:t>
                </a:r>
                <a:endParaRPr kumimoji="0" lang="en-US" altLang="zh-CN" sz="12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4688435" y="1308867"/>
              <a:ext cx="1546096" cy="771694"/>
              <a:chOff x="6191419" y="1562658"/>
              <a:chExt cx="2061461" cy="1028925"/>
            </a:xfrm>
          </p:grpSpPr>
          <p:sp>
            <p:nvSpPr>
              <p:cNvPr id="36" name="文本框 57"/>
              <p:cNvSpPr txBox="1"/>
              <p:nvPr/>
            </p:nvSpPr>
            <p:spPr>
              <a:xfrm>
                <a:off x="6191419" y="1562658"/>
                <a:ext cx="2061461" cy="389828"/>
              </a:xfrm>
              <a:prstGeom prst="rect">
                <a:avLst/>
              </a:prstGeom>
              <a:noFill/>
            </p:spPr>
            <p:txBody>
              <a:bodyPr wrap="square" rtlCol="0">
                <a:spAutoFit/>
              </a:bodyPr>
              <a:lstStyle/>
              <a:p>
                <a:pPr marL="0" marR="0" lvl="0" indent="0" algn="just" defTabSz="914400" eaLnBrk="1" fontAlgn="auto" latinLnBrk="0" hangingPunct="1">
                  <a:lnSpc>
                    <a:spcPct val="90000"/>
                  </a:lnSpc>
                  <a:spcBef>
                    <a:spcPts val="750"/>
                  </a:spcBef>
                  <a:spcAft>
                    <a:spcPts val="0"/>
                  </a:spcAft>
                  <a:buClrTx/>
                  <a:buSzTx/>
                  <a:buFontTx/>
                  <a:buNone/>
                  <a:tabLst/>
                  <a:defRPr/>
                </a:pPr>
                <a:r>
                  <a:rPr kumimoji="0" lang="zh-CN" altLang="en-US" sz="24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添加标题</a:t>
                </a:r>
              </a:p>
            </p:txBody>
          </p:sp>
          <p:sp>
            <p:nvSpPr>
              <p:cNvPr id="37" name="文本框 58"/>
              <p:cNvSpPr txBox="1"/>
              <p:nvPr/>
            </p:nvSpPr>
            <p:spPr>
              <a:xfrm>
                <a:off x="6191419" y="1998367"/>
                <a:ext cx="2061461" cy="593216"/>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单击添加文本单击添加文本单击添加文本单击添加文本单击添加文本</a:t>
                </a:r>
                <a:endParaRPr kumimoji="0" lang="en-US" altLang="zh-CN" sz="12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6494581" y="3298071"/>
              <a:ext cx="1547939" cy="748768"/>
              <a:chOff x="8599614" y="4214928"/>
              <a:chExt cx="2063919" cy="998357"/>
            </a:xfrm>
          </p:grpSpPr>
          <p:sp>
            <p:nvSpPr>
              <p:cNvPr id="34" name="文本框 59"/>
              <p:cNvSpPr txBox="1"/>
              <p:nvPr/>
            </p:nvSpPr>
            <p:spPr>
              <a:xfrm>
                <a:off x="8599614" y="4214928"/>
                <a:ext cx="2063919" cy="389828"/>
              </a:xfrm>
              <a:prstGeom prst="rect">
                <a:avLst/>
              </a:prstGeom>
              <a:noFill/>
            </p:spPr>
            <p:txBody>
              <a:bodyPr wrap="square" rtlCol="0">
                <a:spAutoFit/>
              </a:bodyPr>
              <a:lstStyle/>
              <a:p>
                <a:pPr marL="0" marR="0" lvl="0" indent="0" algn="just" defTabSz="914400" eaLnBrk="1" fontAlgn="auto" latinLnBrk="0" hangingPunct="1">
                  <a:lnSpc>
                    <a:spcPct val="90000"/>
                  </a:lnSpc>
                  <a:spcBef>
                    <a:spcPts val="750"/>
                  </a:spcBef>
                  <a:spcAft>
                    <a:spcPts val="0"/>
                  </a:spcAft>
                  <a:buClrTx/>
                  <a:buSzTx/>
                  <a:buFontTx/>
                  <a:buNone/>
                  <a:tabLst/>
                  <a:defRPr/>
                </a:pPr>
                <a:r>
                  <a:rPr kumimoji="0" lang="zh-CN" altLang="en-US" sz="24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添加标题</a:t>
                </a:r>
              </a:p>
            </p:txBody>
          </p:sp>
          <p:sp>
            <p:nvSpPr>
              <p:cNvPr id="35" name="文本框 60"/>
              <p:cNvSpPr txBox="1"/>
              <p:nvPr/>
            </p:nvSpPr>
            <p:spPr>
              <a:xfrm>
                <a:off x="8599614" y="4620069"/>
                <a:ext cx="2063919" cy="593216"/>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单击添加文本单击添加文本单击添加文本单击添加文本单击添加文本</a:t>
                </a:r>
                <a:endParaRPr kumimoji="0" lang="en-US" altLang="zh-CN" sz="12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2878599" y="3298071"/>
              <a:ext cx="1547942" cy="748768"/>
              <a:chOff x="3778305" y="4214928"/>
              <a:chExt cx="2063922" cy="998357"/>
            </a:xfrm>
          </p:grpSpPr>
          <p:sp>
            <p:nvSpPr>
              <p:cNvPr id="32" name="文本框 61"/>
              <p:cNvSpPr txBox="1"/>
              <p:nvPr/>
            </p:nvSpPr>
            <p:spPr>
              <a:xfrm>
                <a:off x="3778305" y="4214928"/>
                <a:ext cx="2063922" cy="389828"/>
              </a:xfrm>
              <a:prstGeom prst="rect">
                <a:avLst/>
              </a:prstGeom>
              <a:noFill/>
            </p:spPr>
            <p:txBody>
              <a:bodyPr wrap="square" rtlCol="0">
                <a:spAutoFit/>
              </a:bodyPr>
              <a:lstStyle/>
              <a:p>
                <a:pPr marL="0" marR="0" lvl="0" indent="0" algn="just" defTabSz="914400" eaLnBrk="1" fontAlgn="auto" latinLnBrk="0" hangingPunct="1">
                  <a:lnSpc>
                    <a:spcPct val="90000"/>
                  </a:lnSpc>
                  <a:spcBef>
                    <a:spcPts val="750"/>
                  </a:spcBef>
                  <a:spcAft>
                    <a:spcPts val="0"/>
                  </a:spcAft>
                  <a:buClrTx/>
                  <a:buSzTx/>
                  <a:buFontTx/>
                  <a:buNone/>
                  <a:tabLst/>
                  <a:defRPr/>
                </a:pPr>
                <a:r>
                  <a:rPr kumimoji="0" lang="zh-CN" altLang="en-US" sz="24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添加标题</a:t>
                </a:r>
              </a:p>
            </p:txBody>
          </p:sp>
          <p:sp>
            <p:nvSpPr>
              <p:cNvPr id="33" name="文本框 62"/>
              <p:cNvSpPr txBox="1"/>
              <p:nvPr/>
            </p:nvSpPr>
            <p:spPr>
              <a:xfrm>
                <a:off x="3778305" y="4620069"/>
                <a:ext cx="2063922" cy="593216"/>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单击添加文本单击添加文本单击添加文本单击添加文本单击添加文本</a:t>
                </a:r>
                <a:endParaRPr kumimoji="0" lang="en-US" altLang="zh-CN" sz="12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1043609" y="2352892"/>
              <a:ext cx="1574941" cy="762971"/>
              <a:chOff x="1331651" y="2945166"/>
              <a:chExt cx="2099921" cy="1017295"/>
            </a:xfrm>
          </p:grpSpPr>
          <p:sp>
            <p:nvSpPr>
              <p:cNvPr id="29" name="矩形 28"/>
              <p:cNvSpPr/>
              <p:nvPr/>
            </p:nvSpPr>
            <p:spPr>
              <a:xfrm>
                <a:off x="1331651" y="2945166"/>
                <a:ext cx="2099921" cy="1017295"/>
              </a:xfrm>
              <a:prstGeom prst="rect">
                <a:avLst/>
              </a:prstGeom>
              <a:noFill/>
              <a:ln w="25400" cap="flat" cmpd="sng" algn="ctr">
                <a:solidFill>
                  <a:srgbClr val="EC5B2D"/>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800" b="0" i="0" u="none" strike="noStrike" kern="0" cap="none" spc="0" normalizeH="0" baseline="0" noProof="0" dirty="0">
                  <a:ln>
                    <a:noFill/>
                  </a:ln>
                  <a:solidFill>
                    <a:schemeClr val="bg1">
                      <a:lumMod val="50000"/>
                    </a:schemeClr>
                  </a:solidFill>
                  <a:effectLst/>
                  <a:uLnTx/>
                  <a:uFillTx/>
                  <a:latin typeface="Calibri"/>
                  <a:ea typeface="宋体"/>
                  <a:cs typeface="+mn-cs"/>
                </a:endParaRPr>
              </a:p>
            </p:txBody>
          </p:sp>
          <p:sp>
            <p:nvSpPr>
              <p:cNvPr id="30" name="文本框 63"/>
              <p:cNvSpPr txBox="1"/>
              <p:nvPr/>
            </p:nvSpPr>
            <p:spPr>
              <a:xfrm>
                <a:off x="1419946" y="3543680"/>
                <a:ext cx="1923330" cy="389828"/>
              </a:xfrm>
              <a:prstGeom prst="rect">
                <a:avLst/>
              </a:prstGeom>
              <a:noFill/>
            </p:spPr>
            <p:txBody>
              <a:bodyPr wrap="square" rtlCol="0">
                <a:spAutoFit/>
              </a:bodyPr>
              <a:lstStyle/>
              <a:p>
                <a:pPr marL="0" marR="0" lvl="0" indent="0" algn="ctr" defTabSz="914400" eaLnBrk="1" fontAlgn="auto" latinLnBrk="0" hangingPunct="1">
                  <a:lnSpc>
                    <a:spcPct val="90000"/>
                  </a:lnSpc>
                  <a:spcBef>
                    <a:spcPts val="750"/>
                  </a:spcBef>
                  <a:spcAft>
                    <a:spcPts val="0"/>
                  </a:spcAft>
                  <a:buClrTx/>
                  <a:buSzTx/>
                  <a:buFontTx/>
                  <a:buNone/>
                  <a:tabLst/>
                  <a:defRPr/>
                </a:pPr>
                <a:r>
                  <a:rPr kumimoji="0" lang="zh-CN" altLang="en-US" sz="24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添加标题</a:t>
                </a:r>
              </a:p>
            </p:txBody>
          </p:sp>
          <p:sp>
            <p:nvSpPr>
              <p:cNvPr id="31" name="文本框 67"/>
              <p:cNvSpPr txBox="1"/>
              <p:nvPr/>
            </p:nvSpPr>
            <p:spPr>
              <a:xfrm>
                <a:off x="1843808" y="3042093"/>
                <a:ext cx="1075605" cy="593216"/>
              </a:xfrm>
              <a:prstGeom prst="rect">
                <a:avLst/>
              </a:prstGeom>
              <a:noFill/>
            </p:spPr>
            <p:txBody>
              <a:bodyPr wrap="square" rtlCol="0">
                <a:spAutoFit/>
              </a:bodyPr>
              <a:lstStyle/>
              <a:p>
                <a:pPr marL="0" marR="0" lvl="0" indent="0" algn="ctr" defTabSz="914400" eaLnBrk="1" fontAlgn="auto" latinLnBrk="0" hangingPunct="1">
                  <a:lnSpc>
                    <a:spcPct val="90000"/>
                  </a:lnSpc>
                  <a:spcBef>
                    <a:spcPts val="750"/>
                  </a:spcBef>
                  <a:spcAft>
                    <a:spcPts val="0"/>
                  </a:spcAft>
                  <a:buClrTx/>
                  <a:buSzTx/>
                  <a:buFontTx/>
                  <a:buNone/>
                  <a:tabLst/>
                  <a:defRPr/>
                </a:pPr>
                <a:r>
                  <a:rPr kumimoji="0" lang="en-US" altLang="zh-CN" sz="40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1</a:t>
                </a:r>
                <a:endParaRPr kumimoji="0" lang="zh-CN" altLang="en-US" sz="40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2851600" y="2352892"/>
              <a:ext cx="1574941" cy="762971"/>
              <a:chOff x="3742306" y="2945166"/>
              <a:chExt cx="2099921" cy="1017295"/>
            </a:xfrm>
          </p:grpSpPr>
          <p:sp>
            <p:nvSpPr>
              <p:cNvPr id="26" name="矩形 25"/>
              <p:cNvSpPr/>
              <p:nvPr/>
            </p:nvSpPr>
            <p:spPr>
              <a:xfrm flipV="1">
                <a:off x="3742306" y="2945166"/>
                <a:ext cx="2099921" cy="1017295"/>
              </a:xfrm>
              <a:prstGeom prst="rect">
                <a:avLst/>
              </a:prstGeom>
              <a:noFill/>
              <a:ln w="25400" cap="flat" cmpd="sng" algn="ctr">
                <a:solidFill>
                  <a:schemeClr val="accent2"/>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800" b="0" i="0" u="none" strike="noStrike" kern="0" cap="none" spc="0" normalizeH="0" baseline="0" noProof="0">
                  <a:ln>
                    <a:noFill/>
                  </a:ln>
                  <a:solidFill>
                    <a:schemeClr val="bg1">
                      <a:lumMod val="50000"/>
                    </a:schemeClr>
                  </a:solidFill>
                  <a:effectLst/>
                  <a:uLnTx/>
                  <a:uFillTx/>
                  <a:latin typeface="Calibri"/>
                  <a:ea typeface="宋体"/>
                  <a:cs typeface="+mn-cs"/>
                </a:endParaRPr>
              </a:p>
            </p:txBody>
          </p:sp>
          <p:sp>
            <p:nvSpPr>
              <p:cNvPr id="27" name="文本框 64"/>
              <p:cNvSpPr txBox="1"/>
              <p:nvPr/>
            </p:nvSpPr>
            <p:spPr>
              <a:xfrm>
                <a:off x="3830598" y="3543680"/>
                <a:ext cx="1923330" cy="389828"/>
              </a:xfrm>
              <a:prstGeom prst="rect">
                <a:avLst/>
              </a:prstGeom>
              <a:noFill/>
            </p:spPr>
            <p:txBody>
              <a:bodyPr wrap="square" rtlCol="0">
                <a:spAutoFit/>
              </a:bodyPr>
              <a:lstStyle/>
              <a:p>
                <a:pPr marL="0" marR="0" lvl="0" indent="0" algn="ctr" defTabSz="914400" eaLnBrk="1" fontAlgn="auto" latinLnBrk="0" hangingPunct="1">
                  <a:lnSpc>
                    <a:spcPct val="90000"/>
                  </a:lnSpc>
                  <a:spcBef>
                    <a:spcPts val="750"/>
                  </a:spcBef>
                  <a:spcAft>
                    <a:spcPts val="0"/>
                  </a:spcAft>
                  <a:buClrTx/>
                  <a:buSzTx/>
                  <a:buFontTx/>
                  <a:buNone/>
                  <a:tabLst/>
                  <a:defRPr/>
                </a:pPr>
                <a:r>
                  <a:rPr kumimoji="0" lang="zh-CN" altLang="en-US" sz="24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添加标题</a:t>
                </a:r>
              </a:p>
            </p:txBody>
          </p:sp>
          <p:sp>
            <p:nvSpPr>
              <p:cNvPr id="28" name="文本框 68"/>
              <p:cNvSpPr txBox="1"/>
              <p:nvPr/>
            </p:nvSpPr>
            <p:spPr>
              <a:xfrm>
                <a:off x="4270418" y="3042093"/>
                <a:ext cx="1075605" cy="593216"/>
              </a:xfrm>
              <a:prstGeom prst="rect">
                <a:avLst/>
              </a:prstGeom>
              <a:noFill/>
            </p:spPr>
            <p:txBody>
              <a:bodyPr wrap="square" rtlCol="0">
                <a:spAutoFit/>
              </a:bodyPr>
              <a:lstStyle/>
              <a:p>
                <a:pPr marL="0" marR="0" lvl="0" indent="0" algn="ctr" defTabSz="914400" eaLnBrk="1" fontAlgn="auto" latinLnBrk="0" hangingPunct="1">
                  <a:lnSpc>
                    <a:spcPct val="90000"/>
                  </a:lnSpc>
                  <a:spcBef>
                    <a:spcPts val="750"/>
                  </a:spcBef>
                  <a:spcAft>
                    <a:spcPts val="0"/>
                  </a:spcAft>
                  <a:buClrTx/>
                  <a:buSzTx/>
                  <a:buFontTx/>
                  <a:buNone/>
                  <a:tabLst/>
                  <a:defRPr/>
                </a:pPr>
                <a:r>
                  <a:rPr kumimoji="0" lang="en-US" altLang="zh-CN" sz="40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2</a:t>
                </a:r>
                <a:endParaRPr kumimoji="0" lang="zh-CN" altLang="en-US" sz="40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4659591" y="2352892"/>
              <a:ext cx="1574941" cy="762971"/>
              <a:chOff x="6152961" y="2945166"/>
              <a:chExt cx="2099921" cy="1017295"/>
            </a:xfrm>
          </p:grpSpPr>
          <p:sp>
            <p:nvSpPr>
              <p:cNvPr id="23" name="矩形 22"/>
              <p:cNvSpPr/>
              <p:nvPr/>
            </p:nvSpPr>
            <p:spPr>
              <a:xfrm>
                <a:off x="6152961" y="2945166"/>
                <a:ext cx="2099921" cy="1017295"/>
              </a:xfrm>
              <a:prstGeom prst="rect">
                <a:avLst/>
              </a:prstGeom>
              <a:noFill/>
              <a:ln w="25400" cap="flat" cmpd="sng" algn="ctr">
                <a:solidFill>
                  <a:srgbClr val="EC5B2D"/>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800" b="0" i="0" u="none" strike="noStrike" kern="0" cap="none" spc="0" normalizeH="0" baseline="0" noProof="0">
                  <a:ln>
                    <a:noFill/>
                  </a:ln>
                  <a:solidFill>
                    <a:schemeClr val="bg1">
                      <a:lumMod val="50000"/>
                    </a:schemeClr>
                  </a:solidFill>
                  <a:effectLst/>
                  <a:uLnTx/>
                  <a:uFillTx/>
                  <a:latin typeface="Calibri"/>
                  <a:ea typeface="宋体"/>
                  <a:cs typeface="+mn-cs"/>
                </a:endParaRPr>
              </a:p>
            </p:txBody>
          </p:sp>
          <p:sp>
            <p:nvSpPr>
              <p:cNvPr id="24" name="文本框 65"/>
              <p:cNvSpPr txBox="1"/>
              <p:nvPr/>
            </p:nvSpPr>
            <p:spPr>
              <a:xfrm>
                <a:off x="6246353" y="3543680"/>
                <a:ext cx="1923330" cy="389828"/>
              </a:xfrm>
              <a:prstGeom prst="rect">
                <a:avLst/>
              </a:prstGeom>
              <a:noFill/>
            </p:spPr>
            <p:txBody>
              <a:bodyPr wrap="square" rtlCol="0">
                <a:spAutoFit/>
              </a:bodyPr>
              <a:lstStyle/>
              <a:p>
                <a:pPr marL="0" marR="0" lvl="0" indent="0" algn="ctr" defTabSz="914400" eaLnBrk="1" fontAlgn="auto" latinLnBrk="0" hangingPunct="1">
                  <a:lnSpc>
                    <a:spcPct val="90000"/>
                  </a:lnSpc>
                  <a:spcBef>
                    <a:spcPts val="750"/>
                  </a:spcBef>
                  <a:spcAft>
                    <a:spcPts val="0"/>
                  </a:spcAft>
                  <a:buClrTx/>
                  <a:buSzTx/>
                  <a:buFontTx/>
                  <a:buNone/>
                  <a:tabLst/>
                  <a:defRPr/>
                </a:pPr>
                <a:r>
                  <a:rPr kumimoji="0" lang="zh-CN" altLang="en-US" sz="24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添加标题</a:t>
                </a:r>
              </a:p>
            </p:txBody>
          </p:sp>
          <p:sp>
            <p:nvSpPr>
              <p:cNvPr id="25" name="文本框 69"/>
              <p:cNvSpPr txBox="1"/>
              <p:nvPr/>
            </p:nvSpPr>
            <p:spPr>
              <a:xfrm>
                <a:off x="6665116" y="3042093"/>
                <a:ext cx="1075605" cy="593216"/>
              </a:xfrm>
              <a:prstGeom prst="rect">
                <a:avLst/>
              </a:prstGeom>
              <a:noFill/>
            </p:spPr>
            <p:txBody>
              <a:bodyPr wrap="square" rtlCol="0">
                <a:spAutoFit/>
              </a:bodyPr>
              <a:lstStyle/>
              <a:p>
                <a:pPr marL="0" marR="0" lvl="0" indent="0" algn="ctr" defTabSz="914400" eaLnBrk="1" fontAlgn="auto" latinLnBrk="0" hangingPunct="1">
                  <a:lnSpc>
                    <a:spcPct val="90000"/>
                  </a:lnSpc>
                  <a:spcBef>
                    <a:spcPts val="750"/>
                  </a:spcBef>
                  <a:spcAft>
                    <a:spcPts val="0"/>
                  </a:spcAft>
                  <a:buClrTx/>
                  <a:buSzTx/>
                  <a:buFontTx/>
                  <a:buNone/>
                  <a:tabLst/>
                  <a:defRPr/>
                </a:pPr>
                <a:r>
                  <a:rPr kumimoji="0" lang="en-US" altLang="zh-CN" sz="40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3</a:t>
                </a:r>
                <a:endParaRPr kumimoji="0" lang="zh-CN" altLang="en-US" sz="40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6467582" y="2352892"/>
              <a:ext cx="1574941" cy="762971"/>
              <a:chOff x="8563615" y="2945166"/>
              <a:chExt cx="2099921" cy="1017295"/>
            </a:xfrm>
          </p:grpSpPr>
          <p:sp>
            <p:nvSpPr>
              <p:cNvPr id="20" name="矩形 19"/>
              <p:cNvSpPr/>
              <p:nvPr/>
            </p:nvSpPr>
            <p:spPr>
              <a:xfrm flipV="1">
                <a:off x="8563615" y="2945166"/>
                <a:ext cx="2099921" cy="1017295"/>
              </a:xfrm>
              <a:prstGeom prst="rect">
                <a:avLst/>
              </a:prstGeom>
              <a:noFill/>
              <a:ln w="25400" cap="flat" cmpd="sng" algn="ctr">
                <a:solidFill>
                  <a:schemeClr val="accent2"/>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800" b="0" i="0" u="none" strike="noStrike" kern="0" cap="none" spc="0" normalizeH="0" baseline="0" noProof="0">
                  <a:ln>
                    <a:noFill/>
                  </a:ln>
                  <a:solidFill>
                    <a:schemeClr val="bg1">
                      <a:lumMod val="50000"/>
                    </a:schemeClr>
                  </a:solidFill>
                  <a:effectLst/>
                  <a:uLnTx/>
                  <a:uFillTx/>
                  <a:latin typeface="Calibri"/>
                  <a:ea typeface="宋体"/>
                  <a:cs typeface="+mn-cs"/>
                </a:endParaRPr>
              </a:p>
            </p:txBody>
          </p:sp>
          <p:sp>
            <p:nvSpPr>
              <p:cNvPr id="21" name="文本框 66"/>
              <p:cNvSpPr txBox="1"/>
              <p:nvPr/>
            </p:nvSpPr>
            <p:spPr>
              <a:xfrm>
                <a:off x="8651906" y="3543680"/>
                <a:ext cx="1923330" cy="389828"/>
              </a:xfrm>
              <a:prstGeom prst="rect">
                <a:avLst/>
              </a:prstGeom>
              <a:noFill/>
            </p:spPr>
            <p:txBody>
              <a:bodyPr wrap="square" rtlCol="0">
                <a:spAutoFit/>
              </a:bodyPr>
              <a:lstStyle/>
              <a:p>
                <a:pPr marL="0" marR="0" lvl="0" indent="0" algn="ctr" defTabSz="914400" eaLnBrk="1" fontAlgn="auto" latinLnBrk="0" hangingPunct="1">
                  <a:lnSpc>
                    <a:spcPct val="90000"/>
                  </a:lnSpc>
                  <a:spcBef>
                    <a:spcPts val="750"/>
                  </a:spcBef>
                  <a:spcAft>
                    <a:spcPts val="0"/>
                  </a:spcAft>
                  <a:buClrTx/>
                  <a:buSzTx/>
                  <a:buFontTx/>
                  <a:buNone/>
                  <a:tabLst/>
                  <a:defRPr/>
                </a:pPr>
                <a:r>
                  <a:rPr kumimoji="0" lang="zh-CN" altLang="en-US" sz="24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添加标题</a:t>
                </a:r>
              </a:p>
            </p:txBody>
          </p:sp>
          <p:sp>
            <p:nvSpPr>
              <p:cNvPr id="22" name="文本框 70"/>
              <p:cNvSpPr txBox="1"/>
              <p:nvPr/>
            </p:nvSpPr>
            <p:spPr>
              <a:xfrm>
                <a:off x="9087650" y="3042093"/>
                <a:ext cx="1075605" cy="593216"/>
              </a:xfrm>
              <a:prstGeom prst="rect">
                <a:avLst/>
              </a:prstGeom>
              <a:noFill/>
            </p:spPr>
            <p:txBody>
              <a:bodyPr wrap="square" rtlCol="0">
                <a:spAutoFit/>
              </a:bodyPr>
              <a:lstStyle/>
              <a:p>
                <a:pPr marL="0" marR="0" lvl="0" indent="0" algn="ctr" defTabSz="914400" eaLnBrk="1" fontAlgn="auto" latinLnBrk="0" hangingPunct="1">
                  <a:lnSpc>
                    <a:spcPct val="90000"/>
                  </a:lnSpc>
                  <a:spcBef>
                    <a:spcPts val="750"/>
                  </a:spcBef>
                  <a:spcAft>
                    <a:spcPts val="0"/>
                  </a:spcAft>
                  <a:buClrTx/>
                  <a:buSzTx/>
                  <a:buFontTx/>
                  <a:buNone/>
                  <a:tabLst/>
                  <a:defRPr/>
                </a:pPr>
                <a:r>
                  <a:rPr kumimoji="0" lang="en-US" altLang="zh-CN" sz="40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4</a:t>
                </a:r>
                <a:endParaRPr kumimoji="0" lang="zh-CN" altLang="en-US" sz="40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p:txBody>
          </p:sp>
        </p:grpSp>
      </p:grpSp>
      <p:pic>
        <p:nvPicPr>
          <p:cNvPr id="48" name="图片 47">
            <a:extLst>
              <a:ext uri="{FF2B5EF4-FFF2-40B4-BE49-F238E27FC236}">
                <a16:creationId xmlns:a16="http://schemas.microsoft.com/office/drawing/2014/main" id="{848BEA19-9D87-443D-ABA8-DB14A5D785F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947831">
            <a:off x="7668493" y="-394499"/>
            <a:ext cx="2293446" cy="2293446"/>
          </a:xfrm>
          <a:prstGeom prst="rect">
            <a:avLst/>
          </a:prstGeom>
        </p:spPr>
      </p:pic>
      <p:pic>
        <p:nvPicPr>
          <p:cNvPr id="49" name="图片 48">
            <a:extLst>
              <a:ext uri="{FF2B5EF4-FFF2-40B4-BE49-F238E27FC236}">
                <a16:creationId xmlns:a16="http://schemas.microsoft.com/office/drawing/2014/main" id="{A9A3C11D-9188-43E1-81B0-F8AA51CF279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2869007">
            <a:off x="-192579" y="4704019"/>
            <a:ext cx="2293446" cy="2293446"/>
          </a:xfrm>
          <a:prstGeom prst="rect">
            <a:avLst/>
          </a:prstGeom>
        </p:spPr>
      </p:pic>
    </p:spTree>
    <p:extLst>
      <p:ext uri="{BB962C8B-B14F-4D97-AF65-F5344CB8AC3E}">
        <p14:creationId xmlns:p14="http://schemas.microsoft.com/office/powerpoint/2010/main" val="2206258385"/>
      </p:ext>
    </p:extLst>
  </p:cSld>
  <p:clrMapOvr>
    <a:masterClrMapping/>
  </p:clrMapOvr>
  <mc:AlternateContent xmlns:mc="http://schemas.openxmlformats.org/markup-compatibility/2006" xmlns:p14="http://schemas.microsoft.com/office/powerpoint/2010/main">
    <mc:Choice Requires="p14">
      <p:transition spd="slow" p14:dur="2000" advTm="3000">
        <p14:warp dir="in"/>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9000" b="-19000"/>
          </a:stretch>
        </a:blipFill>
        <a:effectLst/>
      </p:bgPr>
    </p:bg>
    <p:spTree>
      <p:nvGrpSpPr>
        <p:cNvPr id="1" name=""/>
        <p:cNvGrpSpPr/>
        <p:nvPr/>
      </p:nvGrpSpPr>
      <p:grpSpPr>
        <a:xfrm>
          <a:off x="0" y="0"/>
          <a:ext cx="0" cy="0"/>
          <a:chOff x="0" y="0"/>
          <a:chExt cx="0" cy="0"/>
        </a:xfrm>
      </p:grpSpPr>
      <p:sp>
        <p:nvSpPr>
          <p:cNvPr id="2" name="矩形: 一个圆顶角，剪去另一个顶角 1">
            <a:extLst>
              <a:ext uri="{FF2B5EF4-FFF2-40B4-BE49-F238E27FC236}">
                <a16:creationId xmlns:a16="http://schemas.microsoft.com/office/drawing/2014/main" id="{34E9C950-0885-4E50-9E6F-CD4D4BB8051B}"/>
              </a:ext>
            </a:extLst>
          </p:cNvPr>
          <p:cNvSpPr/>
          <p:nvPr/>
        </p:nvSpPr>
        <p:spPr>
          <a:xfrm>
            <a:off x="1307049" y="2515354"/>
            <a:ext cx="9747682" cy="2689933"/>
          </a:xfrm>
          <a:prstGeom prst="snipRoundRect">
            <a:avLst/>
          </a:prstGeom>
          <a:solidFill>
            <a:srgbClr val="FEEDC1">
              <a:alpha val="89804"/>
            </a:srgbClr>
          </a:solidFill>
          <a:ln w="76200">
            <a:solidFill>
              <a:srgbClr val="FAC46C"/>
            </a:solidFill>
          </a:ln>
          <a:effectLst>
            <a:outerShdw blurRad="279400" dist="101600" dir="7200000" sx="101000" sy="101000" algn="tl" rotWithShape="0">
              <a:prstClr val="black">
                <a:alpha val="5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455612" y="456057"/>
            <a:ext cx="11279188" cy="5947472"/>
          </a:xfrm>
          <a:prstGeom prst="rect">
            <a:avLst/>
          </a:prstGeom>
          <a:noFill/>
          <a:ln w="19050">
            <a:solidFill>
              <a:srgbClr val="EC5B2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1" name="直接连接符 30"/>
          <p:cNvCxnSpPr>
            <a:cxnSpLocks/>
          </p:cNvCxnSpPr>
          <p:nvPr/>
        </p:nvCxnSpPr>
        <p:spPr>
          <a:xfrm>
            <a:off x="11734800" y="4670029"/>
            <a:ext cx="0" cy="535258"/>
          </a:xfrm>
          <a:prstGeom prst="line">
            <a:avLst/>
          </a:prstGeom>
          <a:ln w="762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cxnSpLocks/>
          </p:cNvCxnSpPr>
          <p:nvPr/>
        </p:nvCxnSpPr>
        <p:spPr>
          <a:xfrm>
            <a:off x="455612" y="1760750"/>
            <a:ext cx="0" cy="535258"/>
          </a:xfrm>
          <a:prstGeom prst="line">
            <a:avLst/>
          </a:prstGeom>
          <a:ln w="762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204980" y="233033"/>
            <a:ext cx="535258" cy="535258"/>
            <a:chOff x="193829" y="255335"/>
            <a:chExt cx="535258" cy="535258"/>
          </a:xfrm>
        </p:grpSpPr>
        <p:cxnSp>
          <p:nvCxnSpPr>
            <p:cNvPr id="7" name="直接连接符 6"/>
            <p:cNvCxnSpPr>
              <a:cxnSpLocks/>
            </p:cNvCxnSpPr>
            <p:nvPr/>
          </p:nvCxnSpPr>
          <p:spPr>
            <a:xfrm>
              <a:off x="225153" y="255335"/>
              <a:ext cx="0" cy="535258"/>
            </a:xfrm>
            <a:prstGeom prst="line">
              <a:avLst/>
            </a:prstGeom>
            <a:ln w="762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cxnSpLocks/>
            </p:cNvCxnSpPr>
            <p:nvPr/>
          </p:nvCxnSpPr>
          <p:spPr>
            <a:xfrm rot="16200000">
              <a:off x="461458" y="20016"/>
              <a:ext cx="0" cy="535258"/>
            </a:xfrm>
            <a:prstGeom prst="line">
              <a:avLst/>
            </a:prstGeom>
            <a:ln w="76200">
              <a:solidFill>
                <a:srgbClr val="FFC000"/>
              </a:solidFill>
            </a:ln>
          </p:spPr>
          <p:style>
            <a:lnRef idx="1">
              <a:schemeClr val="accent1"/>
            </a:lnRef>
            <a:fillRef idx="0">
              <a:schemeClr val="accent1"/>
            </a:fillRef>
            <a:effectRef idx="0">
              <a:schemeClr val="accent1"/>
            </a:effectRef>
            <a:fontRef idx="minor">
              <a:schemeClr val="tx1"/>
            </a:fontRef>
          </p:style>
        </p:cxnSp>
      </p:grpSp>
      <p:cxnSp>
        <p:nvCxnSpPr>
          <p:cNvPr id="35" name="直接连接符 34"/>
          <p:cNvCxnSpPr>
            <a:cxnSpLocks/>
          </p:cNvCxnSpPr>
          <p:nvPr/>
        </p:nvCxnSpPr>
        <p:spPr>
          <a:xfrm rot="16200000">
            <a:off x="5122668" y="188428"/>
            <a:ext cx="0" cy="535258"/>
          </a:xfrm>
          <a:prstGeom prst="line">
            <a:avLst/>
          </a:prstGeom>
          <a:ln w="76200">
            <a:solidFill>
              <a:srgbClr val="BBE1F6"/>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a:cxnSpLocks/>
          </p:cNvCxnSpPr>
          <p:nvPr/>
        </p:nvCxnSpPr>
        <p:spPr>
          <a:xfrm rot="16200000">
            <a:off x="8077741" y="6135900"/>
            <a:ext cx="0" cy="535258"/>
          </a:xfrm>
          <a:prstGeom prst="line">
            <a:avLst/>
          </a:prstGeom>
          <a:ln w="76200">
            <a:solidFill>
              <a:srgbClr val="BBE1F6"/>
            </a:solidFill>
          </a:ln>
        </p:spPr>
        <p:style>
          <a:lnRef idx="1">
            <a:schemeClr val="accent1"/>
          </a:lnRef>
          <a:fillRef idx="0">
            <a:schemeClr val="accent1"/>
          </a:fillRef>
          <a:effectRef idx="0">
            <a:schemeClr val="accent1"/>
          </a:effectRef>
          <a:fontRef idx="minor">
            <a:schemeClr val="tx1"/>
          </a:fontRef>
        </p:style>
      </p:cxnSp>
      <p:grpSp>
        <p:nvGrpSpPr>
          <p:cNvPr id="37" name="组合 36"/>
          <p:cNvGrpSpPr/>
          <p:nvPr/>
        </p:nvGrpSpPr>
        <p:grpSpPr>
          <a:xfrm flipH="1" flipV="1">
            <a:off x="11427349" y="6095680"/>
            <a:ext cx="535258" cy="535258"/>
            <a:chOff x="193829" y="255335"/>
            <a:chExt cx="535258" cy="535258"/>
          </a:xfrm>
        </p:grpSpPr>
        <p:cxnSp>
          <p:nvCxnSpPr>
            <p:cNvPr id="38" name="直接连接符 37"/>
            <p:cNvCxnSpPr>
              <a:cxnSpLocks/>
            </p:cNvCxnSpPr>
            <p:nvPr/>
          </p:nvCxnSpPr>
          <p:spPr>
            <a:xfrm>
              <a:off x="225153" y="255335"/>
              <a:ext cx="0" cy="535258"/>
            </a:xfrm>
            <a:prstGeom prst="line">
              <a:avLst/>
            </a:prstGeom>
            <a:ln w="762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a:cxnSpLocks/>
            </p:cNvCxnSpPr>
            <p:nvPr/>
          </p:nvCxnSpPr>
          <p:spPr>
            <a:xfrm rot="16200000">
              <a:off x="461458" y="20016"/>
              <a:ext cx="0" cy="535258"/>
            </a:xfrm>
            <a:prstGeom prst="line">
              <a:avLst/>
            </a:prstGeom>
            <a:ln w="76200">
              <a:solidFill>
                <a:srgbClr val="FFC000"/>
              </a:solidFill>
            </a:ln>
          </p:spPr>
          <p:style>
            <a:lnRef idx="1">
              <a:schemeClr val="accent1"/>
            </a:lnRef>
            <a:fillRef idx="0">
              <a:schemeClr val="accent1"/>
            </a:fillRef>
            <a:effectRef idx="0">
              <a:schemeClr val="accent1"/>
            </a:effectRef>
            <a:fontRef idx="minor">
              <a:schemeClr val="tx1"/>
            </a:fontRef>
          </p:style>
        </p:cxnSp>
      </p:grpSp>
      <p:sp>
        <p:nvSpPr>
          <p:cNvPr id="70" name="矩形 69"/>
          <p:cNvSpPr/>
          <p:nvPr/>
        </p:nvSpPr>
        <p:spPr>
          <a:xfrm>
            <a:off x="4380163" y="4061412"/>
            <a:ext cx="3601454" cy="485902"/>
          </a:xfrm>
          <a:prstGeom prst="rect">
            <a:avLst/>
          </a:prstGeom>
        </p:spPr>
        <p:txBody>
          <a:bodyPr wrap="square">
            <a:spAutoFit/>
          </a:bodyPr>
          <a:lstStyle/>
          <a:p>
            <a:pPr algn="ctr">
              <a:lnSpc>
                <a:spcPct val="150000"/>
              </a:lnSpc>
              <a:defRPr/>
            </a:pPr>
            <a:r>
              <a:rPr lang="en-US" altLang="zh-CN" sz="900" kern="0" dirty="0">
                <a:solidFill>
                  <a:srgbClr val="EC5B2D"/>
                </a:solidFill>
                <a:latin typeface="Calibri Light"/>
                <a:ea typeface="微软雅黑 Light"/>
                <a:cs typeface="Arial" panose="020B0604020202020204" pitchFamily="34" charset="0"/>
              </a:rPr>
              <a:t>Lorem ipsum dolor sit </a:t>
            </a:r>
            <a:r>
              <a:rPr lang="en-US" altLang="zh-CN" sz="900" kern="0" dirty="0" err="1">
                <a:solidFill>
                  <a:srgbClr val="EC5B2D"/>
                </a:solidFill>
                <a:latin typeface="Calibri Light"/>
                <a:ea typeface="微软雅黑 Light"/>
                <a:cs typeface="Arial" panose="020B0604020202020204" pitchFamily="34" charset="0"/>
              </a:rPr>
              <a:t>amet</a:t>
            </a:r>
            <a:r>
              <a:rPr lang="en-US" altLang="zh-CN" sz="900" kern="0" dirty="0">
                <a:solidFill>
                  <a:srgbClr val="EC5B2D"/>
                </a:solidFill>
                <a:latin typeface="Calibri Light"/>
                <a:ea typeface="微软雅黑 Light"/>
                <a:cs typeface="Arial" panose="020B0604020202020204" pitchFamily="34" charset="0"/>
              </a:rPr>
              <a:t>, </a:t>
            </a:r>
            <a:r>
              <a:rPr lang="en-US" altLang="zh-CN" sz="900" kern="0" dirty="0" err="1">
                <a:solidFill>
                  <a:srgbClr val="EC5B2D"/>
                </a:solidFill>
                <a:latin typeface="Calibri Light"/>
                <a:ea typeface="微软雅黑 Light"/>
                <a:cs typeface="Arial" panose="020B0604020202020204" pitchFamily="34" charset="0"/>
              </a:rPr>
              <a:t>consectetuer</a:t>
            </a:r>
            <a:r>
              <a:rPr lang="en-US" altLang="zh-CN" sz="900" kern="0" dirty="0">
                <a:solidFill>
                  <a:srgbClr val="EC5B2D"/>
                </a:solidFill>
                <a:latin typeface="Calibri Light"/>
                <a:ea typeface="微软雅黑 Light"/>
                <a:cs typeface="Arial" panose="020B0604020202020204" pitchFamily="34" charset="0"/>
              </a:rPr>
              <a:t> </a:t>
            </a:r>
            <a:r>
              <a:rPr lang="en-US" altLang="zh-CN" sz="900" kern="0" dirty="0" err="1">
                <a:solidFill>
                  <a:srgbClr val="EC5B2D"/>
                </a:solidFill>
                <a:latin typeface="Calibri Light"/>
                <a:ea typeface="微软雅黑 Light"/>
                <a:cs typeface="Arial" panose="020B0604020202020204" pitchFamily="34" charset="0"/>
              </a:rPr>
              <a:t>adipiscing</a:t>
            </a:r>
            <a:r>
              <a:rPr lang="en-US" altLang="zh-CN" sz="900" kern="0" dirty="0">
                <a:solidFill>
                  <a:srgbClr val="EC5B2D"/>
                </a:solidFill>
                <a:latin typeface="Calibri Light"/>
                <a:ea typeface="微软雅黑 Light"/>
                <a:cs typeface="Arial" panose="020B0604020202020204" pitchFamily="34" charset="0"/>
              </a:rPr>
              <a:t> </a:t>
            </a:r>
            <a:r>
              <a:rPr lang="en-US" altLang="zh-CN" sz="900" kern="0" dirty="0" err="1">
                <a:solidFill>
                  <a:srgbClr val="EC5B2D"/>
                </a:solidFill>
                <a:latin typeface="Calibri Light"/>
                <a:ea typeface="微软雅黑 Light"/>
                <a:cs typeface="Arial" panose="020B0604020202020204" pitchFamily="34" charset="0"/>
              </a:rPr>
              <a:t>elit</a:t>
            </a:r>
            <a:r>
              <a:rPr lang="en-US" altLang="zh-CN" sz="900" kern="0" dirty="0">
                <a:solidFill>
                  <a:srgbClr val="EC5B2D"/>
                </a:solidFill>
                <a:latin typeface="Calibri Light"/>
                <a:ea typeface="微软雅黑 Light"/>
                <a:cs typeface="Arial" panose="020B0604020202020204" pitchFamily="34" charset="0"/>
              </a:rPr>
              <a:t>. </a:t>
            </a:r>
            <a:r>
              <a:rPr lang="en-US" altLang="zh-CN" sz="900" kern="0" dirty="0" err="1">
                <a:solidFill>
                  <a:srgbClr val="EC5B2D"/>
                </a:solidFill>
                <a:latin typeface="Calibri Light"/>
                <a:ea typeface="微软雅黑 Light"/>
                <a:cs typeface="Arial" panose="020B0604020202020204" pitchFamily="34" charset="0"/>
              </a:rPr>
              <a:t>Aenean</a:t>
            </a:r>
            <a:r>
              <a:rPr lang="en-US" altLang="zh-CN" sz="900" kern="0" dirty="0">
                <a:solidFill>
                  <a:srgbClr val="EC5B2D"/>
                </a:solidFill>
                <a:latin typeface="Calibri Light"/>
                <a:ea typeface="微软雅黑 Light"/>
                <a:cs typeface="Arial" panose="020B0604020202020204" pitchFamily="34" charset="0"/>
              </a:rPr>
              <a:t> </a:t>
            </a:r>
            <a:r>
              <a:rPr lang="en-US" altLang="zh-CN" sz="900" kern="0" dirty="0" err="1">
                <a:solidFill>
                  <a:srgbClr val="EC5B2D"/>
                </a:solidFill>
                <a:latin typeface="Calibri Light"/>
                <a:ea typeface="微软雅黑 Light"/>
                <a:cs typeface="Arial" panose="020B0604020202020204" pitchFamily="34" charset="0"/>
              </a:rPr>
              <a:t>commodo</a:t>
            </a:r>
            <a:r>
              <a:rPr lang="en-US" altLang="zh-CN" sz="900" kern="0" dirty="0">
                <a:solidFill>
                  <a:srgbClr val="EC5B2D"/>
                </a:solidFill>
                <a:latin typeface="Calibri Light"/>
                <a:ea typeface="微软雅黑 Light"/>
                <a:cs typeface="Arial" panose="020B0604020202020204" pitchFamily="34" charset="0"/>
              </a:rPr>
              <a:t> ligula </a:t>
            </a:r>
            <a:r>
              <a:rPr lang="en-US" altLang="zh-CN" sz="900" kern="0" dirty="0" err="1">
                <a:solidFill>
                  <a:srgbClr val="EC5B2D"/>
                </a:solidFill>
                <a:latin typeface="Calibri Light"/>
                <a:ea typeface="微软雅黑 Light"/>
                <a:cs typeface="Arial" panose="020B0604020202020204" pitchFamily="34" charset="0"/>
              </a:rPr>
              <a:t>eget</a:t>
            </a:r>
            <a:r>
              <a:rPr lang="en-US" altLang="zh-CN" sz="900" kern="0" dirty="0">
                <a:solidFill>
                  <a:srgbClr val="EC5B2D"/>
                </a:solidFill>
                <a:latin typeface="Calibri Light"/>
                <a:ea typeface="微软雅黑 Light"/>
                <a:cs typeface="Arial" panose="020B0604020202020204" pitchFamily="34" charset="0"/>
              </a:rPr>
              <a:t> dolor</a:t>
            </a:r>
            <a:r>
              <a:rPr lang="zh-CN" altLang="en-US" sz="900" kern="0" dirty="0">
                <a:solidFill>
                  <a:srgbClr val="EC5B2D"/>
                </a:solidFill>
                <a:latin typeface="Calibri Light"/>
                <a:ea typeface="微软雅黑 Light"/>
                <a:cs typeface="Arial" panose="020B0604020202020204" pitchFamily="34" charset="0"/>
              </a:rPr>
              <a:t>；</a:t>
            </a:r>
            <a:r>
              <a:rPr lang="en-US" altLang="zh-CN" sz="900" kern="0" dirty="0">
                <a:solidFill>
                  <a:srgbClr val="EC5B2D"/>
                </a:solidFill>
                <a:latin typeface="Calibri Light"/>
                <a:ea typeface="微软雅黑 Light"/>
                <a:cs typeface="Arial" panose="020B0604020202020204" pitchFamily="34" charset="0"/>
              </a:rPr>
              <a:t>Lorem ipsum dolor sit </a:t>
            </a:r>
            <a:r>
              <a:rPr lang="en-US" altLang="zh-CN" sz="900" kern="0" dirty="0" err="1">
                <a:solidFill>
                  <a:srgbClr val="EC5B2D"/>
                </a:solidFill>
                <a:latin typeface="Calibri Light"/>
                <a:ea typeface="微软雅黑 Light"/>
                <a:cs typeface="Arial" panose="020B0604020202020204" pitchFamily="34" charset="0"/>
              </a:rPr>
              <a:t>amet</a:t>
            </a:r>
            <a:r>
              <a:rPr lang="en-US" altLang="zh-CN" sz="900" kern="0" dirty="0">
                <a:solidFill>
                  <a:srgbClr val="EC5B2D"/>
                </a:solidFill>
                <a:latin typeface="Calibri Light"/>
                <a:ea typeface="微软雅黑 Light"/>
                <a:cs typeface="Arial" panose="020B0604020202020204" pitchFamily="34" charset="0"/>
              </a:rPr>
              <a:t>, </a:t>
            </a:r>
            <a:r>
              <a:rPr lang="en-US" altLang="zh-CN" sz="900" kern="0" dirty="0" err="1">
                <a:solidFill>
                  <a:srgbClr val="EC5B2D"/>
                </a:solidFill>
                <a:latin typeface="Calibri Light"/>
                <a:ea typeface="微软雅黑 Light"/>
                <a:cs typeface="Arial" panose="020B0604020202020204" pitchFamily="34" charset="0"/>
              </a:rPr>
              <a:t>consectetuer</a:t>
            </a:r>
            <a:endParaRPr lang="zh-CN" altLang="en-US" sz="900" kern="0" dirty="0">
              <a:solidFill>
                <a:srgbClr val="EC5B2D"/>
              </a:solidFill>
              <a:latin typeface="Calibri Light"/>
              <a:ea typeface="微软雅黑 Light"/>
            </a:endParaRPr>
          </a:p>
        </p:txBody>
      </p:sp>
      <p:sp>
        <p:nvSpPr>
          <p:cNvPr id="4" name="文本框 3">
            <a:extLst>
              <a:ext uri="{FF2B5EF4-FFF2-40B4-BE49-F238E27FC236}">
                <a16:creationId xmlns:a16="http://schemas.microsoft.com/office/drawing/2014/main" id="{972C0016-C6B7-4DDC-9A10-C7222DC73366}"/>
              </a:ext>
            </a:extLst>
          </p:cNvPr>
          <p:cNvSpPr txBox="1"/>
          <p:nvPr/>
        </p:nvSpPr>
        <p:spPr>
          <a:xfrm>
            <a:off x="3538179" y="2870579"/>
            <a:ext cx="5285421" cy="1200329"/>
          </a:xfrm>
          <a:prstGeom prst="rect">
            <a:avLst/>
          </a:prstGeom>
          <a:noFill/>
        </p:spPr>
        <p:txBody>
          <a:bodyPr wrap="none" rtlCol="0">
            <a:spAutoFit/>
          </a:bodyPr>
          <a:lstStyle/>
          <a:p>
            <a:r>
              <a:rPr lang="zh-CN" altLang="en-US" sz="7200" b="1" dirty="0">
                <a:solidFill>
                  <a:srgbClr val="B8D557"/>
                </a:solidFill>
                <a:latin typeface="幼圆" panose="02010509060101010101" pitchFamily="49" charset="-122"/>
                <a:ea typeface="幼圆" panose="02010509060101010101" pitchFamily="49" charset="-122"/>
              </a:rPr>
              <a:t>谢 谢 </a:t>
            </a:r>
            <a:r>
              <a:rPr lang="zh-CN" altLang="en-US" sz="7200" b="1" dirty="0">
                <a:solidFill>
                  <a:srgbClr val="EC5B2D"/>
                </a:solidFill>
                <a:latin typeface="幼圆" panose="02010509060101010101" pitchFamily="49" charset="-122"/>
                <a:ea typeface="幼圆" panose="02010509060101010101" pitchFamily="49" charset="-122"/>
              </a:rPr>
              <a:t>观 赏</a:t>
            </a:r>
          </a:p>
        </p:txBody>
      </p:sp>
      <p:sp>
        <p:nvSpPr>
          <p:cNvPr id="5" name="文本框 4">
            <a:extLst>
              <a:ext uri="{FF2B5EF4-FFF2-40B4-BE49-F238E27FC236}">
                <a16:creationId xmlns:a16="http://schemas.microsoft.com/office/drawing/2014/main" id="{74C15936-8DA1-44D6-B2B5-CD274744EE5B}"/>
              </a:ext>
            </a:extLst>
          </p:cNvPr>
          <p:cNvSpPr txBox="1"/>
          <p:nvPr/>
        </p:nvSpPr>
        <p:spPr>
          <a:xfrm>
            <a:off x="5511476" y="4670029"/>
            <a:ext cx="992579" cy="369332"/>
          </a:xfrm>
          <a:prstGeom prst="rect">
            <a:avLst/>
          </a:prstGeom>
          <a:noFill/>
        </p:spPr>
        <p:txBody>
          <a:bodyPr wrap="none" rtlCol="0">
            <a:spAutoFit/>
          </a:bodyPr>
          <a:lstStyle/>
          <a:p>
            <a:r>
              <a:rPr lang="en-US" altLang="zh-CN" dirty="0">
                <a:solidFill>
                  <a:srgbClr val="EC5B2D"/>
                </a:solidFill>
                <a:latin typeface="幼圆" panose="02010509060101010101" pitchFamily="49" charset="-122"/>
                <a:ea typeface="幼圆" panose="02010509060101010101" pitchFamily="49" charset="-122"/>
              </a:rPr>
              <a:t>BY</a:t>
            </a:r>
            <a:r>
              <a:rPr lang="zh-CN" altLang="en-US" dirty="0">
                <a:solidFill>
                  <a:srgbClr val="EC5B2D"/>
                </a:solidFill>
                <a:latin typeface="幼圆" panose="02010509060101010101" pitchFamily="49" charset="-122"/>
                <a:ea typeface="幼圆" panose="02010509060101010101" pitchFamily="49" charset="-122"/>
              </a:rPr>
              <a:t>：</a:t>
            </a:r>
            <a:r>
              <a:rPr lang="en-US" altLang="zh-CN" dirty="0">
                <a:solidFill>
                  <a:srgbClr val="EC5B2D"/>
                </a:solidFill>
                <a:latin typeface="幼圆" panose="02010509060101010101" pitchFamily="49" charset="-122"/>
                <a:ea typeface="幼圆" panose="02010509060101010101" pitchFamily="49" charset="-122"/>
              </a:rPr>
              <a:t>XXX</a:t>
            </a:r>
            <a:endParaRPr lang="zh-CN" altLang="en-US" dirty="0">
              <a:solidFill>
                <a:srgbClr val="EC5B2D"/>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2075315555"/>
      </p:ext>
    </p:extLst>
  </p:cSld>
  <p:clrMapOvr>
    <a:masterClrMapping/>
  </p:clrMapOvr>
  <mc:AlternateContent xmlns:mc="http://schemas.openxmlformats.org/markup-compatibility/2006" xmlns:p14="http://schemas.microsoft.com/office/powerpoint/2010/main">
    <mc:Choice Requires="p14">
      <p:transition spd="slow" p14:dur="2000" advTm="3000">
        <p14:warp dir="in"/>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250"/>
                                  </p:stCondLst>
                                  <p:childTnLst>
                                    <p:set>
                                      <p:cBhvr>
                                        <p:cTn id="6" dur="1" fill="hold">
                                          <p:stCondLst>
                                            <p:cond delay="0"/>
                                          </p:stCondLst>
                                        </p:cTn>
                                        <p:tgtEl>
                                          <p:spTgt spid="19"/>
                                        </p:tgtEl>
                                        <p:attrNameLst>
                                          <p:attrName>style.visibility</p:attrName>
                                        </p:attrNameLst>
                                      </p:cBhvr>
                                      <p:to>
                                        <p:strVal val="visible"/>
                                      </p:to>
                                    </p:set>
                                    <p:anim calcmode="lin" valueType="num">
                                      <p:cBhvr>
                                        <p:cTn id="7" dur="1000" fill="hold"/>
                                        <p:tgtEl>
                                          <p:spTgt spid="19"/>
                                        </p:tgtEl>
                                        <p:attrNameLst>
                                          <p:attrName>ppt_w</p:attrName>
                                        </p:attrNameLst>
                                      </p:cBhvr>
                                      <p:tavLst>
                                        <p:tav tm="0">
                                          <p:val>
                                            <p:fltVal val="0"/>
                                          </p:val>
                                        </p:tav>
                                        <p:tav tm="100000">
                                          <p:val>
                                            <p:strVal val="#ppt_w"/>
                                          </p:val>
                                        </p:tav>
                                      </p:tavLst>
                                    </p:anim>
                                    <p:anim calcmode="lin" valueType="num">
                                      <p:cBhvr>
                                        <p:cTn id="8" dur="1000" fill="hold"/>
                                        <p:tgtEl>
                                          <p:spTgt spid="19"/>
                                        </p:tgtEl>
                                        <p:attrNameLst>
                                          <p:attrName>ppt_h</p:attrName>
                                        </p:attrNameLst>
                                      </p:cBhvr>
                                      <p:tavLst>
                                        <p:tav tm="0">
                                          <p:val>
                                            <p:fltVal val="0"/>
                                          </p:val>
                                        </p:tav>
                                        <p:tav tm="100000">
                                          <p:val>
                                            <p:strVal val="#ppt_h"/>
                                          </p:val>
                                        </p:tav>
                                      </p:tavLst>
                                    </p:anim>
                                    <p:animEffect transition="in" filter="fade">
                                      <p:cBhvr>
                                        <p:cTn id="9" dur="1000"/>
                                        <p:tgtEl>
                                          <p:spTgt spid="19"/>
                                        </p:tgtEl>
                                      </p:cBhvr>
                                    </p:animEffect>
                                  </p:childTnLst>
                                </p:cTn>
                              </p:par>
                              <p:par>
                                <p:cTn id="10" presetID="63" presetClass="path" presetSubtype="0" accel="50000" decel="50000" fill="hold" nodeType="withEffect">
                                  <p:stCondLst>
                                    <p:cond delay="750"/>
                                  </p:stCondLst>
                                  <p:childTnLst>
                                    <p:animMotion origin="layout" path="M 2.98997E-6 1.89771E-7 L 0.50488 1.89771E-7 " pathEditMode="relative" rAng="0" ptsTypes="AA">
                                      <p:cBhvr>
                                        <p:cTn id="11" dur="2000" fill="hold"/>
                                        <p:tgtEl>
                                          <p:spTgt spid="35"/>
                                        </p:tgtEl>
                                        <p:attrNameLst>
                                          <p:attrName>ppt_x</p:attrName>
                                          <p:attrName>ppt_y</p:attrName>
                                        </p:attrNameLst>
                                      </p:cBhvr>
                                      <p:rCtr x="25238" y="0"/>
                                    </p:animMotion>
                                  </p:childTnLst>
                                </p:cTn>
                              </p:par>
                              <p:par>
                                <p:cTn id="12" presetID="10" presetClass="exit" presetSubtype="0" fill="hold" nodeType="withEffect">
                                  <p:stCondLst>
                                    <p:cond delay="2500"/>
                                  </p:stCondLst>
                                  <p:childTnLst>
                                    <p:animEffect transition="out" filter="fade">
                                      <p:cBhvr>
                                        <p:cTn id="13" dur="500"/>
                                        <p:tgtEl>
                                          <p:spTgt spid="35"/>
                                        </p:tgtEl>
                                      </p:cBhvr>
                                    </p:animEffect>
                                    <p:set>
                                      <p:cBhvr>
                                        <p:cTn id="14" dur="1" fill="hold">
                                          <p:stCondLst>
                                            <p:cond delay="499"/>
                                          </p:stCondLst>
                                        </p:cTn>
                                        <p:tgtEl>
                                          <p:spTgt spid="35"/>
                                        </p:tgtEl>
                                        <p:attrNameLst>
                                          <p:attrName>style.visibility</p:attrName>
                                        </p:attrNameLst>
                                      </p:cBhvr>
                                      <p:to>
                                        <p:strVal val="hidden"/>
                                      </p:to>
                                    </p:set>
                                  </p:childTnLst>
                                </p:cTn>
                              </p:par>
                              <p:par>
                                <p:cTn id="15" presetID="35" presetClass="path" presetSubtype="0" accel="50000" decel="50000" fill="hold" nodeType="withEffect">
                                  <p:stCondLst>
                                    <p:cond delay="750"/>
                                  </p:stCondLst>
                                  <p:childTnLst>
                                    <p:animMotion origin="layout" path="M 3.72575E-6 1.23814E-6 L -0.58992 1.23814E-6 " pathEditMode="relative" rAng="0" ptsTypes="AA">
                                      <p:cBhvr>
                                        <p:cTn id="16" dur="2000" fill="hold"/>
                                        <p:tgtEl>
                                          <p:spTgt spid="36"/>
                                        </p:tgtEl>
                                        <p:attrNameLst>
                                          <p:attrName>ppt_x</p:attrName>
                                          <p:attrName>ppt_y</p:attrName>
                                        </p:attrNameLst>
                                      </p:cBhvr>
                                      <p:rCtr x="-29496" y="0"/>
                                    </p:animMotion>
                                  </p:childTnLst>
                                </p:cTn>
                              </p:par>
                              <p:par>
                                <p:cTn id="17" presetID="10" presetClass="exit" presetSubtype="0" fill="hold" nodeType="withEffect">
                                  <p:stCondLst>
                                    <p:cond delay="2500"/>
                                  </p:stCondLst>
                                  <p:childTnLst>
                                    <p:animEffect transition="out" filter="fade">
                                      <p:cBhvr>
                                        <p:cTn id="18" dur="500"/>
                                        <p:tgtEl>
                                          <p:spTgt spid="36"/>
                                        </p:tgtEl>
                                      </p:cBhvr>
                                    </p:animEffect>
                                    <p:set>
                                      <p:cBhvr>
                                        <p:cTn id="19" dur="1" fill="hold">
                                          <p:stCondLst>
                                            <p:cond delay="499"/>
                                          </p:stCondLst>
                                        </p:cTn>
                                        <p:tgtEl>
                                          <p:spTgt spid="36"/>
                                        </p:tgtEl>
                                        <p:attrNameLst>
                                          <p:attrName>style.visibility</p:attrName>
                                        </p:attrNameLst>
                                      </p:cBhvr>
                                      <p:to>
                                        <p:strVal val="hidden"/>
                                      </p:to>
                                    </p:set>
                                  </p:childTnLst>
                                </p:cTn>
                              </p:par>
                              <p:par>
                                <p:cTn id="20" presetID="42" presetClass="path" presetSubtype="0" accel="50000" decel="50000" fill="hold" nodeType="withEffect">
                                  <p:stCondLst>
                                    <p:cond delay="750"/>
                                  </p:stCondLst>
                                  <p:childTnLst>
                                    <p:animMotion origin="layout" path="M 4.65816E-6 -8.00741E-7 L 4.65816E-6 0.16894 " pathEditMode="relative" rAng="0" ptsTypes="AA">
                                      <p:cBhvr>
                                        <p:cTn id="21" dur="1500" fill="hold"/>
                                        <p:tgtEl>
                                          <p:spTgt spid="31"/>
                                        </p:tgtEl>
                                        <p:attrNameLst>
                                          <p:attrName>ppt_x</p:attrName>
                                          <p:attrName>ppt_y</p:attrName>
                                        </p:attrNameLst>
                                      </p:cBhvr>
                                      <p:rCtr x="0" y="8447"/>
                                    </p:animMotion>
                                  </p:childTnLst>
                                </p:cTn>
                              </p:par>
                              <p:par>
                                <p:cTn id="22" presetID="10" presetClass="exit" presetSubtype="0" fill="hold" nodeType="withEffect">
                                  <p:stCondLst>
                                    <p:cond delay="2000"/>
                                  </p:stCondLst>
                                  <p:childTnLst>
                                    <p:animEffect transition="out" filter="fade">
                                      <p:cBhvr>
                                        <p:cTn id="23" dur="500"/>
                                        <p:tgtEl>
                                          <p:spTgt spid="31"/>
                                        </p:tgtEl>
                                      </p:cBhvr>
                                    </p:animEffect>
                                    <p:set>
                                      <p:cBhvr>
                                        <p:cTn id="24" dur="1" fill="hold">
                                          <p:stCondLst>
                                            <p:cond delay="499"/>
                                          </p:stCondLst>
                                        </p:cTn>
                                        <p:tgtEl>
                                          <p:spTgt spid="31"/>
                                        </p:tgtEl>
                                        <p:attrNameLst>
                                          <p:attrName>style.visibility</p:attrName>
                                        </p:attrNameLst>
                                      </p:cBhvr>
                                      <p:to>
                                        <p:strVal val="hidden"/>
                                      </p:to>
                                    </p:set>
                                  </p:childTnLst>
                                </p:cTn>
                              </p:par>
                              <p:par>
                                <p:cTn id="25" presetID="64" presetClass="path" presetSubtype="0" accel="50000" decel="50000" fill="hold" nodeType="withEffect">
                                  <p:stCondLst>
                                    <p:cond delay="750"/>
                                  </p:stCondLst>
                                  <p:childTnLst>
                                    <p:animMotion origin="layout" path="M -4.65816E-6 -3.44133E-6 L -4.65816E-6 -0.18352 " pathEditMode="relative" rAng="0" ptsTypes="AA">
                                      <p:cBhvr>
                                        <p:cTn id="26" dur="1500" fill="hold"/>
                                        <p:tgtEl>
                                          <p:spTgt spid="32"/>
                                        </p:tgtEl>
                                        <p:attrNameLst>
                                          <p:attrName>ppt_x</p:attrName>
                                          <p:attrName>ppt_y</p:attrName>
                                        </p:attrNameLst>
                                      </p:cBhvr>
                                      <p:rCtr x="0" y="-9188"/>
                                    </p:animMotion>
                                  </p:childTnLst>
                                </p:cTn>
                              </p:par>
                              <p:par>
                                <p:cTn id="27" presetID="10" presetClass="exit" presetSubtype="0" fill="hold" nodeType="withEffect">
                                  <p:stCondLst>
                                    <p:cond delay="2000"/>
                                  </p:stCondLst>
                                  <p:childTnLst>
                                    <p:animEffect transition="out" filter="fade">
                                      <p:cBhvr>
                                        <p:cTn id="28" dur="500"/>
                                        <p:tgtEl>
                                          <p:spTgt spid="32"/>
                                        </p:tgtEl>
                                      </p:cBhvr>
                                    </p:animEffect>
                                    <p:set>
                                      <p:cBhvr>
                                        <p:cTn id="29" dur="1" fill="hold">
                                          <p:stCondLst>
                                            <p:cond delay="499"/>
                                          </p:stCondLst>
                                        </p:cTn>
                                        <p:tgtEl>
                                          <p:spTgt spid="32"/>
                                        </p:tgtEl>
                                        <p:attrNameLst>
                                          <p:attrName>style.visibility</p:attrName>
                                        </p:attrNameLst>
                                      </p:cBhvr>
                                      <p:to>
                                        <p:strVal val="hidden"/>
                                      </p:to>
                                    </p:set>
                                  </p:childTnLst>
                                </p:cTn>
                              </p:par>
                              <p:par>
                                <p:cTn id="30" presetID="53" presetClass="entr" presetSubtype="16" fill="hold" nodeType="withEffect">
                                  <p:stCondLst>
                                    <p:cond delay="2500"/>
                                  </p:stCondLst>
                                  <p:childTnLst>
                                    <p:set>
                                      <p:cBhvr>
                                        <p:cTn id="31" dur="1" fill="hold">
                                          <p:stCondLst>
                                            <p:cond delay="0"/>
                                          </p:stCondLst>
                                        </p:cTn>
                                        <p:tgtEl>
                                          <p:spTgt spid="10"/>
                                        </p:tgtEl>
                                        <p:attrNameLst>
                                          <p:attrName>style.visibility</p:attrName>
                                        </p:attrNameLst>
                                      </p:cBhvr>
                                      <p:to>
                                        <p:strVal val="visible"/>
                                      </p:to>
                                    </p:set>
                                    <p:anim calcmode="lin" valueType="num">
                                      <p:cBhvr>
                                        <p:cTn id="32" dur="500" fill="hold"/>
                                        <p:tgtEl>
                                          <p:spTgt spid="10"/>
                                        </p:tgtEl>
                                        <p:attrNameLst>
                                          <p:attrName>ppt_w</p:attrName>
                                        </p:attrNameLst>
                                      </p:cBhvr>
                                      <p:tavLst>
                                        <p:tav tm="0">
                                          <p:val>
                                            <p:fltVal val="0"/>
                                          </p:val>
                                        </p:tav>
                                        <p:tav tm="100000">
                                          <p:val>
                                            <p:strVal val="#ppt_w"/>
                                          </p:val>
                                        </p:tav>
                                      </p:tavLst>
                                    </p:anim>
                                    <p:anim calcmode="lin" valueType="num">
                                      <p:cBhvr>
                                        <p:cTn id="33" dur="500" fill="hold"/>
                                        <p:tgtEl>
                                          <p:spTgt spid="10"/>
                                        </p:tgtEl>
                                        <p:attrNameLst>
                                          <p:attrName>ppt_h</p:attrName>
                                        </p:attrNameLst>
                                      </p:cBhvr>
                                      <p:tavLst>
                                        <p:tav tm="0">
                                          <p:val>
                                            <p:fltVal val="0"/>
                                          </p:val>
                                        </p:tav>
                                        <p:tav tm="100000">
                                          <p:val>
                                            <p:strVal val="#ppt_h"/>
                                          </p:val>
                                        </p:tav>
                                      </p:tavLst>
                                    </p:anim>
                                    <p:animEffect transition="in" filter="fade">
                                      <p:cBhvr>
                                        <p:cTn id="34" dur="500"/>
                                        <p:tgtEl>
                                          <p:spTgt spid="10"/>
                                        </p:tgtEl>
                                      </p:cBhvr>
                                    </p:animEffect>
                                  </p:childTnLst>
                                </p:cTn>
                              </p:par>
                              <p:par>
                                <p:cTn id="35" presetID="53" presetClass="entr" presetSubtype="16" fill="hold" nodeType="withEffect">
                                  <p:stCondLst>
                                    <p:cond delay="2500"/>
                                  </p:stCondLst>
                                  <p:childTnLst>
                                    <p:set>
                                      <p:cBhvr>
                                        <p:cTn id="36" dur="1" fill="hold">
                                          <p:stCondLst>
                                            <p:cond delay="0"/>
                                          </p:stCondLst>
                                        </p:cTn>
                                        <p:tgtEl>
                                          <p:spTgt spid="37"/>
                                        </p:tgtEl>
                                        <p:attrNameLst>
                                          <p:attrName>style.visibility</p:attrName>
                                        </p:attrNameLst>
                                      </p:cBhvr>
                                      <p:to>
                                        <p:strVal val="visible"/>
                                      </p:to>
                                    </p:set>
                                    <p:anim calcmode="lin" valueType="num">
                                      <p:cBhvr>
                                        <p:cTn id="37" dur="500" fill="hold"/>
                                        <p:tgtEl>
                                          <p:spTgt spid="37"/>
                                        </p:tgtEl>
                                        <p:attrNameLst>
                                          <p:attrName>ppt_w</p:attrName>
                                        </p:attrNameLst>
                                      </p:cBhvr>
                                      <p:tavLst>
                                        <p:tav tm="0">
                                          <p:val>
                                            <p:fltVal val="0"/>
                                          </p:val>
                                        </p:tav>
                                        <p:tav tm="100000">
                                          <p:val>
                                            <p:strVal val="#ppt_w"/>
                                          </p:val>
                                        </p:tav>
                                      </p:tavLst>
                                    </p:anim>
                                    <p:anim calcmode="lin" valueType="num">
                                      <p:cBhvr>
                                        <p:cTn id="38" dur="500" fill="hold"/>
                                        <p:tgtEl>
                                          <p:spTgt spid="37"/>
                                        </p:tgtEl>
                                        <p:attrNameLst>
                                          <p:attrName>ppt_h</p:attrName>
                                        </p:attrNameLst>
                                      </p:cBhvr>
                                      <p:tavLst>
                                        <p:tav tm="0">
                                          <p:val>
                                            <p:fltVal val="0"/>
                                          </p:val>
                                        </p:tav>
                                        <p:tav tm="100000">
                                          <p:val>
                                            <p:strVal val="#ppt_h"/>
                                          </p:val>
                                        </p:tav>
                                      </p:tavLst>
                                    </p:anim>
                                    <p:animEffect transition="in" filter="fade">
                                      <p:cBhvr>
                                        <p:cTn id="39" dur="500"/>
                                        <p:tgtEl>
                                          <p:spTgt spid="37"/>
                                        </p:tgtEl>
                                      </p:cBhvr>
                                    </p:animEffect>
                                  </p:childTnLst>
                                </p:cTn>
                              </p:par>
                            </p:childTnLst>
                          </p:cTn>
                        </p:par>
                        <p:par>
                          <p:cTn id="40" fill="hold">
                            <p:stCondLst>
                              <p:cond delay="3000"/>
                            </p:stCondLst>
                            <p:childTnLst>
                              <p:par>
                                <p:cTn id="41" presetID="2" presetClass="entr" presetSubtype="4" fill="hold" grpId="0" nodeType="afterEffect">
                                  <p:stCondLst>
                                    <p:cond delay="0"/>
                                  </p:stCondLst>
                                  <p:childTnLst>
                                    <p:set>
                                      <p:cBhvr>
                                        <p:cTn id="42" dur="1" fill="hold">
                                          <p:stCondLst>
                                            <p:cond delay="0"/>
                                          </p:stCondLst>
                                        </p:cTn>
                                        <p:tgtEl>
                                          <p:spTgt spid="70"/>
                                        </p:tgtEl>
                                        <p:attrNameLst>
                                          <p:attrName>style.visibility</p:attrName>
                                        </p:attrNameLst>
                                      </p:cBhvr>
                                      <p:to>
                                        <p:strVal val="visible"/>
                                      </p:to>
                                    </p:set>
                                    <p:anim calcmode="lin" valueType="num">
                                      <p:cBhvr additive="base">
                                        <p:cTn id="43" dur="500" fill="hold"/>
                                        <p:tgtEl>
                                          <p:spTgt spid="70"/>
                                        </p:tgtEl>
                                        <p:attrNameLst>
                                          <p:attrName>ppt_x</p:attrName>
                                        </p:attrNameLst>
                                      </p:cBhvr>
                                      <p:tavLst>
                                        <p:tav tm="0">
                                          <p:val>
                                            <p:strVal val="#ppt_x"/>
                                          </p:val>
                                        </p:tav>
                                        <p:tav tm="100000">
                                          <p:val>
                                            <p:strVal val="#ppt_x"/>
                                          </p:val>
                                        </p:tav>
                                      </p:tavLst>
                                    </p:anim>
                                    <p:anim calcmode="lin" valueType="num">
                                      <p:cBhvr additive="base">
                                        <p:cTn id="44" dur="500" fill="hold"/>
                                        <p:tgtEl>
                                          <p:spTgt spid="7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70"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9000" b="-19000"/>
          </a:stretch>
        </a:blipFill>
        <a:effectLst/>
      </p:bgPr>
    </p:bg>
    <p:spTree>
      <p:nvGrpSpPr>
        <p:cNvPr id="1" name=""/>
        <p:cNvGrpSpPr/>
        <p:nvPr/>
      </p:nvGrpSpPr>
      <p:grpSpPr>
        <a:xfrm>
          <a:off x="0" y="0"/>
          <a:ext cx="0" cy="0"/>
          <a:chOff x="0" y="0"/>
          <a:chExt cx="0" cy="0"/>
        </a:xfrm>
      </p:grpSpPr>
      <p:sp>
        <p:nvSpPr>
          <p:cNvPr id="30" name="矩形: 一个圆顶角，剪去另一个顶角 29">
            <a:extLst>
              <a:ext uri="{FF2B5EF4-FFF2-40B4-BE49-F238E27FC236}">
                <a16:creationId xmlns:a16="http://schemas.microsoft.com/office/drawing/2014/main" id="{7CD5422B-3E0F-4302-82E2-48F61A26DE48}"/>
              </a:ext>
            </a:extLst>
          </p:cNvPr>
          <p:cNvSpPr/>
          <p:nvPr/>
        </p:nvSpPr>
        <p:spPr>
          <a:xfrm>
            <a:off x="1307049" y="2515354"/>
            <a:ext cx="9747682" cy="2689933"/>
          </a:xfrm>
          <a:prstGeom prst="snipRoundRect">
            <a:avLst/>
          </a:prstGeom>
          <a:solidFill>
            <a:srgbClr val="FEEDC1">
              <a:alpha val="89804"/>
            </a:srgbClr>
          </a:solidFill>
          <a:ln w="76200">
            <a:solidFill>
              <a:srgbClr val="FAC46C"/>
            </a:solidFill>
          </a:ln>
          <a:effectLst>
            <a:outerShdw blurRad="279400" dist="101600" dir="7200000" sx="101000" sy="101000" algn="tl" rotWithShape="0">
              <a:prstClr val="black">
                <a:alpha val="5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455612" y="456057"/>
            <a:ext cx="11279188" cy="5947472"/>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3" name="直接连接符 32"/>
          <p:cNvCxnSpPr>
            <a:cxnSpLocks/>
          </p:cNvCxnSpPr>
          <p:nvPr/>
        </p:nvCxnSpPr>
        <p:spPr>
          <a:xfrm>
            <a:off x="11734800" y="4670029"/>
            <a:ext cx="0" cy="535258"/>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a:cxnSpLocks/>
          </p:cNvCxnSpPr>
          <p:nvPr/>
        </p:nvCxnSpPr>
        <p:spPr>
          <a:xfrm>
            <a:off x="455612" y="1760750"/>
            <a:ext cx="0" cy="535258"/>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grpSp>
        <p:nvGrpSpPr>
          <p:cNvPr id="35" name="组合 34"/>
          <p:cNvGrpSpPr/>
          <p:nvPr/>
        </p:nvGrpSpPr>
        <p:grpSpPr>
          <a:xfrm>
            <a:off x="204980" y="233033"/>
            <a:ext cx="535258" cy="535258"/>
            <a:chOff x="193829" y="255335"/>
            <a:chExt cx="535258" cy="535258"/>
          </a:xfrm>
        </p:grpSpPr>
        <p:cxnSp>
          <p:nvCxnSpPr>
            <p:cNvPr id="36" name="直接连接符 35"/>
            <p:cNvCxnSpPr>
              <a:cxnSpLocks/>
            </p:cNvCxnSpPr>
            <p:nvPr/>
          </p:nvCxnSpPr>
          <p:spPr>
            <a:xfrm>
              <a:off x="225153" y="255335"/>
              <a:ext cx="0" cy="535258"/>
            </a:xfrm>
            <a:prstGeom prst="line">
              <a:avLst/>
            </a:prstGeom>
            <a:ln w="76200">
              <a:solidFill>
                <a:srgbClr val="FFDF04"/>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cxnSpLocks/>
            </p:cNvCxnSpPr>
            <p:nvPr/>
          </p:nvCxnSpPr>
          <p:spPr>
            <a:xfrm rot="16200000">
              <a:off x="461458" y="20016"/>
              <a:ext cx="0" cy="535258"/>
            </a:xfrm>
            <a:prstGeom prst="line">
              <a:avLst/>
            </a:prstGeom>
            <a:ln w="76200">
              <a:solidFill>
                <a:srgbClr val="FFDF04"/>
              </a:solidFill>
            </a:ln>
          </p:spPr>
          <p:style>
            <a:lnRef idx="1">
              <a:schemeClr val="accent1"/>
            </a:lnRef>
            <a:fillRef idx="0">
              <a:schemeClr val="accent1"/>
            </a:fillRef>
            <a:effectRef idx="0">
              <a:schemeClr val="accent1"/>
            </a:effectRef>
            <a:fontRef idx="minor">
              <a:schemeClr val="tx1"/>
            </a:fontRef>
          </p:style>
        </p:cxnSp>
      </p:grpSp>
      <p:cxnSp>
        <p:nvCxnSpPr>
          <p:cNvPr id="38" name="直接连接符 37"/>
          <p:cNvCxnSpPr>
            <a:cxnSpLocks/>
          </p:cNvCxnSpPr>
          <p:nvPr/>
        </p:nvCxnSpPr>
        <p:spPr>
          <a:xfrm rot="16200000">
            <a:off x="5122668" y="188428"/>
            <a:ext cx="0" cy="535258"/>
          </a:xfrm>
          <a:prstGeom prst="line">
            <a:avLst/>
          </a:prstGeom>
          <a:ln w="76200">
            <a:solidFill>
              <a:srgbClr val="BBE1F6"/>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a:cxnSpLocks/>
          </p:cNvCxnSpPr>
          <p:nvPr/>
        </p:nvCxnSpPr>
        <p:spPr>
          <a:xfrm rot="16200000">
            <a:off x="8077741" y="6135900"/>
            <a:ext cx="0" cy="535258"/>
          </a:xfrm>
          <a:prstGeom prst="line">
            <a:avLst/>
          </a:prstGeom>
          <a:ln w="76200">
            <a:solidFill>
              <a:srgbClr val="BBE1F6"/>
            </a:solidFill>
          </a:ln>
        </p:spPr>
        <p:style>
          <a:lnRef idx="1">
            <a:schemeClr val="accent1"/>
          </a:lnRef>
          <a:fillRef idx="0">
            <a:schemeClr val="accent1"/>
          </a:fillRef>
          <a:effectRef idx="0">
            <a:schemeClr val="accent1"/>
          </a:effectRef>
          <a:fontRef idx="minor">
            <a:schemeClr val="tx1"/>
          </a:fontRef>
        </p:style>
      </p:cxnSp>
      <p:grpSp>
        <p:nvGrpSpPr>
          <p:cNvPr id="40" name="组合 39"/>
          <p:cNvGrpSpPr/>
          <p:nvPr/>
        </p:nvGrpSpPr>
        <p:grpSpPr>
          <a:xfrm flipH="1" flipV="1">
            <a:off x="11427349" y="6095680"/>
            <a:ext cx="535258" cy="535258"/>
            <a:chOff x="193829" y="255335"/>
            <a:chExt cx="535258" cy="535258"/>
          </a:xfrm>
        </p:grpSpPr>
        <p:cxnSp>
          <p:nvCxnSpPr>
            <p:cNvPr id="41" name="直接连接符 40"/>
            <p:cNvCxnSpPr>
              <a:cxnSpLocks/>
            </p:cNvCxnSpPr>
            <p:nvPr/>
          </p:nvCxnSpPr>
          <p:spPr>
            <a:xfrm>
              <a:off x="225153" y="255335"/>
              <a:ext cx="0" cy="535258"/>
            </a:xfrm>
            <a:prstGeom prst="line">
              <a:avLst/>
            </a:prstGeom>
            <a:ln w="76200">
              <a:solidFill>
                <a:srgbClr val="FFDF04"/>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a:cxnSpLocks/>
            </p:cNvCxnSpPr>
            <p:nvPr/>
          </p:nvCxnSpPr>
          <p:spPr>
            <a:xfrm rot="16200000">
              <a:off x="461458" y="20016"/>
              <a:ext cx="0" cy="535258"/>
            </a:xfrm>
            <a:prstGeom prst="line">
              <a:avLst/>
            </a:prstGeom>
            <a:ln w="76200">
              <a:solidFill>
                <a:srgbClr val="FFDF04"/>
              </a:solidFill>
            </a:ln>
          </p:spPr>
          <p:style>
            <a:lnRef idx="1">
              <a:schemeClr val="accent1"/>
            </a:lnRef>
            <a:fillRef idx="0">
              <a:schemeClr val="accent1"/>
            </a:fillRef>
            <a:effectRef idx="0">
              <a:schemeClr val="accent1"/>
            </a:effectRef>
            <a:fontRef idx="minor">
              <a:schemeClr val="tx1"/>
            </a:fontRef>
          </p:style>
        </p:cxnSp>
      </p:grpSp>
      <p:sp>
        <p:nvSpPr>
          <p:cNvPr id="25" name="标题 1"/>
          <p:cNvSpPr txBox="1">
            <a:spLocks/>
          </p:cNvSpPr>
          <p:nvPr/>
        </p:nvSpPr>
        <p:spPr>
          <a:xfrm>
            <a:off x="3397139" y="3311167"/>
            <a:ext cx="7053942" cy="1193800"/>
          </a:xfrm>
          <a:prstGeom prst="rect">
            <a:avLst/>
          </a:prstGeom>
        </p:spPr>
        <p:txBody>
          <a:bodyPr rtlCol="0"/>
          <a:lstStyle>
            <a:lvl1pPr algn="ctr" defTabSz="1219170" rtl="0" eaLnBrk="1" latinLnBrk="0" hangingPunct="1">
              <a:spcBef>
                <a:spcPct val="0"/>
              </a:spcBef>
              <a:buNone/>
              <a:defRPr sz="5900" kern="1200">
                <a:solidFill>
                  <a:schemeClr val="tx1"/>
                </a:solidFill>
                <a:latin typeface="+mj-lt"/>
                <a:ea typeface="+mj-ea"/>
                <a:cs typeface="+mj-cs"/>
              </a:defRPr>
            </a:lvl1pPr>
          </a:lstStyle>
          <a:p>
            <a:pPr>
              <a:defRPr/>
            </a:pPr>
            <a:r>
              <a:rPr lang="zh-CN" altLang="en-US" sz="5400" spc="300" dirty="0">
                <a:solidFill>
                  <a:srgbClr val="EC5B2D"/>
                </a:solidFill>
                <a:latin typeface="幼圆" panose="02010509060101010101" pitchFamily="49" charset="-122"/>
                <a:ea typeface="幼圆" panose="02010509060101010101" pitchFamily="49" charset="-122"/>
              </a:rPr>
              <a:t>点击加入你标题</a:t>
            </a:r>
          </a:p>
        </p:txBody>
      </p:sp>
      <p:sp>
        <p:nvSpPr>
          <p:cNvPr id="26" name="副标题 2"/>
          <p:cNvSpPr txBox="1">
            <a:spLocks/>
          </p:cNvSpPr>
          <p:nvPr/>
        </p:nvSpPr>
        <p:spPr>
          <a:xfrm>
            <a:off x="1595256" y="4594247"/>
            <a:ext cx="10515600" cy="519112"/>
          </a:xfrm>
          <a:prstGeom prst="rect">
            <a:avLst/>
          </a:prstGeom>
        </p:spPr>
        <p:txBody>
          <a:bodyPr rtlCol="0"/>
          <a:lst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8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a:lstStyle>
          <a:p>
            <a:pPr marL="0" indent="0" algn="ctr">
              <a:buNone/>
              <a:defRPr/>
            </a:pPr>
            <a:r>
              <a:rPr lang="zh-CN" altLang="en-US" sz="2000" dirty="0">
                <a:solidFill>
                  <a:schemeClr val="bg1">
                    <a:lumMod val="50000"/>
                  </a:schemeClr>
                </a:solidFill>
                <a:latin typeface="幼圆" panose="02010509060101010101" pitchFamily="49" charset="-122"/>
                <a:ea typeface="幼圆" panose="02010509060101010101" pitchFamily="49" charset="-122"/>
              </a:rPr>
              <a:t>任意替换内容</a:t>
            </a:r>
          </a:p>
        </p:txBody>
      </p:sp>
      <p:cxnSp>
        <p:nvCxnSpPr>
          <p:cNvPr id="27" name="直接连接符 26"/>
          <p:cNvCxnSpPr/>
          <p:nvPr/>
        </p:nvCxnSpPr>
        <p:spPr>
          <a:xfrm>
            <a:off x="3866770" y="4330192"/>
            <a:ext cx="6350000" cy="0"/>
          </a:xfrm>
          <a:prstGeom prst="line">
            <a:avLst/>
          </a:prstGeom>
          <a:ln w="3175">
            <a:solidFill>
              <a:srgbClr val="FFDF04"/>
            </a:solidFill>
          </a:ln>
        </p:spPr>
        <p:style>
          <a:lnRef idx="1">
            <a:schemeClr val="accent1"/>
          </a:lnRef>
          <a:fillRef idx="0">
            <a:schemeClr val="accent1"/>
          </a:fillRef>
          <a:effectRef idx="0">
            <a:schemeClr val="accent1"/>
          </a:effectRef>
          <a:fontRef idx="minor">
            <a:schemeClr val="tx1"/>
          </a:fontRef>
        </p:style>
      </p:cxnSp>
      <p:grpSp>
        <p:nvGrpSpPr>
          <p:cNvPr id="43" name="组合 42"/>
          <p:cNvGrpSpPr/>
          <p:nvPr/>
        </p:nvGrpSpPr>
        <p:grpSpPr>
          <a:xfrm rot="16200000">
            <a:off x="1953947" y="2885305"/>
            <a:ext cx="1761168" cy="1916094"/>
            <a:chOff x="-287489" y="951781"/>
            <a:chExt cx="12886128" cy="6712270"/>
          </a:xfrm>
        </p:grpSpPr>
        <p:sp>
          <p:nvSpPr>
            <p:cNvPr id="44" name="矩形 43"/>
            <p:cNvSpPr/>
            <p:nvPr/>
          </p:nvSpPr>
          <p:spPr>
            <a:xfrm>
              <a:off x="455612" y="1365692"/>
              <a:ext cx="11279188" cy="5947472"/>
            </a:xfrm>
            <a:prstGeom prst="rect">
              <a:avLst/>
            </a:prstGeom>
            <a:noFill/>
            <a:ln w="12700">
              <a:solidFill>
                <a:srgbClr val="EC5B2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5" name="直接连接符 44"/>
            <p:cNvCxnSpPr>
              <a:cxnSpLocks/>
            </p:cNvCxnSpPr>
            <p:nvPr/>
          </p:nvCxnSpPr>
          <p:spPr>
            <a:xfrm rot="5400000">
              <a:off x="11139801" y="5476669"/>
              <a:ext cx="1189995" cy="0"/>
            </a:xfrm>
            <a:prstGeom prst="line">
              <a:avLst/>
            </a:prstGeom>
            <a:ln w="38100">
              <a:solidFill>
                <a:srgbClr val="EC5B2D"/>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a:cxnSpLocks/>
            </p:cNvCxnSpPr>
            <p:nvPr/>
          </p:nvCxnSpPr>
          <p:spPr>
            <a:xfrm rot="5400000">
              <a:off x="-109414" y="4013902"/>
              <a:ext cx="1130054" cy="0"/>
            </a:xfrm>
            <a:prstGeom prst="line">
              <a:avLst/>
            </a:prstGeom>
            <a:ln w="38100">
              <a:solidFill>
                <a:srgbClr val="EC5B2D"/>
              </a:solidFill>
            </a:ln>
          </p:spPr>
          <p:style>
            <a:lnRef idx="1">
              <a:schemeClr val="accent1"/>
            </a:lnRef>
            <a:fillRef idx="0">
              <a:schemeClr val="accent1"/>
            </a:fillRef>
            <a:effectRef idx="0">
              <a:schemeClr val="accent1"/>
            </a:effectRef>
            <a:fontRef idx="minor">
              <a:schemeClr val="tx1"/>
            </a:fontRef>
          </p:style>
        </p:cxnSp>
        <p:grpSp>
          <p:nvGrpSpPr>
            <p:cNvPr id="47" name="组合 46"/>
            <p:cNvGrpSpPr/>
            <p:nvPr/>
          </p:nvGrpSpPr>
          <p:grpSpPr>
            <a:xfrm>
              <a:off x="-287489" y="951781"/>
              <a:ext cx="1779668" cy="1010503"/>
              <a:chOff x="-298640" y="64448"/>
              <a:chExt cx="1779668" cy="1010503"/>
            </a:xfrm>
          </p:grpSpPr>
          <p:cxnSp>
            <p:nvCxnSpPr>
              <p:cNvPr id="53" name="直接连接符 52"/>
              <p:cNvCxnSpPr>
                <a:cxnSpLocks/>
              </p:cNvCxnSpPr>
              <p:nvPr/>
            </p:nvCxnSpPr>
            <p:spPr>
              <a:xfrm rot="5400000">
                <a:off x="-693258" y="569700"/>
                <a:ext cx="1010503" cy="0"/>
              </a:xfrm>
              <a:prstGeom prst="line">
                <a:avLst/>
              </a:prstGeom>
              <a:ln w="38100">
                <a:solidFill>
                  <a:srgbClr val="EC5B2D"/>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a:cxnSpLocks/>
              </p:cNvCxnSpPr>
              <p:nvPr/>
            </p:nvCxnSpPr>
            <p:spPr>
              <a:xfrm rot="5400000" flipV="1">
                <a:off x="591194" y="-745280"/>
                <a:ext cx="0" cy="1779668"/>
              </a:xfrm>
              <a:prstGeom prst="line">
                <a:avLst/>
              </a:prstGeom>
              <a:ln w="38100">
                <a:solidFill>
                  <a:srgbClr val="EC5B2D"/>
                </a:solidFill>
              </a:ln>
            </p:spPr>
            <p:style>
              <a:lnRef idx="1">
                <a:schemeClr val="accent1"/>
              </a:lnRef>
              <a:fillRef idx="0">
                <a:schemeClr val="accent1"/>
              </a:fillRef>
              <a:effectRef idx="0">
                <a:schemeClr val="accent1"/>
              </a:effectRef>
              <a:fontRef idx="minor">
                <a:schemeClr val="tx1"/>
              </a:fontRef>
            </p:style>
          </p:cxnSp>
        </p:grpSp>
        <p:cxnSp>
          <p:nvCxnSpPr>
            <p:cNvPr id="48" name="直接连接符 47"/>
            <p:cNvCxnSpPr>
              <a:cxnSpLocks/>
            </p:cNvCxnSpPr>
            <p:nvPr/>
          </p:nvCxnSpPr>
          <p:spPr>
            <a:xfrm rot="5400000" flipV="1">
              <a:off x="6095211" y="441510"/>
              <a:ext cx="0" cy="1848365"/>
            </a:xfrm>
            <a:prstGeom prst="line">
              <a:avLst/>
            </a:prstGeom>
            <a:ln w="38100">
              <a:solidFill>
                <a:srgbClr val="EC5B2D"/>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a:cxnSpLocks/>
              <a:stCxn id="44" idx="2"/>
            </p:cNvCxnSpPr>
            <p:nvPr/>
          </p:nvCxnSpPr>
          <p:spPr>
            <a:xfrm rot="5400000" flipV="1">
              <a:off x="7220277" y="6188094"/>
              <a:ext cx="0" cy="2250143"/>
            </a:xfrm>
            <a:prstGeom prst="line">
              <a:avLst/>
            </a:prstGeom>
            <a:ln w="38100">
              <a:solidFill>
                <a:srgbClr val="EC5B2D"/>
              </a:solidFill>
            </a:ln>
          </p:spPr>
          <p:style>
            <a:lnRef idx="1">
              <a:schemeClr val="accent1"/>
            </a:lnRef>
            <a:fillRef idx="0">
              <a:schemeClr val="accent1"/>
            </a:fillRef>
            <a:effectRef idx="0">
              <a:schemeClr val="accent1"/>
            </a:effectRef>
            <a:fontRef idx="minor">
              <a:schemeClr val="tx1"/>
            </a:fontRef>
          </p:style>
        </p:cxnSp>
        <p:grpSp>
          <p:nvGrpSpPr>
            <p:cNvPr id="50" name="组合 49"/>
            <p:cNvGrpSpPr/>
            <p:nvPr/>
          </p:nvGrpSpPr>
          <p:grpSpPr>
            <a:xfrm flipH="1" flipV="1">
              <a:off x="10409814" y="6622459"/>
              <a:ext cx="2188825" cy="1041592"/>
              <a:chOff x="-442203" y="131857"/>
              <a:chExt cx="2188825" cy="1041592"/>
            </a:xfrm>
          </p:grpSpPr>
          <p:cxnSp>
            <p:nvCxnSpPr>
              <p:cNvPr id="51" name="直接连接符 50"/>
              <p:cNvCxnSpPr>
                <a:cxnSpLocks/>
              </p:cNvCxnSpPr>
              <p:nvPr/>
            </p:nvCxnSpPr>
            <p:spPr>
              <a:xfrm rot="5400000" flipV="1">
                <a:off x="-872208" y="652653"/>
                <a:ext cx="1041592" cy="0"/>
              </a:xfrm>
              <a:prstGeom prst="line">
                <a:avLst/>
              </a:prstGeom>
              <a:ln w="38100">
                <a:solidFill>
                  <a:srgbClr val="EC5B2D"/>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a:cxnSpLocks/>
              </p:cNvCxnSpPr>
              <p:nvPr/>
            </p:nvCxnSpPr>
            <p:spPr>
              <a:xfrm rot="5400000" flipH="1" flipV="1">
                <a:off x="652210" y="-886980"/>
                <a:ext cx="0" cy="2188825"/>
              </a:xfrm>
              <a:prstGeom prst="line">
                <a:avLst/>
              </a:prstGeom>
              <a:ln w="38100">
                <a:solidFill>
                  <a:srgbClr val="EC5B2D"/>
                </a:solidFill>
              </a:ln>
            </p:spPr>
            <p:style>
              <a:lnRef idx="1">
                <a:schemeClr val="accent1"/>
              </a:lnRef>
              <a:fillRef idx="0">
                <a:schemeClr val="accent1"/>
              </a:fillRef>
              <a:effectRef idx="0">
                <a:schemeClr val="accent1"/>
              </a:effectRef>
              <a:fontRef idx="minor">
                <a:schemeClr val="tx1"/>
              </a:fontRef>
            </p:style>
          </p:cxnSp>
        </p:grpSp>
      </p:grpSp>
      <p:sp>
        <p:nvSpPr>
          <p:cNvPr id="55" name="Title 1"/>
          <p:cNvSpPr txBox="1">
            <a:spLocks/>
          </p:cNvSpPr>
          <p:nvPr/>
        </p:nvSpPr>
        <p:spPr>
          <a:xfrm>
            <a:off x="2315902" y="3254977"/>
            <a:ext cx="1071552" cy="1413994"/>
          </a:xfrm>
          <a:prstGeom prst="rect">
            <a:avLst/>
          </a:prstGeom>
        </p:spPr>
        <p:txBody>
          <a:bodyPr vert="horz" lIns="0" tIns="0" rIns="0" bIns="0" rtlCol="0" anchor="ctr">
            <a:normAutofit/>
          </a:bodyPr>
          <a:lstStyle>
            <a:lvl1pPr algn="ctr" defTabSz="914400" rtl="0" eaLnBrk="1" latinLnBrk="0" hangingPunct="1">
              <a:lnSpc>
                <a:spcPts val="4800"/>
              </a:lnSpc>
              <a:spcBef>
                <a:spcPct val="0"/>
              </a:spcBef>
              <a:buNone/>
              <a:defRPr sz="9000" b="0" kern="1200">
                <a:solidFill>
                  <a:schemeClr val="accent6"/>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altLang="zh-CN" sz="6000" dirty="0">
                <a:solidFill>
                  <a:srgbClr val="EC5B2D"/>
                </a:solidFill>
                <a:latin typeface="华文新魏" panose="02010800040101010101" pitchFamily="2" charset="-122"/>
                <a:ea typeface="华文新魏" panose="02010800040101010101" pitchFamily="2" charset="-122"/>
              </a:rPr>
              <a:t>01</a:t>
            </a:r>
            <a:endParaRPr lang="id-ID" sz="6000" dirty="0">
              <a:solidFill>
                <a:srgbClr val="EC5B2D"/>
              </a:solidFill>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751631942"/>
      </p:ext>
    </p:extLst>
  </p:cSld>
  <p:clrMapOvr>
    <a:masterClrMapping/>
  </p:clrMapOvr>
  <mc:AlternateContent xmlns:mc="http://schemas.openxmlformats.org/markup-compatibility/2006" xmlns:p14="http://schemas.microsoft.com/office/powerpoint/2010/main">
    <mc:Choice Requires="p14">
      <p:transition spd="slow" p14:dur="2000" advTm="3000">
        <p14:warp dir="in"/>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250"/>
                                  </p:stCondLst>
                                  <p:childTnLst>
                                    <p:set>
                                      <p:cBhvr>
                                        <p:cTn id="6" dur="1" fill="hold">
                                          <p:stCondLst>
                                            <p:cond delay="0"/>
                                          </p:stCondLst>
                                        </p:cTn>
                                        <p:tgtEl>
                                          <p:spTgt spid="32"/>
                                        </p:tgtEl>
                                        <p:attrNameLst>
                                          <p:attrName>style.visibility</p:attrName>
                                        </p:attrNameLst>
                                      </p:cBhvr>
                                      <p:to>
                                        <p:strVal val="visible"/>
                                      </p:to>
                                    </p:set>
                                    <p:anim calcmode="lin" valueType="num">
                                      <p:cBhvr>
                                        <p:cTn id="7" dur="1000" fill="hold"/>
                                        <p:tgtEl>
                                          <p:spTgt spid="32"/>
                                        </p:tgtEl>
                                        <p:attrNameLst>
                                          <p:attrName>ppt_w</p:attrName>
                                        </p:attrNameLst>
                                      </p:cBhvr>
                                      <p:tavLst>
                                        <p:tav tm="0">
                                          <p:val>
                                            <p:fltVal val="0"/>
                                          </p:val>
                                        </p:tav>
                                        <p:tav tm="100000">
                                          <p:val>
                                            <p:strVal val="#ppt_w"/>
                                          </p:val>
                                        </p:tav>
                                      </p:tavLst>
                                    </p:anim>
                                    <p:anim calcmode="lin" valueType="num">
                                      <p:cBhvr>
                                        <p:cTn id="8" dur="1000" fill="hold"/>
                                        <p:tgtEl>
                                          <p:spTgt spid="32"/>
                                        </p:tgtEl>
                                        <p:attrNameLst>
                                          <p:attrName>ppt_h</p:attrName>
                                        </p:attrNameLst>
                                      </p:cBhvr>
                                      <p:tavLst>
                                        <p:tav tm="0">
                                          <p:val>
                                            <p:fltVal val="0"/>
                                          </p:val>
                                        </p:tav>
                                        <p:tav tm="100000">
                                          <p:val>
                                            <p:strVal val="#ppt_h"/>
                                          </p:val>
                                        </p:tav>
                                      </p:tavLst>
                                    </p:anim>
                                    <p:animEffect transition="in" filter="fade">
                                      <p:cBhvr>
                                        <p:cTn id="9" dur="1000"/>
                                        <p:tgtEl>
                                          <p:spTgt spid="32"/>
                                        </p:tgtEl>
                                      </p:cBhvr>
                                    </p:animEffect>
                                  </p:childTnLst>
                                </p:cTn>
                              </p:par>
                              <p:par>
                                <p:cTn id="10" presetID="63" presetClass="path" presetSubtype="0" accel="50000" decel="50000" fill="hold" nodeType="withEffect">
                                  <p:stCondLst>
                                    <p:cond delay="750"/>
                                  </p:stCondLst>
                                  <p:childTnLst>
                                    <p:animMotion origin="layout" path="M 2.98997E-6 1.89771E-7 L 0.50488 1.89771E-7 " pathEditMode="relative" rAng="0" ptsTypes="AA">
                                      <p:cBhvr>
                                        <p:cTn id="11" dur="2000" fill="hold"/>
                                        <p:tgtEl>
                                          <p:spTgt spid="38"/>
                                        </p:tgtEl>
                                        <p:attrNameLst>
                                          <p:attrName>ppt_x</p:attrName>
                                          <p:attrName>ppt_y</p:attrName>
                                        </p:attrNameLst>
                                      </p:cBhvr>
                                      <p:rCtr x="25238" y="0"/>
                                    </p:animMotion>
                                  </p:childTnLst>
                                </p:cTn>
                              </p:par>
                              <p:par>
                                <p:cTn id="12" presetID="10" presetClass="exit" presetSubtype="0" fill="hold" nodeType="withEffect">
                                  <p:stCondLst>
                                    <p:cond delay="2500"/>
                                  </p:stCondLst>
                                  <p:childTnLst>
                                    <p:animEffect transition="out" filter="fade">
                                      <p:cBhvr>
                                        <p:cTn id="13" dur="500"/>
                                        <p:tgtEl>
                                          <p:spTgt spid="38"/>
                                        </p:tgtEl>
                                      </p:cBhvr>
                                    </p:animEffect>
                                    <p:set>
                                      <p:cBhvr>
                                        <p:cTn id="14" dur="1" fill="hold">
                                          <p:stCondLst>
                                            <p:cond delay="499"/>
                                          </p:stCondLst>
                                        </p:cTn>
                                        <p:tgtEl>
                                          <p:spTgt spid="38"/>
                                        </p:tgtEl>
                                        <p:attrNameLst>
                                          <p:attrName>style.visibility</p:attrName>
                                        </p:attrNameLst>
                                      </p:cBhvr>
                                      <p:to>
                                        <p:strVal val="hidden"/>
                                      </p:to>
                                    </p:set>
                                  </p:childTnLst>
                                </p:cTn>
                              </p:par>
                              <p:par>
                                <p:cTn id="15" presetID="35" presetClass="path" presetSubtype="0" accel="50000" decel="50000" fill="hold" nodeType="withEffect">
                                  <p:stCondLst>
                                    <p:cond delay="750"/>
                                  </p:stCondLst>
                                  <p:childTnLst>
                                    <p:animMotion origin="layout" path="M 3.72575E-6 1.23814E-6 L -0.58992 1.23814E-6 " pathEditMode="relative" rAng="0" ptsTypes="AA">
                                      <p:cBhvr>
                                        <p:cTn id="16" dur="2000" fill="hold"/>
                                        <p:tgtEl>
                                          <p:spTgt spid="39"/>
                                        </p:tgtEl>
                                        <p:attrNameLst>
                                          <p:attrName>ppt_x</p:attrName>
                                          <p:attrName>ppt_y</p:attrName>
                                        </p:attrNameLst>
                                      </p:cBhvr>
                                      <p:rCtr x="-29496" y="0"/>
                                    </p:animMotion>
                                  </p:childTnLst>
                                </p:cTn>
                              </p:par>
                              <p:par>
                                <p:cTn id="17" presetID="10" presetClass="exit" presetSubtype="0" fill="hold" nodeType="withEffect">
                                  <p:stCondLst>
                                    <p:cond delay="2500"/>
                                  </p:stCondLst>
                                  <p:childTnLst>
                                    <p:animEffect transition="out" filter="fade">
                                      <p:cBhvr>
                                        <p:cTn id="18" dur="500"/>
                                        <p:tgtEl>
                                          <p:spTgt spid="39"/>
                                        </p:tgtEl>
                                      </p:cBhvr>
                                    </p:animEffect>
                                    <p:set>
                                      <p:cBhvr>
                                        <p:cTn id="19" dur="1" fill="hold">
                                          <p:stCondLst>
                                            <p:cond delay="499"/>
                                          </p:stCondLst>
                                        </p:cTn>
                                        <p:tgtEl>
                                          <p:spTgt spid="39"/>
                                        </p:tgtEl>
                                        <p:attrNameLst>
                                          <p:attrName>style.visibility</p:attrName>
                                        </p:attrNameLst>
                                      </p:cBhvr>
                                      <p:to>
                                        <p:strVal val="hidden"/>
                                      </p:to>
                                    </p:set>
                                  </p:childTnLst>
                                </p:cTn>
                              </p:par>
                              <p:par>
                                <p:cTn id="20" presetID="42" presetClass="path" presetSubtype="0" accel="50000" decel="50000" fill="hold" nodeType="withEffect">
                                  <p:stCondLst>
                                    <p:cond delay="750"/>
                                  </p:stCondLst>
                                  <p:childTnLst>
                                    <p:animMotion origin="layout" path="M 4.65816E-6 -8.00741E-7 L 4.65816E-6 0.16894 " pathEditMode="relative" rAng="0" ptsTypes="AA">
                                      <p:cBhvr>
                                        <p:cTn id="21" dur="1500" fill="hold"/>
                                        <p:tgtEl>
                                          <p:spTgt spid="33"/>
                                        </p:tgtEl>
                                        <p:attrNameLst>
                                          <p:attrName>ppt_x</p:attrName>
                                          <p:attrName>ppt_y</p:attrName>
                                        </p:attrNameLst>
                                      </p:cBhvr>
                                      <p:rCtr x="0" y="8447"/>
                                    </p:animMotion>
                                  </p:childTnLst>
                                </p:cTn>
                              </p:par>
                              <p:par>
                                <p:cTn id="22" presetID="10" presetClass="exit" presetSubtype="0" fill="hold" nodeType="withEffect">
                                  <p:stCondLst>
                                    <p:cond delay="2000"/>
                                  </p:stCondLst>
                                  <p:childTnLst>
                                    <p:animEffect transition="out" filter="fade">
                                      <p:cBhvr>
                                        <p:cTn id="23" dur="500"/>
                                        <p:tgtEl>
                                          <p:spTgt spid="33"/>
                                        </p:tgtEl>
                                      </p:cBhvr>
                                    </p:animEffect>
                                    <p:set>
                                      <p:cBhvr>
                                        <p:cTn id="24" dur="1" fill="hold">
                                          <p:stCondLst>
                                            <p:cond delay="499"/>
                                          </p:stCondLst>
                                        </p:cTn>
                                        <p:tgtEl>
                                          <p:spTgt spid="33"/>
                                        </p:tgtEl>
                                        <p:attrNameLst>
                                          <p:attrName>style.visibility</p:attrName>
                                        </p:attrNameLst>
                                      </p:cBhvr>
                                      <p:to>
                                        <p:strVal val="hidden"/>
                                      </p:to>
                                    </p:set>
                                  </p:childTnLst>
                                </p:cTn>
                              </p:par>
                              <p:par>
                                <p:cTn id="25" presetID="64" presetClass="path" presetSubtype="0" accel="50000" decel="50000" fill="hold" nodeType="withEffect">
                                  <p:stCondLst>
                                    <p:cond delay="750"/>
                                  </p:stCondLst>
                                  <p:childTnLst>
                                    <p:animMotion origin="layout" path="M -4.65816E-6 -3.44133E-6 L -4.65816E-6 -0.18352 " pathEditMode="relative" rAng="0" ptsTypes="AA">
                                      <p:cBhvr>
                                        <p:cTn id="26" dur="1500" fill="hold"/>
                                        <p:tgtEl>
                                          <p:spTgt spid="34"/>
                                        </p:tgtEl>
                                        <p:attrNameLst>
                                          <p:attrName>ppt_x</p:attrName>
                                          <p:attrName>ppt_y</p:attrName>
                                        </p:attrNameLst>
                                      </p:cBhvr>
                                      <p:rCtr x="0" y="-9188"/>
                                    </p:animMotion>
                                  </p:childTnLst>
                                </p:cTn>
                              </p:par>
                              <p:par>
                                <p:cTn id="27" presetID="10" presetClass="exit" presetSubtype="0" fill="hold" nodeType="withEffect">
                                  <p:stCondLst>
                                    <p:cond delay="2000"/>
                                  </p:stCondLst>
                                  <p:childTnLst>
                                    <p:animEffect transition="out" filter="fade">
                                      <p:cBhvr>
                                        <p:cTn id="28" dur="500"/>
                                        <p:tgtEl>
                                          <p:spTgt spid="34"/>
                                        </p:tgtEl>
                                      </p:cBhvr>
                                    </p:animEffect>
                                    <p:set>
                                      <p:cBhvr>
                                        <p:cTn id="29" dur="1" fill="hold">
                                          <p:stCondLst>
                                            <p:cond delay="499"/>
                                          </p:stCondLst>
                                        </p:cTn>
                                        <p:tgtEl>
                                          <p:spTgt spid="34"/>
                                        </p:tgtEl>
                                        <p:attrNameLst>
                                          <p:attrName>style.visibility</p:attrName>
                                        </p:attrNameLst>
                                      </p:cBhvr>
                                      <p:to>
                                        <p:strVal val="hidden"/>
                                      </p:to>
                                    </p:set>
                                  </p:childTnLst>
                                </p:cTn>
                              </p:par>
                              <p:par>
                                <p:cTn id="30" presetID="53" presetClass="entr" presetSubtype="16" fill="hold" nodeType="withEffect">
                                  <p:stCondLst>
                                    <p:cond delay="2500"/>
                                  </p:stCondLst>
                                  <p:childTnLst>
                                    <p:set>
                                      <p:cBhvr>
                                        <p:cTn id="31" dur="1" fill="hold">
                                          <p:stCondLst>
                                            <p:cond delay="0"/>
                                          </p:stCondLst>
                                        </p:cTn>
                                        <p:tgtEl>
                                          <p:spTgt spid="35"/>
                                        </p:tgtEl>
                                        <p:attrNameLst>
                                          <p:attrName>style.visibility</p:attrName>
                                        </p:attrNameLst>
                                      </p:cBhvr>
                                      <p:to>
                                        <p:strVal val="visible"/>
                                      </p:to>
                                    </p:set>
                                    <p:anim calcmode="lin" valueType="num">
                                      <p:cBhvr>
                                        <p:cTn id="32" dur="500" fill="hold"/>
                                        <p:tgtEl>
                                          <p:spTgt spid="35"/>
                                        </p:tgtEl>
                                        <p:attrNameLst>
                                          <p:attrName>ppt_w</p:attrName>
                                        </p:attrNameLst>
                                      </p:cBhvr>
                                      <p:tavLst>
                                        <p:tav tm="0">
                                          <p:val>
                                            <p:fltVal val="0"/>
                                          </p:val>
                                        </p:tav>
                                        <p:tav tm="100000">
                                          <p:val>
                                            <p:strVal val="#ppt_w"/>
                                          </p:val>
                                        </p:tav>
                                      </p:tavLst>
                                    </p:anim>
                                    <p:anim calcmode="lin" valueType="num">
                                      <p:cBhvr>
                                        <p:cTn id="33" dur="500" fill="hold"/>
                                        <p:tgtEl>
                                          <p:spTgt spid="35"/>
                                        </p:tgtEl>
                                        <p:attrNameLst>
                                          <p:attrName>ppt_h</p:attrName>
                                        </p:attrNameLst>
                                      </p:cBhvr>
                                      <p:tavLst>
                                        <p:tav tm="0">
                                          <p:val>
                                            <p:fltVal val="0"/>
                                          </p:val>
                                        </p:tav>
                                        <p:tav tm="100000">
                                          <p:val>
                                            <p:strVal val="#ppt_h"/>
                                          </p:val>
                                        </p:tav>
                                      </p:tavLst>
                                    </p:anim>
                                    <p:animEffect transition="in" filter="fade">
                                      <p:cBhvr>
                                        <p:cTn id="34" dur="500"/>
                                        <p:tgtEl>
                                          <p:spTgt spid="35"/>
                                        </p:tgtEl>
                                      </p:cBhvr>
                                    </p:animEffect>
                                  </p:childTnLst>
                                </p:cTn>
                              </p:par>
                              <p:par>
                                <p:cTn id="35" presetID="53" presetClass="entr" presetSubtype="16" fill="hold" nodeType="withEffect">
                                  <p:stCondLst>
                                    <p:cond delay="2500"/>
                                  </p:stCondLst>
                                  <p:childTnLst>
                                    <p:set>
                                      <p:cBhvr>
                                        <p:cTn id="36" dur="1" fill="hold">
                                          <p:stCondLst>
                                            <p:cond delay="0"/>
                                          </p:stCondLst>
                                        </p:cTn>
                                        <p:tgtEl>
                                          <p:spTgt spid="40"/>
                                        </p:tgtEl>
                                        <p:attrNameLst>
                                          <p:attrName>style.visibility</p:attrName>
                                        </p:attrNameLst>
                                      </p:cBhvr>
                                      <p:to>
                                        <p:strVal val="visible"/>
                                      </p:to>
                                    </p:set>
                                    <p:anim calcmode="lin" valueType="num">
                                      <p:cBhvr>
                                        <p:cTn id="37" dur="500" fill="hold"/>
                                        <p:tgtEl>
                                          <p:spTgt spid="40"/>
                                        </p:tgtEl>
                                        <p:attrNameLst>
                                          <p:attrName>ppt_w</p:attrName>
                                        </p:attrNameLst>
                                      </p:cBhvr>
                                      <p:tavLst>
                                        <p:tav tm="0">
                                          <p:val>
                                            <p:fltVal val="0"/>
                                          </p:val>
                                        </p:tav>
                                        <p:tav tm="100000">
                                          <p:val>
                                            <p:strVal val="#ppt_w"/>
                                          </p:val>
                                        </p:tav>
                                      </p:tavLst>
                                    </p:anim>
                                    <p:anim calcmode="lin" valueType="num">
                                      <p:cBhvr>
                                        <p:cTn id="38" dur="500" fill="hold"/>
                                        <p:tgtEl>
                                          <p:spTgt spid="40"/>
                                        </p:tgtEl>
                                        <p:attrNameLst>
                                          <p:attrName>ppt_h</p:attrName>
                                        </p:attrNameLst>
                                      </p:cBhvr>
                                      <p:tavLst>
                                        <p:tav tm="0">
                                          <p:val>
                                            <p:fltVal val="0"/>
                                          </p:val>
                                        </p:tav>
                                        <p:tav tm="100000">
                                          <p:val>
                                            <p:strVal val="#ppt_h"/>
                                          </p:val>
                                        </p:tav>
                                      </p:tavLst>
                                    </p:anim>
                                    <p:animEffect transition="in" filter="fade">
                                      <p:cBhvr>
                                        <p:cTn id="39" dur="500"/>
                                        <p:tgtEl>
                                          <p:spTgt spid="40"/>
                                        </p:tgtEl>
                                      </p:cBhvr>
                                    </p:animEffect>
                                  </p:childTnLst>
                                </p:cTn>
                              </p:par>
                              <p:par>
                                <p:cTn id="40" presetID="8" presetClass="emph" presetSubtype="0" fill="hold" nodeType="withEffect">
                                  <p:stCondLst>
                                    <p:cond delay="750"/>
                                  </p:stCondLst>
                                  <p:childTnLst>
                                    <p:animRot by="21600000">
                                      <p:cBhvr>
                                        <p:cTn id="41" dur="1500" fill="hold"/>
                                        <p:tgtEl>
                                          <p:spTgt spid="43"/>
                                        </p:tgtEl>
                                        <p:attrNameLst>
                                          <p:attrName>r</p:attrName>
                                        </p:attrNameLst>
                                      </p:cBhvr>
                                    </p:animRot>
                                  </p:childTnLst>
                                </p:cTn>
                              </p:par>
                              <p:par>
                                <p:cTn id="42" presetID="16" presetClass="entr" presetSubtype="37" fill="hold" grpId="0" nodeType="withEffect">
                                  <p:stCondLst>
                                    <p:cond delay="2750"/>
                                  </p:stCondLst>
                                  <p:childTnLst>
                                    <p:set>
                                      <p:cBhvr>
                                        <p:cTn id="43" dur="1" fill="hold">
                                          <p:stCondLst>
                                            <p:cond delay="0"/>
                                          </p:stCondLst>
                                        </p:cTn>
                                        <p:tgtEl>
                                          <p:spTgt spid="55"/>
                                        </p:tgtEl>
                                        <p:attrNameLst>
                                          <p:attrName>style.visibility</p:attrName>
                                        </p:attrNameLst>
                                      </p:cBhvr>
                                      <p:to>
                                        <p:strVal val="visible"/>
                                      </p:to>
                                    </p:set>
                                    <p:animEffect transition="in" filter="barn(outVertical)">
                                      <p:cBhvr>
                                        <p:cTn id="44" dur="500"/>
                                        <p:tgtEl>
                                          <p:spTgt spid="55"/>
                                        </p:tgtEl>
                                      </p:cBhvr>
                                    </p:animEffect>
                                  </p:childTnLst>
                                </p:cTn>
                              </p:par>
                            </p:childTnLst>
                          </p:cTn>
                        </p:par>
                        <p:par>
                          <p:cTn id="45" fill="hold">
                            <p:stCondLst>
                              <p:cond delay="3250"/>
                            </p:stCondLst>
                            <p:childTnLst>
                              <p:par>
                                <p:cTn id="46" presetID="42" presetClass="entr" presetSubtype="0" fill="hold" grpId="0" nodeType="afterEffect">
                                  <p:stCondLst>
                                    <p:cond delay="0"/>
                                  </p:stCondLst>
                                  <p:childTnLst>
                                    <p:set>
                                      <p:cBhvr>
                                        <p:cTn id="47" dur="1" fill="hold">
                                          <p:stCondLst>
                                            <p:cond delay="0"/>
                                          </p:stCondLst>
                                        </p:cTn>
                                        <p:tgtEl>
                                          <p:spTgt spid="25"/>
                                        </p:tgtEl>
                                        <p:attrNameLst>
                                          <p:attrName>style.visibility</p:attrName>
                                        </p:attrNameLst>
                                      </p:cBhvr>
                                      <p:to>
                                        <p:strVal val="visible"/>
                                      </p:to>
                                    </p:set>
                                    <p:animEffect transition="in" filter="fade">
                                      <p:cBhvr>
                                        <p:cTn id="48" dur="500"/>
                                        <p:tgtEl>
                                          <p:spTgt spid="25"/>
                                        </p:tgtEl>
                                      </p:cBhvr>
                                    </p:animEffect>
                                    <p:anim calcmode="lin" valueType="num">
                                      <p:cBhvr>
                                        <p:cTn id="49" dur="500" fill="hold"/>
                                        <p:tgtEl>
                                          <p:spTgt spid="25"/>
                                        </p:tgtEl>
                                        <p:attrNameLst>
                                          <p:attrName>ppt_x</p:attrName>
                                        </p:attrNameLst>
                                      </p:cBhvr>
                                      <p:tavLst>
                                        <p:tav tm="0">
                                          <p:val>
                                            <p:strVal val="#ppt_x"/>
                                          </p:val>
                                        </p:tav>
                                        <p:tav tm="100000">
                                          <p:val>
                                            <p:strVal val="#ppt_x"/>
                                          </p:val>
                                        </p:tav>
                                      </p:tavLst>
                                    </p:anim>
                                    <p:anim calcmode="lin" valueType="num">
                                      <p:cBhvr>
                                        <p:cTn id="50" dur="500" fill="hold"/>
                                        <p:tgtEl>
                                          <p:spTgt spid="25"/>
                                        </p:tgtEl>
                                        <p:attrNameLst>
                                          <p:attrName>ppt_y</p:attrName>
                                        </p:attrNameLst>
                                      </p:cBhvr>
                                      <p:tavLst>
                                        <p:tav tm="0">
                                          <p:val>
                                            <p:strVal val="#ppt_y+.1"/>
                                          </p:val>
                                        </p:tav>
                                        <p:tav tm="100000">
                                          <p:val>
                                            <p:strVal val="#ppt_y"/>
                                          </p:val>
                                        </p:tav>
                                      </p:tavLst>
                                    </p:anim>
                                  </p:childTnLst>
                                </p:cTn>
                              </p:par>
                            </p:childTnLst>
                          </p:cTn>
                        </p:par>
                        <p:par>
                          <p:cTn id="51" fill="hold">
                            <p:stCondLst>
                              <p:cond delay="3750"/>
                            </p:stCondLst>
                            <p:childTnLst>
                              <p:par>
                                <p:cTn id="52" presetID="42" presetClass="entr" presetSubtype="0" fill="hold" nodeType="afterEffect">
                                  <p:stCondLst>
                                    <p:cond delay="0"/>
                                  </p:stCondLst>
                                  <p:childTnLst>
                                    <p:set>
                                      <p:cBhvr>
                                        <p:cTn id="53" dur="1" fill="hold">
                                          <p:stCondLst>
                                            <p:cond delay="0"/>
                                          </p:stCondLst>
                                        </p:cTn>
                                        <p:tgtEl>
                                          <p:spTgt spid="27"/>
                                        </p:tgtEl>
                                        <p:attrNameLst>
                                          <p:attrName>style.visibility</p:attrName>
                                        </p:attrNameLst>
                                      </p:cBhvr>
                                      <p:to>
                                        <p:strVal val="visible"/>
                                      </p:to>
                                    </p:set>
                                    <p:animEffect transition="in" filter="fade">
                                      <p:cBhvr>
                                        <p:cTn id="54" dur="500"/>
                                        <p:tgtEl>
                                          <p:spTgt spid="27"/>
                                        </p:tgtEl>
                                      </p:cBhvr>
                                    </p:animEffect>
                                    <p:anim calcmode="lin" valueType="num">
                                      <p:cBhvr>
                                        <p:cTn id="55" dur="500" fill="hold"/>
                                        <p:tgtEl>
                                          <p:spTgt spid="27"/>
                                        </p:tgtEl>
                                        <p:attrNameLst>
                                          <p:attrName>ppt_x</p:attrName>
                                        </p:attrNameLst>
                                      </p:cBhvr>
                                      <p:tavLst>
                                        <p:tav tm="0">
                                          <p:val>
                                            <p:strVal val="#ppt_x"/>
                                          </p:val>
                                        </p:tav>
                                        <p:tav tm="100000">
                                          <p:val>
                                            <p:strVal val="#ppt_x"/>
                                          </p:val>
                                        </p:tav>
                                      </p:tavLst>
                                    </p:anim>
                                    <p:anim calcmode="lin" valueType="num">
                                      <p:cBhvr>
                                        <p:cTn id="56" dur="500" fill="hold"/>
                                        <p:tgtEl>
                                          <p:spTgt spid="27"/>
                                        </p:tgtEl>
                                        <p:attrNameLst>
                                          <p:attrName>ppt_y</p:attrName>
                                        </p:attrNameLst>
                                      </p:cBhvr>
                                      <p:tavLst>
                                        <p:tav tm="0">
                                          <p:val>
                                            <p:strVal val="#ppt_y+.1"/>
                                          </p:val>
                                        </p:tav>
                                        <p:tav tm="100000">
                                          <p:val>
                                            <p:strVal val="#ppt_y"/>
                                          </p:val>
                                        </p:tav>
                                      </p:tavLst>
                                    </p:anim>
                                  </p:childTnLst>
                                </p:cTn>
                              </p:par>
                            </p:childTnLst>
                          </p:cTn>
                        </p:par>
                        <p:par>
                          <p:cTn id="57" fill="hold">
                            <p:stCondLst>
                              <p:cond delay="4250"/>
                            </p:stCondLst>
                            <p:childTnLst>
                              <p:par>
                                <p:cTn id="58" presetID="42" presetClass="entr" presetSubtype="0" fill="hold" grpId="0" nodeType="afterEffect">
                                  <p:stCondLst>
                                    <p:cond delay="0"/>
                                  </p:stCondLst>
                                  <p:childTnLst>
                                    <p:set>
                                      <p:cBhvr>
                                        <p:cTn id="59" dur="1" fill="hold">
                                          <p:stCondLst>
                                            <p:cond delay="0"/>
                                          </p:stCondLst>
                                        </p:cTn>
                                        <p:tgtEl>
                                          <p:spTgt spid="26"/>
                                        </p:tgtEl>
                                        <p:attrNameLst>
                                          <p:attrName>style.visibility</p:attrName>
                                        </p:attrNameLst>
                                      </p:cBhvr>
                                      <p:to>
                                        <p:strVal val="visible"/>
                                      </p:to>
                                    </p:set>
                                    <p:animEffect transition="in" filter="fade">
                                      <p:cBhvr>
                                        <p:cTn id="60" dur="500"/>
                                        <p:tgtEl>
                                          <p:spTgt spid="26"/>
                                        </p:tgtEl>
                                      </p:cBhvr>
                                    </p:animEffect>
                                    <p:anim calcmode="lin" valueType="num">
                                      <p:cBhvr>
                                        <p:cTn id="61" dur="500" fill="hold"/>
                                        <p:tgtEl>
                                          <p:spTgt spid="26"/>
                                        </p:tgtEl>
                                        <p:attrNameLst>
                                          <p:attrName>ppt_x</p:attrName>
                                        </p:attrNameLst>
                                      </p:cBhvr>
                                      <p:tavLst>
                                        <p:tav tm="0">
                                          <p:val>
                                            <p:strVal val="#ppt_x"/>
                                          </p:val>
                                        </p:tav>
                                        <p:tav tm="100000">
                                          <p:val>
                                            <p:strVal val="#ppt_x"/>
                                          </p:val>
                                        </p:tav>
                                      </p:tavLst>
                                    </p:anim>
                                    <p:anim calcmode="lin" valueType="num">
                                      <p:cBhvr>
                                        <p:cTn id="62" dur="5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25" grpId="0"/>
      <p:bldP spid="26" grpId="0"/>
      <p:bldP spid="55"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EEDC1"/>
        </a:solidFill>
        <a:effectLst/>
      </p:bgPr>
    </p:bg>
    <p:spTree>
      <p:nvGrpSpPr>
        <p:cNvPr id="1" name=""/>
        <p:cNvGrpSpPr/>
        <p:nvPr/>
      </p:nvGrpSpPr>
      <p:grpSpPr>
        <a:xfrm>
          <a:off x="0" y="0"/>
          <a:ext cx="0" cy="0"/>
          <a:chOff x="0" y="0"/>
          <a:chExt cx="0" cy="0"/>
        </a:xfrm>
      </p:grpSpPr>
      <p:grpSp>
        <p:nvGrpSpPr>
          <p:cNvPr id="4" name="组合 3"/>
          <p:cNvGrpSpPr/>
          <p:nvPr/>
        </p:nvGrpSpPr>
        <p:grpSpPr>
          <a:xfrm>
            <a:off x="2611410" y="488950"/>
            <a:ext cx="6981878" cy="615162"/>
            <a:chOff x="4787900" y="488950"/>
            <a:chExt cx="2628900" cy="615162"/>
          </a:xfrm>
        </p:grpSpPr>
        <p:sp>
          <p:nvSpPr>
            <p:cNvPr id="11" name="Copyright Notice"/>
            <p:cNvSpPr>
              <a:spLocks/>
            </p:cNvSpPr>
            <p:nvPr/>
          </p:nvSpPr>
          <p:spPr bwMode="auto">
            <a:xfrm>
              <a:off x="4787900" y="579149"/>
              <a:ext cx="2628900"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rgbClr val="EC5B2D"/>
                  </a:solidFill>
                  <a:latin typeface="微软雅黑" panose="020B0503020204020204" pitchFamily="34" charset="-122"/>
                  <a:ea typeface="微软雅黑" panose="020B0503020204020204" pitchFamily="34" charset="-122"/>
                </a:rPr>
                <a:t>点击加入标题文字</a:t>
              </a:r>
              <a:endParaRPr lang="en-US" sz="2400" cap="small" dirty="0">
                <a:solidFill>
                  <a:srgbClr val="EC5B2D"/>
                </a:solidFill>
                <a:latin typeface="微软雅黑" panose="020B0503020204020204" pitchFamily="34" charset="-122"/>
                <a:ea typeface="微软雅黑" panose="020B0503020204020204" pitchFamily="34" charset="-122"/>
              </a:endParaRPr>
            </a:p>
          </p:txBody>
        </p:sp>
        <p:sp>
          <p:nvSpPr>
            <p:cNvPr id="8" name="Shape 18"/>
            <p:cNvSpPr/>
            <p:nvPr/>
          </p:nvSpPr>
          <p:spPr>
            <a:xfrm>
              <a:off x="4921206" y="488950"/>
              <a:ext cx="2362288" cy="615162"/>
            </a:xfrm>
            <a:prstGeom prst="roundRect">
              <a:avLst>
                <a:gd name="adj" fmla="val 50000"/>
              </a:avLst>
            </a:prstGeom>
            <a:noFill/>
            <a:ln w="12700" cap="flat">
              <a:solidFill>
                <a:srgbClr val="14345A"/>
              </a:solidFill>
              <a:prstDash val="solid"/>
              <a:miter lim="400000"/>
            </a:ln>
            <a:effectLst/>
          </p:spPr>
          <p:txBody>
            <a:bodyPr wrap="square" lIns="19050" tIns="19050" rIns="19050" bIns="1905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750" b="0" i="0" u="none" strike="noStrike" kern="0" cap="none" spc="0" normalizeH="0" baseline="0" noProof="0">
                <a:ln>
                  <a:noFill/>
                </a:ln>
                <a:solidFill>
                  <a:schemeClr val="bg1"/>
                </a:solidFill>
                <a:effectLst/>
                <a:uLnTx/>
                <a:uFillTx/>
              </a:endParaRPr>
            </a:p>
          </p:txBody>
        </p:sp>
      </p:grpSp>
      <p:sp>
        <p:nvSpPr>
          <p:cNvPr id="5" name="圆角矩形 19"/>
          <p:cNvSpPr/>
          <p:nvPr/>
        </p:nvSpPr>
        <p:spPr>
          <a:xfrm>
            <a:off x="6441527" y="3229152"/>
            <a:ext cx="848471" cy="520804"/>
          </a:xfrm>
          <a:prstGeom prst="roundRect">
            <a:avLst/>
          </a:prstGeom>
          <a:noFill/>
          <a:ln>
            <a:solidFill>
              <a:srgbClr val="FFDF0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65000"/>
                </a:schemeClr>
              </a:solidFill>
            </a:endParaRPr>
          </a:p>
        </p:txBody>
      </p:sp>
      <p:sp>
        <p:nvSpPr>
          <p:cNvPr id="6" name="文本框 26"/>
          <p:cNvSpPr txBox="1"/>
          <p:nvPr/>
        </p:nvSpPr>
        <p:spPr>
          <a:xfrm>
            <a:off x="6266881" y="2584975"/>
            <a:ext cx="1197764" cy="369332"/>
          </a:xfrm>
          <a:prstGeom prst="rect">
            <a:avLst/>
          </a:prstGeom>
          <a:noFill/>
          <a:effectLst/>
        </p:spPr>
        <p:txBody>
          <a:bodyPr wrap="none" rtlCol="0">
            <a:spAutoFit/>
          </a:bodyPr>
          <a:lstStyle/>
          <a:p>
            <a:r>
              <a:rPr lang="en-US" altLang="zh-CN" dirty="0">
                <a:solidFill>
                  <a:schemeClr val="bg1">
                    <a:lumMod val="65000"/>
                  </a:schemeClr>
                </a:solidFill>
                <a:latin typeface="方正姚体" panose="02010601030101010101" pitchFamily="2" charset="-122"/>
              </a:rPr>
              <a:t>TEMPLATE</a:t>
            </a:r>
          </a:p>
        </p:txBody>
      </p:sp>
      <p:sp>
        <p:nvSpPr>
          <p:cNvPr id="7" name="文本框 27"/>
          <p:cNvSpPr txBox="1"/>
          <p:nvPr/>
        </p:nvSpPr>
        <p:spPr>
          <a:xfrm>
            <a:off x="7629151" y="2580713"/>
            <a:ext cx="1197764" cy="369332"/>
          </a:xfrm>
          <a:prstGeom prst="rect">
            <a:avLst/>
          </a:prstGeom>
          <a:noFill/>
          <a:effectLst/>
        </p:spPr>
        <p:txBody>
          <a:bodyPr wrap="none" rtlCol="0">
            <a:spAutoFit/>
          </a:bodyPr>
          <a:lstStyle/>
          <a:p>
            <a:r>
              <a:rPr lang="en-US" altLang="zh-CN" dirty="0">
                <a:solidFill>
                  <a:schemeClr val="bg1">
                    <a:lumMod val="65000"/>
                  </a:schemeClr>
                </a:solidFill>
                <a:latin typeface="方正姚体" panose="02010601030101010101" pitchFamily="2" charset="-122"/>
              </a:rPr>
              <a:t>TEMPLATE</a:t>
            </a:r>
          </a:p>
        </p:txBody>
      </p:sp>
      <p:sp>
        <p:nvSpPr>
          <p:cNvPr id="9" name="文本框 28"/>
          <p:cNvSpPr txBox="1"/>
          <p:nvPr/>
        </p:nvSpPr>
        <p:spPr>
          <a:xfrm>
            <a:off x="8984527" y="2571770"/>
            <a:ext cx="1197764" cy="369332"/>
          </a:xfrm>
          <a:prstGeom prst="rect">
            <a:avLst/>
          </a:prstGeom>
          <a:noFill/>
          <a:effectLst/>
        </p:spPr>
        <p:txBody>
          <a:bodyPr wrap="none" rtlCol="0">
            <a:spAutoFit/>
          </a:bodyPr>
          <a:lstStyle/>
          <a:p>
            <a:r>
              <a:rPr lang="en-US" altLang="zh-CN" dirty="0">
                <a:solidFill>
                  <a:schemeClr val="bg1">
                    <a:lumMod val="65000"/>
                  </a:schemeClr>
                </a:solidFill>
                <a:latin typeface="方正姚体" panose="02010601030101010101" pitchFamily="2" charset="-122"/>
              </a:rPr>
              <a:t>TEMPLATE</a:t>
            </a:r>
          </a:p>
        </p:txBody>
      </p:sp>
      <p:sp>
        <p:nvSpPr>
          <p:cNvPr id="10" name="文本框 29"/>
          <p:cNvSpPr txBox="1"/>
          <p:nvPr/>
        </p:nvSpPr>
        <p:spPr>
          <a:xfrm>
            <a:off x="10420837" y="2580750"/>
            <a:ext cx="1197764" cy="369332"/>
          </a:xfrm>
          <a:prstGeom prst="rect">
            <a:avLst/>
          </a:prstGeom>
          <a:noFill/>
          <a:effectLst/>
        </p:spPr>
        <p:txBody>
          <a:bodyPr wrap="none" rtlCol="0">
            <a:spAutoFit/>
          </a:bodyPr>
          <a:lstStyle/>
          <a:p>
            <a:r>
              <a:rPr lang="en-US" altLang="zh-CN" dirty="0">
                <a:solidFill>
                  <a:schemeClr val="bg1">
                    <a:lumMod val="65000"/>
                  </a:schemeClr>
                </a:solidFill>
                <a:latin typeface="方正姚体" panose="02010601030101010101" pitchFamily="2" charset="-122"/>
              </a:rPr>
              <a:t>TEMPLATE</a:t>
            </a:r>
          </a:p>
        </p:txBody>
      </p:sp>
      <p:sp>
        <p:nvSpPr>
          <p:cNvPr id="12" name="圆角矩形 24"/>
          <p:cNvSpPr/>
          <p:nvPr/>
        </p:nvSpPr>
        <p:spPr>
          <a:xfrm>
            <a:off x="7803798" y="3232162"/>
            <a:ext cx="848471" cy="520804"/>
          </a:xfrm>
          <a:prstGeom prst="roundRect">
            <a:avLst/>
          </a:prstGeom>
          <a:noFill/>
          <a:ln>
            <a:solidFill>
              <a:srgbClr val="EC5B2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65000"/>
                </a:schemeClr>
              </a:solidFill>
            </a:endParaRPr>
          </a:p>
        </p:txBody>
      </p:sp>
      <p:sp>
        <p:nvSpPr>
          <p:cNvPr id="13" name="圆角矩形 25"/>
          <p:cNvSpPr/>
          <p:nvPr/>
        </p:nvSpPr>
        <p:spPr>
          <a:xfrm>
            <a:off x="9166069" y="3229152"/>
            <a:ext cx="848471" cy="520804"/>
          </a:xfrm>
          <a:prstGeom prst="roundRect">
            <a:avLst/>
          </a:prstGeom>
          <a:noFill/>
          <a:ln>
            <a:solidFill>
              <a:srgbClr val="FFDF0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65000"/>
                </a:schemeClr>
              </a:solidFill>
            </a:endParaRPr>
          </a:p>
        </p:txBody>
      </p:sp>
      <p:sp>
        <p:nvSpPr>
          <p:cNvPr id="14" name="圆角矩形 26"/>
          <p:cNvSpPr/>
          <p:nvPr/>
        </p:nvSpPr>
        <p:spPr>
          <a:xfrm>
            <a:off x="10528340" y="3229152"/>
            <a:ext cx="848471" cy="520804"/>
          </a:xfrm>
          <a:prstGeom prst="roundRect">
            <a:avLst/>
          </a:prstGeom>
          <a:noFill/>
          <a:ln>
            <a:solidFill>
              <a:srgbClr val="EC5B2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65000"/>
                </a:schemeClr>
              </a:solidFill>
            </a:endParaRPr>
          </a:p>
        </p:txBody>
      </p:sp>
      <p:grpSp>
        <p:nvGrpSpPr>
          <p:cNvPr id="15" name="组合 14"/>
          <p:cNvGrpSpPr/>
          <p:nvPr/>
        </p:nvGrpSpPr>
        <p:grpSpPr>
          <a:xfrm>
            <a:off x="6690312" y="3352877"/>
            <a:ext cx="315240" cy="301489"/>
            <a:chOff x="1004888" y="993775"/>
            <a:chExt cx="2438400" cy="2332038"/>
          </a:xfrm>
          <a:noFill/>
        </p:grpSpPr>
        <p:sp>
          <p:nvSpPr>
            <p:cNvPr id="16" name="Freeform 25"/>
            <p:cNvSpPr>
              <a:spLocks/>
            </p:cNvSpPr>
            <p:nvPr/>
          </p:nvSpPr>
          <p:spPr bwMode="auto">
            <a:xfrm>
              <a:off x="1898651" y="2670175"/>
              <a:ext cx="655638" cy="655638"/>
            </a:xfrm>
            <a:custGeom>
              <a:avLst/>
              <a:gdLst>
                <a:gd name="T0" fmla="*/ 206 w 413"/>
                <a:gd name="T1" fmla="*/ 413 h 413"/>
                <a:gd name="T2" fmla="*/ 0 w 413"/>
                <a:gd name="T3" fmla="*/ 0 h 413"/>
                <a:gd name="T4" fmla="*/ 413 w 413"/>
                <a:gd name="T5" fmla="*/ 0 h 413"/>
                <a:gd name="T6" fmla="*/ 206 w 413"/>
                <a:gd name="T7" fmla="*/ 413 h 413"/>
              </a:gdLst>
              <a:ahLst/>
              <a:cxnLst>
                <a:cxn ang="0">
                  <a:pos x="T0" y="T1"/>
                </a:cxn>
                <a:cxn ang="0">
                  <a:pos x="T2" y="T3"/>
                </a:cxn>
                <a:cxn ang="0">
                  <a:pos x="T4" y="T5"/>
                </a:cxn>
                <a:cxn ang="0">
                  <a:pos x="T6" y="T7"/>
                </a:cxn>
              </a:cxnLst>
              <a:rect l="0" t="0" r="r" b="b"/>
              <a:pathLst>
                <a:path w="413" h="413">
                  <a:moveTo>
                    <a:pt x="206" y="413"/>
                  </a:moveTo>
                  <a:lnTo>
                    <a:pt x="0" y="0"/>
                  </a:lnTo>
                  <a:lnTo>
                    <a:pt x="413" y="0"/>
                  </a:lnTo>
                  <a:lnTo>
                    <a:pt x="206" y="413"/>
                  </a:lnTo>
                  <a:close/>
                </a:path>
              </a:pathLst>
            </a:custGeom>
            <a:grpFill/>
            <a:ln w="9525">
              <a:solidFill>
                <a:srgbClr val="FFDF04"/>
              </a:solidFill>
              <a:round/>
              <a:headEnd/>
              <a:tailEnd/>
            </a:ln>
            <a:extLst/>
          </p:spPr>
          <p:txBody>
            <a:bodyPr vert="horz" wrap="square" lIns="91440" tIns="45720" rIns="91440" bIns="45720" numCol="1" anchor="t" anchorCtr="0" compatLnSpc="1">
              <a:prstTxWarp prst="textNoShape">
                <a:avLst/>
              </a:prstTxWarp>
            </a:bodyPr>
            <a:lstStyle/>
            <a:p>
              <a:endParaRPr lang="zh-CN" altLang="en-US" sz="2000">
                <a:solidFill>
                  <a:schemeClr val="bg1">
                    <a:lumMod val="65000"/>
                  </a:schemeClr>
                </a:solidFill>
              </a:endParaRPr>
            </a:p>
          </p:txBody>
        </p:sp>
        <p:sp>
          <p:nvSpPr>
            <p:cNvPr id="17" name="任意多边形 29"/>
            <p:cNvSpPr>
              <a:spLocks noChangeArrowheads="1"/>
            </p:cNvSpPr>
            <p:nvPr/>
          </p:nvSpPr>
          <p:spPr bwMode="auto">
            <a:xfrm>
              <a:off x="1004888" y="993775"/>
              <a:ext cx="2438400" cy="1774825"/>
            </a:xfrm>
            <a:custGeom>
              <a:avLst/>
              <a:gdLst>
                <a:gd name="connsiteX0" fmla="*/ 290196 w 2438400"/>
                <a:gd name="connsiteY0" fmla="*/ 0 h 1774825"/>
                <a:gd name="connsiteX1" fmla="*/ 2151973 w 2438400"/>
                <a:gd name="connsiteY1" fmla="*/ 0 h 1774825"/>
                <a:gd name="connsiteX2" fmla="*/ 2438400 w 2438400"/>
                <a:gd name="connsiteY2" fmla="*/ 286384 h 1774825"/>
                <a:gd name="connsiteX3" fmla="*/ 2438400 w 2438400"/>
                <a:gd name="connsiteY3" fmla="*/ 1484673 h 1774825"/>
                <a:gd name="connsiteX4" fmla="*/ 2151973 w 2438400"/>
                <a:gd name="connsiteY4" fmla="*/ 1774825 h 1774825"/>
                <a:gd name="connsiteX5" fmla="*/ 290196 w 2438400"/>
                <a:gd name="connsiteY5" fmla="*/ 1774825 h 1774825"/>
                <a:gd name="connsiteX6" fmla="*/ 0 w 2438400"/>
                <a:gd name="connsiteY6" fmla="*/ 1484673 h 1774825"/>
                <a:gd name="connsiteX7" fmla="*/ 0 w 2438400"/>
                <a:gd name="connsiteY7" fmla="*/ 286384 h 1774825"/>
                <a:gd name="connsiteX8" fmla="*/ 290196 w 2438400"/>
                <a:gd name="connsiteY8" fmla="*/ 0 h 1774825"/>
                <a:gd name="connsiteX9" fmla="*/ 471488 w 2438400"/>
                <a:gd name="connsiteY9" fmla="*/ 425450 h 1774825"/>
                <a:gd name="connsiteX10" fmla="*/ 471488 w 2438400"/>
                <a:gd name="connsiteY10" fmla="*/ 598488 h 1774825"/>
                <a:gd name="connsiteX11" fmla="*/ 1971676 w 2438400"/>
                <a:gd name="connsiteY11" fmla="*/ 598488 h 1774825"/>
                <a:gd name="connsiteX12" fmla="*/ 1971676 w 2438400"/>
                <a:gd name="connsiteY12" fmla="*/ 425450 h 1774825"/>
                <a:gd name="connsiteX13" fmla="*/ 471488 w 2438400"/>
                <a:gd name="connsiteY13" fmla="*/ 425450 h 1774825"/>
                <a:gd name="connsiteX14" fmla="*/ 471488 w 2438400"/>
                <a:gd name="connsiteY14" fmla="*/ 801688 h 1774825"/>
                <a:gd name="connsiteX15" fmla="*/ 471488 w 2438400"/>
                <a:gd name="connsiteY15" fmla="*/ 971551 h 1774825"/>
                <a:gd name="connsiteX16" fmla="*/ 1971676 w 2438400"/>
                <a:gd name="connsiteY16" fmla="*/ 971551 h 1774825"/>
                <a:gd name="connsiteX17" fmla="*/ 1971676 w 2438400"/>
                <a:gd name="connsiteY17" fmla="*/ 801688 h 1774825"/>
                <a:gd name="connsiteX18" fmla="*/ 471488 w 2438400"/>
                <a:gd name="connsiteY18" fmla="*/ 801688 h 1774825"/>
                <a:gd name="connsiteX19" fmla="*/ 471488 w 2438400"/>
                <a:gd name="connsiteY19" fmla="*/ 1174750 h 1774825"/>
                <a:gd name="connsiteX20" fmla="*/ 471488 w 2438400"/>
                <a:gd name="connsiteY20" fmla="*/ 1347788 h 1774825"/>
                <a:gd name="connsiteX21" fmla="*/ 1971676 w 2438400"/>
                <a:gd name="connsiteY21" fmla="*/ 1347788 h 1774825"/>
                <a:gd name="connsiteX22" fmla="*/ 1971676 w 2438400"/>
                <a:gd name="connsiteY22" fmla="*/ 1174750 h 1774825"/>
                <a:gd name="connsiteX23" fmla="*/ 471488 w 2438400"/>
                <a:gd name="connsiteY23" fmla="*/ 1174750 h 177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38400" h="1774825">
                  <a:moveTo>
                    <a:pt x="290196" y="0"/>
                  </a:moveTo>
                  <a:cubicBezTo>
                    <a:pt x="2151973" y="0"/>
                    <a:pt x="2151973" y="0"/>
                    <a:pt x="2151973" y="0"/>
                  </a:cubicBezTo>
                  <a:cubicBezTo>
                    <a:pt x="2310262" y="0"/>
                    <a:pt x="2438400" y="128119"/>
                    <a:pt x="2438400" y="286384"/>
                  </a:cubicBezTo>
                  <a:lnTo>
                    <a:pt x="2438400" y="1484673"/>
                  </a:lnTo>
                  <a:cubicBezTo>
                    <a:pt x="2438400" y="1646706"/>
                    <a:pt x="2310262" y="1774825"/>
                    <a:pt x="2151973" y="1774825"/>
                  </a:cubicBezTo>
                  <a:cubicBezTo>
                    <a:pt x="290196" y="1774825"/>
                    <a:pt x="290196" y="1774825"/>
                    <a:pt x="290196" y="1774825"/>
                  </a:cubicBezTo>
                  <a:cubicBezTo>
                    <a:pt x="131907" y="1774825"/>
                    <a:pt x="0" y="1646706"/>
                    <a:pt x="0" y="1484673"/>
                  </a:cubicBezTo>
                  <a:cubicBezTo>
                    <a:pt x="0" y="286384"/>
                    <a:pt x="0" y="286384"/>
                    <a:pt x="0" y="286384"/>
                  </a:cubicBezTo>
                  <a:cubicBezTo>
                    <a:pt x="0" y="128119"/>
                    <a:pt x="131907" y="0"/>
                    <a:pt x="290196" y="0"/>
                  </a:cubicBezTo>
                  <a:close/>
                  <a:moveTo>
                    <a:pt x="471488" y="425450"/>
                  </a:moveTo>
                  <a:lnTo>
                    <a:pt x="471488" y="598488"/>
                  </a:lnTo>
                  <a:lnTo>
                    <a:pt x="1971676" y="598488"/>
                  </a:lnTo>
                  <a:lnTo>
                    <a:pt x="1971676" y="425450"/>
                  </a:lnTo>
                  <a:lnTo>
                    <a:pt x="471488" y="425450"/>
                  </a:lnTo>
                  <a:close/>
                  <a:moveTo>
                    <a:pt x="471488" y="801688"/>
                  </a:moveTo>
                  <a:lnTo>
                    <a:pt x="471488" y="971551"/>
                  </a:lnTo>
                  <a:lnTo>
                    <a:pt x="1971676" y="971551"/>
                  </a:lnTo>
                  <a:lnTo>
                    <a:pt x="1971676" y="801688"/>
                  </a:lnTo>
                  <a:lnTo>
                    <a:pt x="471488" y="801688"/>
                  </a:lnTo>
                  <a:close/>
                  <a:moveTo>
                    <a:pt x="471488" y="1174750"/>
                  </a:moveTo>
                  <a:lnTo>
                    <a:pt x="471488" y="1347788"/>
                  </a:lnTo>
                  <a:lnTo>
                    <a:pt x="1971676" y="1347788"/>
                  </a:lnTo>
                  <a:lnTo>
                    <a:pt x="1971676" y="1174750"/>
                  </a:lnTo>
                  <a:lnTo>
                    <a:pt x="471488" y="1174750"/>
                  </a:lnTo>
                  <a:close/>
                </a:path>
              </a:pathLst>
            </a:custGeom>
            <a:grpFill/>
            <a:ln w="9525">
              <a:solidFill>
                <a:srgbClr val="FFDF04"/>
              </a:solidFill>
              <a:miter lim="800000"/>
              <a:headEnd/>
              <a:tailEnd/>
            </a:ln>
            <a:extLst/>
          </p:spPr>
          <p:txBody>
            <a:bodyPr vert="horz" wrap="square" lIns="91440" tIns="45720" rIns="91440" bIns="45720" numCol="1" anchor="t" anchorCtr="0" compatLnSpc="1">
              <a:prstTxWarp prst="textNoShape">
                <a:avLst/>
              </a:prstTxWarp>
              <a:noAutofit/>
            </a:bodyPr>
            <a:lstStyle/>
            <a:p>
              <a:endParaRPr lang="zh-CN" altLang="en-US" sz="2000">
                <a:solidFill>
                  <a:schemeClr val="bg1">
                    <a:lumMod val="65000"/>
                  </a:schemeClr>
                </a:solidFill>
              </a:endParaRPr>
            </a:p>
          </p:txBody>
        </p:sp>
      </p:grpSp>
      <p:grpSp>
        <p:nvGrpSpPr>
          <p:cNvPr id="18" name="组合 17"/>
          <p:cNvGrpSpPr>
            <a:grpSpLocks noChangeAspect="1"/>
          </p:cNvGrpSpPr>
          <p:nvPr/>
        </p:nvGrpSpPr>
        <p:grpSpPr>
          <a:xfrm>
            <a:off x="8005347" y="3340337"/>
            <a:ext cx="419852" cy="319007"/>
            <a:chOff x="4268086" y="4221191"/>
            <a:chExt cx="509646" cy="387231"/>
          </a:xfrm>
          <a:noFill/>
        </p:grpSpPr>
        <p:sp>
          <p:nvSpPr>
            <p:cNvPr id="19" name="Freeform 20"/>
            <p:cNvSpPr>
              <a:spLocks noEditPoints="1"/>
            </p:cNvSpPr>
            <p:nvPr/>
          </p:nvSpPr>
          <p:spPr bwMode="auto">
            <a:xfrm>
              <a:off x="4268086" y="4273030"/>
              <a:ext cx="337890" cy="335392"/>
            </a:xfrm>
            <a:custGeom>
              <a:avLst/>
              <a:gdLst>
                <a:gd name="T0" fmla="*/ 229 w 229"/>
                <a:gd name="T1" fmla="*/ 128 h 227"/>
                <a:gd name="T2" fmla="*/ 229 w 229"/>
                <a:gd name="T3" fmla="*/ 98 h 227"/>
                <a:gd name="T4" fmla="*/ 206 w 229"/>
                <a:gd name="T5" fmla="*/ 93 h 227"/>
                <a:gd name="T6" fmla="*/ 200 w 229"/>
                <a:gd name="T7" fmla="*/ 76 h 227"/>
                <a:gd name="T8" fmla="*/ 216 w 229"/>
                <a:gd name="T9" fmla="*/ 58 h 227"/>
                <a:gd name="T10" fmla="*/ 198 w 229"/>
                <a:gd name="T11" fmla="*/ 34 h 227"/>
                <a:gd name="T12" fmla="*/ 176 w 229"/>
                <a:gd name="T13" fmla="*/ 44 h 227"/>
                <a:gd name="T14" fmla="*/ 161 w 229"/>
                <a:gd name="T15" fmla="*/ 33 h 227"/>
                <a:gd name="T16" fmla="*/ 164 w 229"/>
                <a:gd name="T17" fmla="*/ 9 h 227"/>
                <a:gd name="T18" fmla="*/ 135 w 229"/>
                <a:gd name="T19" fmla="*/ 0 h 227"/>
                <a:gd name="T20" fmla="*/ 123 w 229"/>
                <a:gd name="T21" fmla="*/ 20 h 227"/>
                <a:gd name="T22" fmla="*/ 114 w 229"/>
                <a:gd name="T23" fmla="*/ 20 h 227"/>
                <a:gd name="T24" fmla="*/ 105 w 229"/>
                <a:gd name="T25" fmla="*/ 20 h 227"/>
                <a:gd name="T26" fmla="*/ 93 w 229"/>
                <a:gd name="T27" fmla="*/ 0 h 227"/>
                <a:gd name="T28" fmla="*/ 65 w 229"/>
                <a:gd name="T29" fmla="*/ 9 h 227"/>
                <a:gd name="T30" fmla="*/ 67 w 229"/>
                <a:gd name="T31" fmla="*/ 33 h 227"/>
                <a:gd name="T32" fmla="*/ 52 w 229"/>
                <a:gd name="T33" fmla="*/ 44 h 227"/>
                <a:gd name="T34" fmla="*/ 30 w 229"/>
                <a:gd name="T35" fmla="*/ 34 h 227"/>
                <a:gd name="T36" fmla="*/ 13 w 229"/>
                <a:gd name="T37" fmla="*/ 58 h 227"/>
                <a:gd name="T38" fmla="*/ 29 w 229"/>
                <a:gd name="T39" fmla="*/ 76 h 227"/>
                <a:gd name="T40" fmla="*/ 23 w 229"/>
                <a:gd name="T41" fmla="*/ 94 h 227"/>
                <a:gd name="T42" fmla="*/ 0 w 229"/>
                <a:gd name="T43" fmla="*/ 98 h 227"/>
                <a:gd name="T44" fmla="*/ 0 w 229"/>
                <a:gd name="T45" fmla="*/ 128 h 227"/>
                <a:gd name="T46" fmla="*/ 23 w 229"/>
                <a:gd name="T47" fmla="*/ 133 h 227"/>
                <a:gd name="T48" fmla="*/ 29 w 229"/>
                <a:gd name="T49" fmla="*/ 151 h 227"/>
                <a:gd name="T50" fmla="*/ 13 w 229"/>
                <a:gd name="T51" fmla="*/ 169 h 227"/>
                <a:gd name="T52" fmla="*/ 31 w 229"/>
                <a:gd name="T53" fmla="*/ 193 h 227"/>
                <a:gd name="T54" fmla="*/ 52 w 229"/>
                <a:gd name="T55" fmla="*/ 183 h 227"/>
                <a:gd name="T56" fmla="*/ 67 w 229"/>
                <a:gd name="T57" fmla="*/ 194 h 227"/>
                <a:gd name="T58" fmla="*/ 65 w 229"/>
                <a:gd name="T59" fmla="*/ 218 h 227"/>
                <a:gd name="T60" fmla="*/ 93 w 229"/>
                <a:gd name="T61" fmla="*/ 227 h 227"/>
                <a:gd name="T62" fmla="*/ 105 w 229"/>
                <a:gd name="T63" fmla="*/ 206 h 227"/>
                <a:gd name="T64" fmla="*/ 114 w 229"/>
                <a:gd name="T65" fmla="*/ 207 h 227"/>
                <a:gd name="T66" fmla="*/ 124 w 229"/>
                <a:gd name="T67" fmla="*/ 206 h 227"/>
                <a:gd name="T68" fmla="*/ 135 w 229"/>
                <a:gd name="T69" fmla="*/ 227 h 227"/>
                <a:gd name="T70" fmla="*/ 164 w 229"/>
                <a:gd name="T71" fmla="*/ 217 h 227"/>
                <a:gd name="T72" fmla="*/ 161 w 229"/>
                <a:gd name="T73" fmla="*/ 194 h 227"/>
                <a:gd name="T74" fmla="*/ 176 w 229"/>
                <a:gd name="T75" fmla="*/ 183 h 227"/>
                <a:gd name="T76" fmla="*/ 198 w 229"/>
                <a:gd name="T77" fmla="*/ 193 h 227"/>
                <a:gd name="T78" fmla="*/ 216 w 229"/>
                <a:gd name="T79" fmla="*/ 168 h 227"/>
                <a:gd name="T80" fmla="*/ 200 w 229"/>
                <a:gd name="T81" fmla="*/ 151 h 227"/>
                <a:gd name="T82" fmla="*/ 206 w 229"/>
                <a:gd name="T83" fmla="*/ 133 h 227"/>
                <a:gd name="T84" fmla="*/ 229 w 229"/>
                <a:gd name="T85" fmla="*/ 128 h 227"/>
                <a:gd name="T86" fmla="*/ 114 w 229"/>
                <a:gd name="T87" fmla="*/ 180 h 227"/>
                <a:gd name="T88" fmla="*/ 47 w 229"/>
                <a:gd name="T89" fmla="*/ 113 h 227"/>
                <a:gd name="T90" fmla="*/ 114 w 229"/>
                <a:gd name="T91" fmla="*/ 46 h 227"/>
                <a:gd name="T92" fmla="*/ 181 w 229"/>
                <a:gd name="T93" fmla="*/ 113 h 227"/>
                <a:gd name="T94" fmla="*/ 114 w 229"/>
                <a:gd name="T95" fmla="*/ 18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9" h="227">
                  <a:moveTo>
                    <a:pt x="229" y="128"/>
                  </a:moveTo>
                  <a:cubicBezTo>
                    <a:pt x="229" y="98"/>
                    <a:pt x="229" y="98"/>
                    <a:pt x="229" y="98"/>
                  </a:cubicBezTo>
                  <a:cubicBezTo>
                    <a:pt x="206" y="93"/>
                    <a:pt x="206" y="93"/>
                    <a:pt x="206" y="93"/>
                  </a:cubicBezTo>
                  <a:cubicBezTo>
                    <a:pt x="204" y="87"/>
                    <a:pt x="202" y="81"/>
                    <a:pt x="200" y="76"/>
                  </a:cubicBezTo>
                  <a:cubicBezTo>
                    <a:pt x="216" y="58"/>
                    <a:pt x="216" y="58"/>
                    <a:pt x="216" y="58"/>
                  </a:cubicBezTo>
                  <a:cubicBezTo>
                    <a:pt x="198" y="34"/>
                    <a:pt x="198" y="34"/>
                    <a:pt x="198" y="34"/>
                  </a:cubicBezTo>
                  <a:cubicBezTo>
                    <a:pt x="176" y="44"/>
                    <a:pt x="176" y="44"/>
                    <a:pt x="176" y="44"/>
                  </a:cubicBezTo>
                  <a:cubicBezTo>
                    <a:pt x="172" y="39"/>
                    <a:pt x="167" y="36"/>
                    <a:pt x="161" y="33"/>
                  </a:cubicBezTo>
                  <a:cubicBezTo>
                    <a:pt x="164" y="9"/>
                    <a:pt x="164" y="9"/>
                    <a:pt x="164" y="9"/>
                  </a:cubicBezTo>
                  <a:cubicBezTo>
                    <a:pt x="135" y="0"/>
                    <a:pt x="135" y="0"/>
                    <a:pt x="135" y="0"/>
                  </a:cubicBezTo>
                  <a:cubicBezTo>
                    <a:pt x="123" y="20"/>
                    <a:pt x="123" y="20"/>
                    <a:pt x="123" y="20"/>
                  </a:cubicBezTo>
                  <a:cubicBezTo>
                    <a:pt x="120" y="20"/>
                    <a:pt x="117" y="20"/>
                    <a:pt x="114" y="20"/>
                  </a:cubicBezTo>
                  <a:cubicBezTo>
                    <a:pt x="111" y="20"/>
                    <a:pt x="108" y="20"/>
                    <a:pt x="105" y="20"/>
                  </a:cubicBezTo>
                  <a:cubicBezTo>
                    <a:pt x="93" y="0"/>
                    <a:pt x="93" y="0"/>
                    <a:pt x="93" y="0"/>
                  </a:cubicBezTo>
                  <a:cubicBezTo>
                    <a:pt x="65" y="9"/>
                    <a:pt x="65" y="9"/>
                    <a:pt x="65" y="9"/>
                  </a:cubicBezTo>
                  <a:cubicBezTo>
                    <a:pt x="67" y="33"/>
                    <a:pt x="67" y="33"/>
                    <a:pt x="67" y="33"/>
                  </a:cubicBezTo>
                  <a:cubicBezTo>
                    <a:pt x="62" y="36"/>
                    <a:pt x="57" y="39"/>
                    <a:pt x="52" y="44"/>
                  </a:cubicBezTo>
                  <a:cubicBezTo>
                    <a:pt x="30" y="34"/>
                    <a:pt x="30" y="34"/>
                    <a:pt x="30" y="34"/>
                  </a:cubicBezTo>
                  <a:cubicBezTo>
                    <a:pt x="13" y="58"/>
                    <a:pt x="13" y="58"/>
                    <a:pt x="13" y="58"/>
                  </a:cubicBezTo>
                  <a:cubicBezTo>
                    <a:pt x="29" y="76"/>
                    <a:pt x="29" y="76"/>
                    <a:pt x="29" y="76"/>
                  </a:cubicBezTo>
                  <a:cubicBezTo>
                    <a:pt x="26" y="81"/>
                    <a:pt x="24" y="87"/>
                    <a:pt x="23" y="94"/>
                  </a:cubicBezTo>
                  <a:cubicBezTo>
                    <a:pt x="0" y="98"/>
                    <a:pt x="0" y="98"/>
                    <a:pt x="0" y="98"/>
                  </a:cubicBezTo>
                  <a:cubicBezTo>
                    <a:pt x="0" y="128"/>
                    <a:pt x="0" y="128"/>
                    <a:pt x="0" y="128"/>
                  </a:cubicBezTo>
                  <a:cubicBezTo>
                    <a:pt x="23" y="133"/>
                    <a:pt x="23" y="133"/>
                    <a:pt x="23" y="133"/>
                  </a:cubicBezTo>
                  <a:cubicBezTo>
                    <a:pt x="24" y="139"/>
                    <a:pt x="26" y="145"/>
                    <a:pt x="29" y="151"/>
                  </a:cubicBezTo>
                  <a:cubicBezTo>
                    <a:pt x="13" y="169"/>
                    <a:pt x="13" y="169"/>
                    <a:pt x="13" y="169"/>
                  </a:cubicBezTo>
                  <a:cubicBezTo>
                    <a:pt x="31" y="193"/>
                    <a:pt x="31" y="193"/>
                    <a:pt x="31" y="193"/>
                  </a:cubicBezTo>
                  <a:cubicBezTo>
                    <a:pt x="52" y="183"/>
                    <a:pt x="52" y="183"/>
                    <a:pt x="52" y="183"/>
                  </a:cubicBezTo>
                  <a:cubicBezTo>
                    <a:pt x="57" y="187"/>
                    <a:pt x="62" y="191"/>
                    <a:pt x="67" y="194"/>
                  </a:cubicBezTo>
                  <a:cubicBezTo>
                    <a:pt x="65" y="218"/>
                    <a:pt x="65" y="218"/>
                    <a:pt x="65" y="218"/>
                  </a:cubicBezTo>
                  <a:cubicBezTo>
                    <a:pt x="93" y="227"/>
                    <a:pt x="93" y="227"/>
                    <a:pt x="93" y="227"/>
                  </a:cubicBezTo>
                  <a:cubicBezTo>
                    <a:pt x="105" y="206"/>
                    <a:pt x="105" y="206"/>
                    <a:pt x="105" y="206"/>
                  </a:cubicBezTo>
                  <a:cubicBezTo>
                    <a:pt x="108" y="207"/>
                    <a:pt x="111" y="207"/>
                    <a:pt x="114" y="207"/>
                  </a:cubicBezTo>
                  <a:cubicBezTo>
                    <a:pt x="117" y="207"/>
                    <a:pt x="121" y="207"/>
                    <a:pt x="124" y="206"/>
                  </a:cubicBezTo>
                  <a:cubicBezTo>
                    <a:pt x="135" y="227"/>
                    <a:pt x="135" y="227"/>
                    <a:pt x="135" y="227"/>
                  </a:cubicBezTo>
                  <a:cubicBezTo>
                    <a:pt x="164" y="217"/>
                    <a:pt x="164" y="217"/>
                    <a:pt x="164" y="217"/>
                  </a:cubicBezTo>
                  <a:cubicBezTo>
                    <a:pt x="161" y="194"/>
                    <a:pt x="161" y="194"/>
                    <a:pt x="161" y="194"/>
                  </a:cubicBezTo>
                  <a:cubicBezTo>
                    <a:pt x="167" y="191"/>
                    <a:pt x="172" y="187"/>
                    <a:pt x="176" y="183"/>
                  </a:cubicBezTo>
                  <a:cubicBezTo>
                    <a:pt x="198" y="193"/>
                    <a:pt x="198" y="193"/>
                    <a:pt x="198" y="193"/>
                  </a:cubicBezTo>
                  <a:cubicBezTo>
                    <a:pt x="216" y="168"/>
                    <a:pt x="216" y="168"/>
                    <a:pt x="216" y="168"/>
                  </a:cubicBezTo>
                  <a:cubicBezTo>
                    <a:pt x="200" y="151"/>
                    <a:pt x="200" y="151"/>
                    <a:pt x="200" y="151"/>
                  </a:cubicBezTo>
                  <a:cubicBezTo>
                    <a:pt x="202" y="145"/>
                    <a:pt x="204" y="139"/>
                    <a:pt x="206" y="133"/>
                  </a:cubicBezTo>
                  <a:lnTo>
                    <a:pt x="229" y="128"/>
                  </a:lnTo>
                  <a:close/>
                  <a:moveTo>
                    <a:pt x="114" y="180"/>
                  </a:moveTo>
                  <a:cubicBezTo>
                    <a:pt x="77" y="180"/>
                    <a:pt x="47" y="150"/>
                    <a:pt x="47" y="113"/>
                  </a:cubicBezTo>
                  <a:cubicBezTo>
                    <a:pt x="47" y="76"/>
                    <a:pt x="77" y="46"/>
                    <a:pt x="114" y="46"/>
                  </a:cubicBezTo>
                  <a:cubicBezTo>
                    <a:pt x="151" y="46"/>
                    <a:pt x="181" y="76"/>
                    <a:pt x="181" y="113"/>
                  </a:cubicBezTo>
                  <a:cubicBezTo>
                    <a:pt x="181" y="150"/>
                    <a:pt x="151" y="180"/>
                    <a:pt x="114" y="180"/>
                  </a:cubicBezTo>
                  <a:close/>
                </a:path>
              </a:pathLst>
            </a:custGeom>
            <a:grpFill/>
            <a:ln w="9525">
              <a:solidFill>
                <a:srgbClr val="EC5B2D"/>
              </a:solidFill>
              <a:round/>
              <a:headEnd/>
              <a:tailEnd/>
            </a:ln>
            <a:extLst/>
          </p:spPr>
          <p:txBody>
            <a:bodyPr vert="horz" wrap="square" lIns="91440" tIns="45720" rIns="91440" bIns="45720" numCol="1" anchor="t" anchorCtr="0" compatLnSpc="1">
              <a:prstTxWarp prst="textNoShape">
                <a:avLst/>
              </a:prstTxWarp>
            </a:bodyPr>
            <a:lstStyle/>
            <a:p>
              <a:endParaRPr lang="zh-CN" altLang="en-US" sz="2000">
                <a:solidFill>
                  <a:schemeClr val="bg1">
                    <a:lumMod val="65000"/>
                  </a:schemeClr>
                </a:solidFill>
              </a:endParaRPr>
            </a:p>
          </p:txBody>
        </p:sp>
        <p:sp>
          <p:nvSpPr>
            <p:cNvPr id="20" name="Freeform 21"/>
            <p:cNvSpPr>
              <a:spLocks noEditPoints="1"/>
            </p:cNvSpPr>
            <p:nvPr/>
          </p:nvSpPr>
          <p:spPr bwMode="auto">
            <a:xfrm>
              <a:off x="4577871" y="4221191"/>
              <a:ext cx="199861" cy="199861"/>
            </a:xfrm>
            <a:custGeom>
              <a:avLst/>
              <a:gdLst>
                <a:gd name="T0" fmla="*/ 135 w 135"/>
                <a:gd name="T1" fmla="*/ 76 h 135"/>
                <a:gd name="T2" fmla="*/ 135 w 135"/>
                <a:gd name="T3" fmla="*/ 58 h 135"/>
                <a:gd name="T4" fmla="*/ 122 w 135"/>
                <a:gd name="T5" fmla="*/ 55 h 135"/>
                <a:gd name="T6" fmla="*/ 118 w 135"/>
                <a:gd name="T7" fmla="*/ 45 h 135"/>
                <a:gd name="T8" fmla="*/ 128 w 135"/>
                <a:gd name="T9" fmla="*/ 34 h 135"/>
                <a:gd name="T10" fmla="*/ 117 w 135"/>
                <a:gd name="T11" fmla="*/ 20 h 135"/>
                <a:gd name="T12" fmla="*/ 104 w 135"/>
                <a:gd name="T13" fmla="*/ 26 h 135"/>
                <a:gd name="T14" fmla="*/ 96 w 135"/>
                <a:gd name="T15" fmla="*/ 19 h 135"/>
                <a:gd name="T16" fmla="*/ 97 w 135"/>
                <a:gd name="T17" fmla="*/ 5 h 135"/>
                <a:gd name="T18" fmla="*/ 80 w 135"/>
                <a:gd name="T19" fmla="*/ 0 h 135"/>
                <a:gd name="T20" fmla="*/ 73 w 135"/>
                <a:gd name="T21" fmla="*/ 12 h 135"/>
                <a:gd name="T22" fmla="*/ 67 w 135"/>
                <a:gd name="T23" fmla="*/ 12 h 135"/>
                <a:gd name="T24" fmla="*/ 62 w 135"/>
                <a:gd name="T25" fmla="*/ 12 h 135"/>
                <a:gd name="T26" fmla="*/ 55 w 135"/>
                <a:gd name="T27" fmla="*/ 0 h 135"/>
                <a:gd name="T28" fmla="*/ 38 w 135"/>
                <a:gd name="T29" fmla="*/ 5 h 135"/>
                <a:gd name="T30" fmla="*/ 39 w 135"/>
                <a:gd name="T31" fmla="*/ 19 h 135"/>
                <a:gd name="T32" fmla="*/ 30 w 135"/>
                <a:gd name="T33" fmla="*/ 26 h 135"/>
                <a:gd name="T34" fmla="*/ 18 w 135"/>
                <a:gd name="T35" fmla="*/ 20 h 135"/>
                <a:gd name="T36" fmla="*/ 7 w 135"/>
                <a:gd name="T37" fmla="*/ 34 h 135"/>
                <a:gd name="T38" fmla="*/ 17 w 135"/>
                <a:gd name="T39" fmla="*/ 45 h 135"/>
                <a:gd name="T40" fmla="*/ 13 w 135"/>
                <a:gd name="T41" fmla="*/ 55 h 135"/>
                <a:gd name="T42" fmla="*/ 0 w 135"/>
                <a:gd name="T43" fmla="*/ 58 h 135"/>
                <a:gd name="T44" fmla="*/ 0 w 135"/>
                <a:gd name="T45" fmla="*/ 76 h 135"/>
                <a:gd name="T46" fmla="*/ 13 w 135"/>
                <a:gd name="T47" fmla="*/ 79 h 135"/>
                <a:gd name="T48" fmla="*/ 17 w 135"/>
                <a:gd name="T49" fmla="*/ 90 h 135"/>
                <a:gd name="T50" fmla="*/ 7 w 135"/>
                <a:gd name="T51" fmla="*/ 100 h 135"/>
                <a:gd name="T52" fmla="*/ 18 w 135"/>
                <a:gd name="T53" fmla="*/ 114 h 135"/>
                <a:gd name="T54" fmla="*/ 31 w 135"/>
                <a:gd name="T55" fmla="*/ 109 h 135"/>
                <a:gd name="T56" fmla="*/ 39 w 135"/>
                <a:gd name="T57" fmla="*/ 115 h 135"/>
                <a:gd name="T58" fmla="*/ 38 w 135"/>
                <a:gd name="T59" fmla="*/ 129 h 135"/>
                <a:gd name="T60" fmla="*/ 55 w 135"/>
                <a:gd name="T61" fmla="*/ 135 h 135"/>
                <a:gd name="T62" fmla="*/ 62 w 135"/>
                <a:gd name="T63" fmla="*/ 122 h 135"/>
                <a:gd name="T64" fmla="*/ 68 w 135"/>
                <a:gd name="T65" fmla="*/ 123 h 135"/>
                <a:gd name="T66" fmla="*/ 73 w 135"/>
                <a:gd name="T67" fmla="*/ 122 h 135"/>
                <a:gd name="T68" fmla="*/ 80 w 135"/>
                <a:gd name="T69" fmla="*/ 135 h 135"/>
                <a:gd name="T70" fmla="*/ 97 w 135"/>
                <a:gd name="T71" fmla="*/ 129 h 135"/>
                <a:gd name="T72" fmla="*/ 96 w 135"/>
                <a:gd name="T73" fmla="*/ 115 h 135"/>
                <a:gd name="T74" fmla="*/ 104 w 135"/>
                <a:gd name="T75" fmla="*/ 109 h 135"/>
                <a:gd name="T76" fmla="*/ 117 w 135"/>
                <a:gd name="T77" fmla="*/ 114 h 135"/>
                <a:gd name="T78" fmla="*/ 128 w 135"/>
                <a:gd name="T79" fmla="*/ 100 h 135"/>
                <a:gd name="T80" fmla="*/ 118 w 135"/>
                <a:gd name="T81" fmla="*/ 89 h 135"/>
                <a:gd name="T82" fmla="*/ 122 w 135"/>
                <a:gd name="T83" fmla="*/ 79 h 135"/>
                <a:gd name="T84" fmla="*/ 135 w 135"/>
                <a:gd name="T85" fmla="*/ 76 h 135"/>
                <a:gd name="T86" fmla="*/ 67 w 135"/>
                <a:gd name="T87" fmla="*/ 107 h 135"/>
                <a:gd name="T88" fmla="*/ 28 w 135"/>
                <a:gd name="T89" fmla="*/ 67 h 135"/>
                <a:gd name="T90" fmla="*/ 67 w 135"/>
                <a:gd name="T91" fmla="*/ 27 h 135"/>
                <a:gd name="T92" fmla="*/ 107 w 135"/>
                <a:gd name="T93" fmla="*/ 67 h 135"/>
                <a:gd name="T94" fmla="*/ 67 w 135"/>
                <a:gd name="T95" fmla="*/ 10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5" h="135">
                  <a:moveTo>
                    <a:pt x="135" y="76"/>
                  </a:moveTo>
                  <a:cubicBezTo>
                    <a:pt x="135" y="58"/>
                    <a:pt x="135" y="58"/>
                    <a:pt x="135" y="58"/>
                  </a:cubicBezTo>
                  <a:cubicBezTo>
                    <a:pt x="122" y="55"/>
                    <a:pt x="122" y="55"/>
                    <a:pt x="122" y="55"/>
                  </a:cubicBezTo>
                  <a:cubicBezTo>
                    <a:pt x="121" y="52"/>
                    <a:pt x="120" y="48"/>
                    <a:pt x="118" y="45"/>
                  </a:cubicBezTo>
                  <a:cubicBezTo>
                    <a:pt x="128" y="34"/>
                    <a:pt x="128" y="34"/>
                    <a:pt x="128" y="34"/>
                  </a:cubicBezTo>
                  <a:cubicBezTo>
                    <a:pt x="117" y="20"/>
                    <a:pt x="117" y="20"/>
                    <a:pt x="117" y="20"/>
                  </a:cubicBezTo>
                  <a:cubicBezTo>
                    <a:pt x="104" y="26"/>
                    <a:pt x="104" y="26"/>
                    <a:pt x="104" y="26"/>
                  </a:cubicBezTo>
                  <a:cubicBezTo>
                    <a:pt x="102" y="23"/>
                    <a:pt x="99" y="21"/>
                    <a:pt x="96" y="19"/>
                  </a:cubicBezTo>
                  <a:cubicBezTo>
                    <a:pt x="97" y="5"/>
                    <a:pt x="97" y="5"/>
                    <a:pt x="97" y="5"/>
                  </a:cubicBezTo>
                  <a:cubicBezTo>
                    <a:pt x="80" y="0"/>
                    <a:pt x="80" y="0"/>
                    <a:pt x="80" y="0"/>
                  </a:cubicBezTo>
                  <a:cubicBezTo>
                    <a:pt x="73" y="12"/>
                    <a:pt x="73" y="12"/>
                    <a:pt x="73" y="12"/>
                  </a:cubicBezTo>
                  <a:cubicBezTo>
                    <a:pt x="71" y="12"/>
                    <a:pt x="69" y="12"/>
                    <a:pt x="67" y="12"/>
                  </a:cubicBezTo>
                  <a:cubicBezTo>
                    <a:pt x="66" y="12"/>
                    <a:pt x="64" y="12"/>
                    <a:pt x="62" y="12"/>
                  </a:cubicBezTo>
                  <a:cubicBezTo>
                    <a:pt x="55" y="0"/>
                    <a:pt x="55" y="0"/>
                    <a:pt x="55" y="0"/>
                  </a:cubicBezTo>
                  <a:cubicBezTo>
                    <a:pt x="38" y="5"/>
                    <a:pt x="38" y="5"/>
                    <a:pt x="38" y="5"/>
                  </a:cubicBezTo>
                  <a:cubicBezTo>
                    <a:pt x="39" y="19"/>
                    <a:pt x="39" y="19"/>
                    <a:pt x="39" y="19"/>
                  </a:cubicBezTo>
                  <a:cubicBezTo>
                    <a:pt x="36" y="21"/>
                    <a:pt x="33" y="23"/>
                    <a:pt x="30" y="26"/>
                  </a:cubicBezTo>
                  <a:cubicBezTo>
                    <a:pt x="18" y="20"/>
                    <a:pt x="18" y="20"/>
                    <a:pt x="18" y="20"/>
                  </a:cubicBezTo>
                  <a:cubicBezTo>
                    <a:pt x="7" y="34"/>
                    <a:pt x="7" y="34"/>
                    <a:pt x="7" y="34"/>
                  </a:cubicBezTo>
                  <a:cubicBezTo>
                    <a:pt x="17" y="45"/>
                    <a:pt x="17" y="45"/>
                    <a:pt x="17" y="45"/>
                  </a:cubicBezTo>
                  <a:cubicBezTo>
                    <a:pt x="15" y="48"/>
                    <a:pt x="14" y="52"/>
                    <a:pt x="13" y="55"/>
                  </a:cubicBezTo>
                  <a:cubicBezTo>
                    <a:pt x="0" y="58"/>
                    <a:pt x="0" y="58"/>
                    <a:pt x="0" y="58"/>
                  </a:cubicBezTo>
                  <a:cubicBezTo>
                    <a:pt x="0" y="76"/>
                    <a:pt x="0" y="76"/>
                    <a:pt x="0" y="76"/>
                  </a:cubicBezTo>
                  <a:cubicBezTo>
                    <a:pt x="13" y="79"/>
                    <a:pt x="13" y="79"/>
                    <a:pt x="13" y="79"/>
                  </a:cubicBezTo>
                  <a:cubicBezTo>
                    <a:pt x="14" y="83"/>
                    <a:pt x="15" y="86"/>
                    <a:pt x="17" y="90"/>
                  </a:cubicBezTo>
                  <a:cubicBezTo>
                    <a:pt x="7" y="100"/>
                    <a:pt x="7" y="100"/>
                    <a:pt x="7" y="100"/>
                  </a:cubicBezTo>
                  <a:cubicBezTo>
                    <a:pt x="18" y="114"/>
                    <a:pt x="18" y="114"/>
                    <a:pt x="18" y="114"/>
                  </a:cubicBezTo>
                  <a:cubicBezTo>
                    <a:pt x="31" y="109"/>
                    <a:pt x="31" y="109"/>
                    <a:pt x="31" y="109"/>
                  </a:cubicBezTo>
                  <a:cubicBezTo>
                    <a:pt x="33" y="111"/>
                    <a:pt x="36" y="113"/>
                    <a:pt x="39" y="115"/>
                  </a:cubicBezTo>
                  <a:cubicBezTo>
                    <a:pt x="38" y="129"/>
                    <a:pt x="38" y="129"/>
                    <a:pt x="38" y="129"/>
                  </a:cubicBezTo>
                  <a:cubicBezTo>
                    <a:pt x="55" y="135"/>
                    <a:pt x="55" y="135"/>
                    <a:pt x="55" y="135"/>
                  </a:cubicBezTo>
                  <a:cubicBezTo>
                    <a:pt x="62" y="122"/>
                    <a:pt x="62" y="122"/>
                    <a:pt x="62" y="122"/>
                  </a:cubicBezTo>
                  <a:cubicBezTo>
                    <a:pt x="64" y="123"/>
                    <a:pt x="66" y="123"/>
                    <a:pt x="68" y="123"/>
                  </a:cubicBezTo>
                  <a:cubicBezTo>
                    <a:pt x="69" y="123"/>
                    <a:pt x="71" y="123"/>
                    <a:pt x="73" y="122"/>
                  </a:cubicBezTo>
                  <a:cubicBezTo>
                    <a:pt x="80" y="135"/>
                    <a:pt x="80" y="135"/>
                    <a:pt x="80" y="135"/>
                  </a:cubicBezTo>
                  <a:cubicBezTo>
                    <a:pt x="97" y="129"/>
                    <a:pt x="97" y="129"/>
                    <a:pt x="97" y="129"/>
                  </a:cubicBezTo>
                  <a:cubicBezTo>
                    <a:pt x="96" y="115"/>
                    <a:pt x="96" y="115"/>
                    <a:pt x="96" y="115"/>
                  </a:cubicBezTo>
                  <a:cubicBezTo>
                    <a:pt x="99" y="113"/>
                    <a:pt x="102" y="111"/>
                    <a:pt x="104" y="109"/>
                  </a:cubicBezTo>
                  <a:cubicBezTo>
                    <a:pt x="117" y="114"/>
                    <a:pt x="117" y="114"/>
                    <a:pt x="117" y="114"/>
                  </a:cubicBezTo>
                  <a:cubicBezTo>
                    <a:pt x="128" y="100"/>
                    <a:pt x="128" y="100"/>
                    <a:pt x="128" y="100"/>
                  </a:cubicBezTo>
                  <a:cubicBezTo>
                    <a:pt x="118" y="89"/>
                    <a:pt x="118" y="89"/>
                    <a:pt x="118" y="89"/>
                  </a:cubicBezTo>
                  <a:cubicBezTo>
                    <a:pt x="120" y="86"/>
                    <a:pt x="121" y="83"/>
                    <a:pt x="122" y="79"/>
                  </a:cubicBezTo>
                  <a:lnTo>
                    <a:pt x="135" y="76"/>
                  </a:lnTo>
                  <a:close/>
                  <a:moveTo>
                    <a:pt x="67" y="107"/>
                  </a:moveTo>
                  <a:cubicBezTo>
                    <a:pt x="46" y="107"/>
                    <a:pt x="28" y="89"/>
                    <a:pt x="28" y="67"/>
                  </a:cubicBezTo>
                  <a:cubicBezTo>
                    <a:pt x="28" y="45"/>
                    <a:pt x="46" y="27"/>
                    <a:pt x="67" y="27"/>
                  </a:cubicBezTo>
                  <a:cubicBezTo>
                    <a:pt x="89" y="27"/>
                    <a:pt x="107" y="45"/>
                    <a:pt x="107" y="67"/>
                  </a:cubicBezTo>
                  <a:cubicBezTo>
                    <a:pt x="107" y="89"/>
                    <a:pt x="89" y="107"/>
                    <a:pt x="67" y="107"/>
                  </a:cubicBezTo>
                  <a:close/>
                </a:path>
              </a:pathLst>
            </a:custGeom>
            <a:grpFill/>
            <a:ln w="9525">
              <a:solidFill>
                <a:srgbClr val="EC5B2D"/>
              </a:solidFill>
              <a:round/>
              <a:headEnd/>
              <a:tailEnd/>
            </a:ln>
            <a:extLst/>
          </p:spPr>
          <p:txBody>
            <a:bodyPr vert="horz" wrap="square" lIns="91440" tIns="45720" rIns="91440" bIns="45720" numCol="1" anchor="t" anchorCtr="0" compatLnSpc="1">
              <a:prstTxWarp prst="textNoShape">
                <a:avLst/>
              </a:prstTxWarp>
            </a:bodyPr>
            <a:lstStyle/>
            <a:p>
              <a:endParaRPr lang="zh-CN" altLang="en-US" sz="2000">
                <a:solidFill>
                  <a:schemeClr val="bg1">
                    <a:lumMod val="65000"/>
                  </a:schemeClr>
                </a:solidFill>
              </a:endParaRPr>
            </a:p>
          </p:txBody>
        </p:sp>
      </p:grpSp>
      <p:grpSp>
        <p:nvGrpSpPr>
          <p:cNvPr id="21" name="组合 20"/>
          <p:cNvGrpSpPr/>
          <p:nvPr/>
        </p:nvGrpSpPr>
        <p:grpSpPr>
          <a:xfrm>
            <a:off x="10809226" y="3283470"/>
            <a:ext cx="282736" cy="361586"/>
            <a:chOff x="1605186" y="572440"/>
            <a:chExt cx="563562" cy="720725"/>
          </a:xfrm>
          <a:noFill/>
        </p:grpSpPr>
        <p:sp>
          <p:nvSpPr>
            <p:cNvPr id="22" name="Freeform 32"/>
            <p:cNvSpPr>
              <a:spLocks/>
            </p:cNvSpPr>
            <p:nvPr/>
          </p:nvSpPr>
          <p:spPr bwMode="auto">
            <a:xfrm>
              <a:off x="1814736" y="57244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Lst>
              <a:ahLst/>
              <a:cxnLst>
                <a:cxn ang="0">
                  <a:pos x="T0" y="T1"/>
                </a:cxn>
                <a:cxn ang="0">
                  <a:pos x="T2" y="T3"/>
                </a:cxn>
                <a:cxn ang="0">
                  <a:pos x="T4" y="T5"/>
                </a:cxn>
                <a:cxn ang="0">
                  <a:pos x="T6" y="T7"/>
                </a:cxn>
                <a:cxn ang="0">
                  <a:pos x="T8" y="T9"/>
                </a:cxn>
                <a:cxn ang="0">
                  <a:pos x="T10" y="T11"/>
                </a:cxn>
                <a:cxn ang="0">
                  <a:pos x="T12" y="T13"/>
                </a:cxn>
              </a:cxnLst>
              <a:rect l="0" t="0" r="r" b="b"/>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w="9525">
              <a:solidFill>
                <a:srgbClr val="EC5B2D"/>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endParaRPr>
            </a:p>
          </p:txBody>
        </p:sp>
        <p:sp>
          <p:nvSpPr>
            <p:cNvPr id="23" name="Freeform 33"/>
            <p:cNvSpPr>
              <a:spLocks/>
            </p:cNvSpPr>
            <p:nvPr/>
          </p:nvSpPr>
          <p:spPr bwMode="auto">
            <a:xfrm>
              <a:off x="1605186" y="1012177"/>
              <a:ext cx="141288"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Lst>
              <a:ahLst/>
              <a:cxnLst>
                <a:cxn ang="0">
                  <a:pos x="T0" y="T1"/>
                </a:cxn>
                <a:cxn ang="0">
                  <a:pos x="T2" y="T3"/>
                </a:cxn>
                <a:cxn ang="0">
                  <a:pos x="T4" y="T5"/>
                </a:cxn>
                <a:cxn ang="0">
                  <a:pos x="T6" y="T7"/>
                </a:cxn>
                <a:cxn ang="0">
                  <a:pos x="T8" y="T9"/>
                </a:cxn>
                <a:cxn ang="0">
                  <a:pos x="T10" y="T11"/>
                </a:cxn>
                <a:cxn ang="0">
                  <a:pos x="T12" y="T13"/>
                </a:cxn>
              </a:cxnLst>
              <a:rect l="0" t="0" r="r" b="b"/>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w="9525">
              <a:solidFill>
                <a:srgbClr val="EC5B2D"/>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endParaRPr>
            </a:p>
          </p:txBody>
        </p:sp>
        <p:sp>
          <p:nvSpPr>
            <p:cNvPr id="24" name="Freeform 34"/>
            <p:cNvSpPr>
              <a:spLocks/>
            </p:cNvSpPr>
            <p:nvPr/>
          </p:nvSpPr>
          <p:spPr bwMode="auto">
            <a:xfrm>
              <a:off x="2025873" y="80421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Lst>
              <a:ahLst/>
              <a:cxnLst>
                <a:cxn ang="0">
                  <a:pos x="T0" y="T1"/>
                </a:cxn>
                <a:cxn ang="0">
                  <a:pos x="T2" y="T3"/>
                </a:cxn>
                <a:cxn ang="0">
                  <a:pos x="T4" y="T5"/>
                </a:cxn>
                <a:cxn ang="0">
                  <a:pos x="T6" y="T7"/>
                </a:cxn>
                <a:cxn ang="0">
                  <a:pos x="T8" y="T9"/>
                </a:cxn>
                <a:cxn ang="0">
                  <a:pos x="T10" y="T11"/>
                </a:cxn>
                <a:cxn ang="0">
                  <a:pos x="T12" y="T13"/>
                </a:cxn>
              </a:cxnLst>
              <a:rect l="0" t="0" r="r" b="b"/>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w="9525">
              <a:solidFill>
                <a:srgbClr val="EC5B2D"/>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endParaRPr>
            </a:p>
          </p:txBody>
        </p:sp>
      </p:grpSp>
      <p:grpSp>
        <p:nvGrpSpPr>
          <p:cNvPr id="25" name="组合 24"/>
          <p:cNvGrpSpPr>
            <a:grpSpLocks noChangeAspect="1"/>
          </p:cNvGrpSpPr>
          <p:nvPr/>
        </p:nvGrpSpPr>
        <p:grpSpPr>
          <a:xfrm>
            <a:off x="9432941" y="3299487"/>
            <a:ext cx="342861" cy="383431"/>
            <a:chOff x="5999255" y="3275006"/>
            <a:chExt cx="402656" cy="450303"/>
          </a:xfrm>
          <a:noFill/>
          <a:effectLst/>
        </p:grpSpPr>
        <p:sp>
          <p:nvSpPr>
            <p:cNvPr id="26" name="Freeform 108"/>
            <p:cNvSpPr>
              <a:spLocks noEditPoints="1"/>
            </p:cNvSpPr>
            <p:nvPr/>
          </p:nvSpPr>
          <p:spPr bwMode="auto">
            <a:xfrm>
              <a:off x="6068389" y="3442234"/>
              <a:ext cx="56988" cy="57923"/>
            </a:xfrm>
            <a:custGeom>
              <a:avLst/>
              <a:gdLst>
                <a:gd name="T0" fmla="*/ 13 w 26"/>
                <a:gd name="T1" fmla="*/ 0 h 26"/>
                <a:gd name="T2" fmla="*/ 0 w 26"/>
                <a:gd name="T3" fmla="*/ 13 h 26"/>
                <a:gd name="T4" fmla="*/ 13 w 26"/>
                <a:gd name="T5" fmla="*/ 26 h 26"/>
                <a:gd name="T6" fmla="*/ 26 w 26"/>
                <a:gd name="T7" fmla="*/ 13 h 26"/>
                <a:gd name="T8" fmla="*/ 13 w 26"/>
                <a:gd name="T9" fmla="*/ 0 h 26"/>
                <a:gd name="T10" fmla="*/ 13 w 26"/>
                <a:gd name="T11" fmla="*/ 23 h 26"/>
                <a:gd name="T12" fmla="*/ 3 w 26"/>
                <a:gd name="T13" fmla="*/ 13 h 26"/>
                <a:gd name="T14" fmla="*/ 13 w 26"/>
                <a:gd name="T15" fmla="*/ 3 h 26"/>
                <a:gd name="T16" fmla="*/ 23 w 26"/>
                <a:gd name="T17" fmla="*/ 13 h 26"/>
                <a:gd name="T18" fmla="*/ 13 w 26"/>
                <a:gd name="T19" fmla="*/ 2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6">
                  <a:moveTo>
                    <a:pt x="13" y="0"/>
                  </a:moveTo>
                  <a:cubicBezTo>
                    <a:pt x="6" y="0"/>
                    <a:pt x="0" y="6"/>
                    <a:pt x="0" y="13"/>
                  </a:cubicBezTo>
                  <a:cubicBezTo>
                    <a:pt x="0" y="20"/>
                    <a:pt x="6" y="26"/>
                    <a:pt x="13" y="26"/>
                  </a:cubicBezTo>
                  <a:cubicBezTo>
                    <a:pt x="20" y="26"/>
                    <a:pt x="26" y="20"/>
                    <a:pt x="26" y="13"/>
                  </a:cubicBezTo>
                  <a:cubicBezTo>
                    <a:pt x="26" y="6"/>
                    <a:pt x="20" y="0"/>
                    <a:pt x="13" y="0"/>
                  </a:cubicBezTo>
                  <a:close/>
                  <a:moveTo>
                    <a:pt x="13" y="23"/>
                  </a:moveTo>
                  <a:cubicBezTo>
                    <a:pt x="8" y="23"/>
                    <a:pt x="3" y="18"/>
                    <a:pt x="3" y="13"/>
                  </a:cubicBezTo>
                  <a:cubicBezTo>
                    <a:pt x="3" y="7"/>
                    <a:pt x="8" y="3"/>
                    <a:pt x="13" y="3"/>
                  </a:cubicBezTo>
                  <a:cubicBezTo>
                    <a:pt x="19" y="3"/>
                    <a:pt x="23" y="7"/>
                    <a:pt x="23" y="13"/>
                  </a:cubicBezTo>
                  <a:cubicBezTo>
                    <a:pt x="23" y="18"/>
                    <a:pt x="19" y="23"/>
                    <a:pt x="13" y="23"/>
                  </a:cubicBezTo>
                  <a:close/>
                </a:path>
              </a:pathLst>
            </a:custGeom>
            <a:grpFill/>
            <a:ln w="9525">
              <a:solidFill>
                <a:srgbClr val="FFDF04"/>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endParaRPr>
            </a:p>
          </p:txBody>
        </p:sp>
        <p:sp>
          <p:nvSpPr>
            <p:cNvPr id="27" name="Freeform 109"/>
            <p:cNvSpPr>
              <a:spLocks noEditPoints="1"/>
            </p:cNvSpPr>
            <p:nvPr/>
          </p:nvSpPr>
          <p:spPr bwMode="auto">
            <a:xfrm>
              <a:off x="6196380" y="3404865"/>
              <a:ext cx="48580" cy="48580"/>
            </a:xfrm>
            <a:custGeom>
              <a:avLst/>
              <a:gdLst>
                <a:gd name="T0" fmla="*/ 11 w 22"/>
                <a:gd name="T1" fmla="*/ 0 h 22"/>
                <a:gd name="T2" fmla="*/ 0 w 22"/>
                <a:gd name="T3" fmla="*/ 11 h 22"/>
                <a:gd name="T4" fmla="*/ 11 w 22"/>
                <a:gd name="T5" fmla="*/ 22 h 22"/>
                <a:gd name="T6" fmla="*/ 22 w 22"/>
                <a:gd name="T7" fmla="*/ 11 h 22"/>
                <a:gd name="T8" fmla="*/ 11 w 22"/>
                <a:gd name="T9" fmla="*/ 0 h 22"/>
                <a:gd name="T10" fmla="*/ 11 w 22"/>
                <a:gd name="T11" fmla="*/ 17 h 22"/>
                <a:gd name="T12" fmla="*/ 5 w 22"/>
                <a:gd name="T13" fmla="*/ 11 h 22"/>
                <a:gd name="T14" fmla="*/ 11 w 22"/>
                <a:gd name="T15" fmla="*/ 5 h 22"/>
                <a:gd name="T16" fmla="*/ 17 w 22"/>
                <a:gd name="T17" fmla="*/ 11 h 22"/>
                <a:gd name="T18" fmla="*/ 11 w 22"/>
                <a:gd name="T19"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8"/>
                    <a:pt x="8" y="5"/>
                    <a:pt x="11" y="5"/>
                  </a:cubicBezTo>
                  <a:cubicBezTo>
                    <a:pt x="14" y="5"/>
                    <a:pt x="17" y="8"/>
                    <a:pt x="17" y="11"/>
                  </a:cubicBezTo>
                  <a:cubicBezTo>
                    <a:pt x="17" y="14"/>
                    <a:pt x="14" y="17"/>
                    <a:pt x="11" y="17"/>
                  </a:cubicBezTo>
                  <a:close/>
                </a:path>
              </a:pathLst>
            </a:custGeom>
            <a:grpFill/>
            <a:ln w="9525">
              <a:solidFill>
                <a:srgbClr val="FFDF04"/>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endParaRPr>
            </a:p>
          </p:txBody>
        </p:sp>
        <p:sp>
          <p:nvSpPr>
            <p:cNvPr id="28" name="Freeform 110"/>
            <p:cNvSpPr>
              <a:spLocks noEditPoints="1"/>
            </p:cNvSpPr>
            <p:nvPr/>
          </p:nvSpPr>
          <p:spPr bwMode="auto">
            <a:xfrm>
              <a:off x="6081468" y="3456248"/>
              <a:ext cx="30830" cy="30830"/>
            </a:xfrm>
            <a:custGeom>
              <a:avLst/>
              <a:gdLst>
                <a:gd name="T0" fmla="*/ 7 w 14"/>
                <a:gd name="T1" fmla="*/ 0 h 14"/>
                <a:gd name="T2" fmla="*/ 0 w 14"/>
                <a:gd name="T3" fmla="*/ 7 h 14"/>
                <a:gd name="T4" fmla="*/ 7 w 14"/>
                <a:gd name="T5" fmla="*/ 14 h 14"/>
                <a:gd name="T6" fmla="*/ 14 w 14"/>
                <a:gd name="T7" fmla="*/ 7 h 14"/>
                <a:gd name="T8" fmla="*/ 7 w 14"/>
                <a:gd name="T9" fmla="*/ 0 h 14"/>
                <a:gd name="T10" fmla="*/ 7 w 14"/>
                <a:gd name="T11" fmla="*/ 10 h 14"/>
                <a:gd name="T12" fmla="*/ 4 w 14"/>
                <a:gd name="T13" fmla="*/ 7 h 14"/>
                <a:gd name="T14" fmla="*/ 7 w 14"/>
                <a:gd name="T15" fmla="*/ 3 h 14"/>
                <a:gd name="T16" fmla="*/ 11 w 14"/>
                <a:gd name="T17" fmla="*/ 7 h 14"/>
                <a:gd name="T18" fmla="*/ 7 w 14"/>
                <a:gd name="T19"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4">
                  <a:moveTo>
                    <a:pt x="7" y="0"/>
                  </a:moveTo>
                  <a:cubicBezTo>
                    <a:pt x="3" y="0"/>
                    <a:pt x="0" y="3"/>
                    <a:pt x="0" y="7"/>
                  </a:cubicBezTo>
                  <a:cubicBezTo>
                    <a:pt x="0" y="11"/>
                    <a:pt x="3" y="14"/>
                    <a:pt x="7" y="14"/>
                  </a:cubicBezTo>
                  <a:cubicBezTo>
                    <a:pt x="11" y="14"/>
                    <a:pt x="14" y="11"/>
                    <a:pt x="14" y="7"/>
                  </a:cubicBezTo>
                  <a:cubicBezTo>
                    <a:pt x="14" y="3"/>
                    <a:pt x="11" y="0"/>
                    <a:pt x="7" y="0"/>
                  </a:cubicBezTo>
                  <a:close/>
                  <a:moveTo>
                    <a:pt x="7" y="10"/>
                  </a:moveTo>
                  <a:cubicBezTo>
                    <a:pt x="5" y="10"/>
                    <a:pt x="4" y="9"/>
                    <a:pt x="4" y="7"/>
                  </a:cubicBezTo>
                  <a:cubicBezTo>
                    <a:pt x="4" y="5"/>
                    <a:pt x="5" y="3"/>
                    <a:pt x="7" y="3"/>
                  </a:cubicBezTo>
                  <a:cubicBezTo>
                    <a:pt x="9" y="3"/>
                    <a:pt x="11" y="5"/>
                    <a:pt x="11" y="7"/>
                  </a:cubicBezTo>
                  <a:cubicBezTo>
                    <a:pt x="11" y="9"/>
                    <a:pt x="9" y="10"/>
                    <a:pt x="7" y="10"/>
                  </a:cubicBezTo>
                  <a:close/>
                </a:path>
              </a:pathLst>
            </a:custGeom>
            <a:grpFill/>
            <a:ln w="9525">
              <a:solidFill>
                <a:srgbClr val="FFDF04"/>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endParaRPr>
            </a:p>
          </p:txBody>
        </p:sp>
        <p:sp>
          <p:nvSpPr>
            <p:cNvPr id="29" name="Freeform 111"/>
            <p:cNvSpPr>
              <a:spLocks noEditPoints="1"/>
            </p:cNvSpPr>
            <p:nvPr/>
          </p:nvSpPr>
          <p:spPr bwMode="auto">
            <a:xfrm>
              <a:off x="6172089" y="3380574"/>
              <a:ext cx="97161" cy="97161"/>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9 h 44"/>
                <a:gd name="T12" fmla="*/ 5 w 44"/>
                <a:gd name="T13" fmla="*/ 22 h 44"/>
                <a:gd name="T14" fmla="*/ 22 w 44"/>
                <a:gd name="T15" fmla="*/ 6 h 44"/>
                <a:gd name="T16" fmla="*/ 39 w 44"/>
                <a:gd name="T17" fmla="*/ 22 h 44"/>
                <a:gd name="T18" fmla="*/ 22 w 44"/>
                <a:gd name="T19" fmla="*/ 3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9"/>
                  </a:moveTo>
                  <a:cubicBezTo>
                    <a:pt x="13" y="39"/>
                    <a:pt x="5" y="31"/>
                    <a:pt x="5" y="22"/>
                  </a:cubicBezTo>
                  <a:cubicBezTo>
                    <a:pt x="5" y="13"/>
                    <a:pt x="13" y="6"/>
                    <a:pt x="22" y="6"/>
                  </a:cubicBezTo>
                  <a:cubicBezTo>
                    <a:pt x="31" y="6"/>
                    <a:pt x="39" y="13"/>
                    <a:pt x="39" y="22"/>
                  </a:cubicBezTo>
                  <a:cubicBezTo>
                    <a:pt x="39" y="31"/>
                    <a:pt x="31" y="39"/>
                    <a:pt x="22" y="39"/>
                  </a:cubicBezTo>
                  <a:close/>
                </a:path>
              </a:pathLst>
            </a:custGeom>
            <a:grpFill/>
            <a:ln w="9525">
              <a:solidFill>
                <a:srgbClr val="FFDF04"/>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endParaRPr>
            </a:p>
          </p:txBody>
        </p:sp>
        <p:sp>
          <p:nvSpPr>
            <p:cNvPr id="30" name="Freeform 112"/>
            <p:cNvSpPr>
              <a:spLocks noEditPoints="1"/>
            </p:cNvSpPr>
            <p:nvPr/>
          </p:nvSpPr>
          <p:spPr bwMode="auto">
            <a:xfrm>
              <a:off x="5999255" y="3275006"/>
              <a:ext cx="402656" cy="450303"/>
            </a:xfrm>
            <a:custGeom>
              <a:avLst/>
              <a:gdLst>
                <a:gd name="T0" fmla="*/ 157 w 182"/>
                <a:gd name="T1" fmla="*/ 96 h 204"/>
                <a:gd name="T2" fmla="*/ 153 w 182"/>
                <a:gd name="T3" fmla="*/ 48 h 204"/>
                <a:gd name="T4" fmla="*/ 78 w 182"/>
                <a:gd name="T5" fmla="*/ 0 h 204"/>
                <a:gd name="T6" fmla="*/ 1 w 182"/>
                <a:gd name="T7" fmla="*/ 79 h 204"/>
                <a:gd name="T8" fmla="*/ 0 w 182"/>
                <a:gd name="T9" fmla="*/ 204 h 204"/>
                <a:gd name="T10" fmla="*/ 113 w 182"/>
                <a:gd name="T11" fmla="*/ 176 h 204"/>
                <a:gd name="T12" fmla="*/ 147 w 182"/>
                <a:gd name="T13" fmla="*/ 176 h 204"/>
                <a:gd name="T14" fmla="*/ 147 w 182"/>
                <a:gd name="T15" fmla="*/ 176 h 204"/>
                <a:gd name="T16" fmla="*/ 156 w 182"/>
                <a:gd name="T17" fmla="*/ 151 h 204"/>
                <a:gd name="T18" fmla="*/ 146 w 182"/>
                <a:gd name="T19" fmla="*/ 145 h 204"/>
                <a:gd name="T20" fmla="*/ 156 w 182"/>
                <a:gd name="T21" fmla="*/ 140 h 204"/>
                <a:gd name="T22" fmla="*/ 155 w 182"/>
                <a:gd name="T23" fmla="*/ 138 h 204"/>
                <a:gd name="T24" fmla="*/ 170 w 182"/>
                <a:gd name="T25" fmla="*/ 111 h 204"/>
                <a:gd name="T26" fmla="*/ 62 w 182"/>
                <a:gd name="T27" fmla="*/ 93 h 204"/>
                <a:gd name="T28" fmla="*/ 62 w 182"/>
                <a:gd name="T29" fmla="*/ 102 h 204"/>
                <a:gd name="T30" fmla="*/ 54 w 182"/>
                <a:gd name="T31" fmla="*/ 105 h 204"/>
                <a:gd name="T32" fmla="*/ 48 w 182"/>
                <a:gd name="T33" fmla="*/ 110 h 204"/>
                <a:gd name="T34" fmla="*/ 40 w 182"/>
                <a:gd name="T35" fmla="*/ 107 h 204"/>
                <a:gd name="T36" fmla="*/ 32 w 182"/>
                <a:gd name="T37" fmla="*/ 107 h 204"/>
                <a:gd name="T38" fmla="*/ 28 w 182"/>
                <a:gd name="T39" fmla="*/ 99 h 204"/>
                <a:gd name="T40" fmla="*/ 22 w 182"/>
                <a:gd name="T41" fmla="*/ 93 h 204"/>
                <a:gd name="T42" fmla="*/ 26 w 182"/>
                <a:gd name="T43" fmla="*/ 85 h 204"/>
                <a:gd name="T44" fmla="*/ 26 w 182"/>
                <a:gd name="T45" fmla="*/ 76 h 204"/>
                <a:gd name="T46" fmla="*/ 34 w 182"/>
                <a:gd name="T47" fmla="*/ 73 h 204"/>
                <a:gd name="T48" fmla="*/ 40 w 182"/>
                <a:gd name="T49" fmla="*/ 68 h 204"/>
                <a:gd name="T50" fmla="*/ 48 w 182"/>
                <a:gd name="T51" fmla="*/ 71 h 204"/>
                <a:gd name="T52" fmla="*/ 57 w 182"/>
                <a:gd name="T53" fmla="*/ 71 h 204"/>
                <a:gd name="T54" fmla="*/ 60 w 182"/>
                <a:gd name="T55" fmla="*/ 79 h 204"/>
                <a:gd name="T56" fmla="*/ 66 w 182"/>
                <a:gd name="T57" fmla="*/ 85 h 204"/>
                <a:gd name="T58" fmla="*/ 136 w 182"/>
                <a:gd name="T59" fmla="*/ 77 h 204"/>
                <a:gd name="T60" fmla="*/ 126 w 182"/>
                <a:gd name="T61" fmla="*/ 87 h 204"/>
                <a:gd name="T62" fmla="*/ 121 w 182"/>
                <a:gd name="T63" fmla="*/ 100 h 204"/>
                <a:gd name="T64" fmla="*/ 107 w 182"/>
                <a:gd name="T65" fmla="*/ 100 h 204"/>
                <a:gd name="T66" fmla="*/ 94 w 182"/>
                <a:gd name="T67" fmla="*/ 105 h 204"/>
                <a:gd name="T68" fmla="*/ 83 w 182"/>
                <a:gd name="T69" fmla="*/ 96 h 204"/>
                <a:gd name="T70" fmla="*/ 70 w 182"/>
                <a:gd name="T71" fmla="*/ 91 h 204"/>
                <a:gd name="T72" fmla="*/ 70 w 182"/>
                <a:gd name="T73" fmla="*/ 77 h 204"/>
                <a:gd name="T74" fmla="*/ 64 w 182"/>
                <a:gd name="T75" fmla="*/ 64 h 204"/>
                <a:gd name="T76" fmla="*/ 74 w 182"/>
                <a:gd name="T77" fmla="*/ 53 h 204"/>
                <a:gd name="T78" fmla="*/ 79 w 182"/>
                <a:gd name="T79" fmla="*/ 40 h 204"/>
                <a:gd name="T80" fmla="*/ 94 w 182"/>
                <a:gd name="T81" fmla="*/ 40 h 204"/>
                <a:gd name="T82" fmla="*/ 107 w 182"/>
                <a:gd name="T83" fmla="*/ 35 h 204"/>
                <a:gd name="T84" fmla="*/ 117 w 182"/>
                <a:gd name="T85" fmla="*/ 44 h 204"/>
                <a:gd name="T86" fmla="*/ 130 w 182"/>
                <a:gd name="T87" fmla="*/ 49 h 204"/>
                <a:gd name="T88" fmla="*/ 130 w 182"/>
                <a:gd name="T89" fmla="*/ 64 h 204"/>
                <a:gd name="T90" fmla="*/ 136 w 182"/>
                <a:gd name="T91" fmla="*/ 7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grpFill/>
            <a:ln w="9525">
              <a:solidFill>
                <a:srgbClr val="FFDF04"/>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endParaRPr>
            </a:p>
          </p:txBody>
        </p:sp>
      </p:grpSp>
      <p:sp>
        <p:nvSpPr>
          <p:cNvPr id="31" name="文本框 49"/>
          <p:cNvSpPr txBox="1"/>
          <p:nvPr/>
        </p:nvSpPr>
        <p:spPr>
          <a:xfrm>
            <a:off x="6310641" y="4259039"/>
            <a:ext cx="5338321" cy="2031325"/>
          </a:xfrm>
          <a:prstGeom prst="rect">
            <a:avLst/>
          </a:prstGeom>
          <a:noFill/>
          <a:effectLst/>
        </p:spPr>
        <p:txBody>
          <a:bodyPr wrap="none" rtlCol="0">
            <a:spAutoFit/>
          </a:bodyPr>
          <a:lstStyle/>
          <a:p>
            <a:r>
              <a:rPr lang="en-US" altLang="zh-CN" sz="1400" dirty="0">
                <a:solidFill>
                  <a:srgbClr val="EC5B2D"/>
                </a:solidFill>
                <a:latin typeface="方正姚体" panose="02010601030101010101" pitchFamily="2" charset="-122"/>
                <a:ea typeface="方正姚体" panose="02010601030101010101" pitchFamily="2" charset="-122"/>
              </a:rPr>
              <a:t>Click here to add  you to the  center of the  narrative thought Click here to</a:t>
            </a:r>
          </a:p>
          <a:p>
            <a:r>
              <a:rPr lang="en-US" altLang="zh-CN" sz="1400" dirty="0">
                <a:solidFill>
                  <a:srgbClr val="EC5B2D"/>
                </a:solidFill>
                <a:latin typeface="方正姚体" panose="02010601030101010101" pitchFamily="2" charset="-122"/>
                <a:ea typeface="方正姚体" panose="02010601030101010101" pitchFamily="2" charset="-122"/>
              </a:rPr>
              <a:t>add   you to the center of the  narrative thought  Click here to add  you to</a:t>
            </a:r>
          </a:p>
          <a:p>
            <a:r>
              <a:rPr lang="en-US" altLang="zh-CN" sz="1400" dirty="0">
                <a:solidFill>
                  <a:srgbClr val="EC5B2D"/>
                </a:solidFill>
                <a:latin typeface="方正姚体" panose="02010601030101010101" pitchFamily="2" charset="-122"/>
                <a:ea typeface="方正姚体" panose="02010601030101010101" pitchFamily="2" charset="-122"/>
              </a:rPr>
              <a:t>the center of the  narrative thought</a:t>
            </a:r>
          </a:p>
          <a:p>
            <a:endParaRPr lang="en-US" altLang="zh-CN" sz="1400" dirty="0">
              <a:solidFill>
                <a:srgbClr val="EC5B2D"/>
              </a:solidFill>
              <a:latin typeface="方正姚体" panose="02010601030101010101" pitchFamily="2" charset="-122"/>
              <a:ea typeface="方正姚体" panose="02010601030101010101" pitchFamily="2" charset="-122"/>
            </a:endParaRPr>
          </a:p>
          <a:p>
            <a:r>
              <a:rPr lang="en-US" altLang="zh-CN" sz="1400" dirty="0">
                <a:solidFill>
                  <a:srgbClr val="EC5B2D"/>
                </a:solidFill>
                <a:latin typeface="方正姚体" panose="02010601030101010101" pitchFamily="2" charset="-122"/>
                <a:ea typeface="方正姚体" panose="02010601030101010101" pitchFamily="2" charset="-122"/>
              </a:rPr>
              <a:t>Click here to add  you to the  center of the  narrative thought Click here to</a:t>
            </a:r>
          </a:p>
          <a:p>
            <a:r>
              <a:rPr lang="en-US" altLang="zh-CN" sz="1400" dirty="0">
                <a:solidFill>
                  <a:srgbClr val="EC5B2D"/>
                </a:solidFill>
                <a:latin typeface="方正姚体" panose="02010601030101010101" pitchFamily="2" charset="-122"/>
                <a:ea typeface="方正姚体" panose="02010601030101010101" pitchFamily="2" charset="-122"/>
              </a:rPr>
              <a:t>add   you to the center of the  narrative thought  Click here to add  you to</a:t>
            </a:r>
          </a:p>
          <a:p>
            <a:r>
              <a:rPr lang="en-US" altLang="zh-CN" sz="1400" dirty="0">
                <a:solidFill>
                  <a:srgbClr val="EC5B2D"/>
                </a:solidFill>
                <a:latin typeface="方正姚体" panose="02010601030101010101" pitchFamily="2" charset="-122"/>
                <a:ea typeface="方正姚体" panose="02010601030101010101" pitchFamily="2" charset="-122"/>
              </a:rPr>
              <a:t>the center of the  narrative thought</a:t>
            </a:r>
          </a:p>
          <a:p>
            <a:endParaRPr lang="en-US" altLang="zh-CN" sz="1400" dirty="0">
              <a:solidFill>
                <a:schemeClr val="bg1">
                  <a:lumMod val="65000"/>
                </a:schemeClr>
              </a:solidFill>
              <a:latin typeface="方正姚体" panose="02010601030101010101" pitchFamily="2" charset="-122"/>
              <a:ea typeface="方正姚体" panose="02010601030101010101" pitchFamily="2" charset="-122"/>
            </a:endParaRPr>
          </a:p>
          <a:p>
            <a:endParaRPr lang="en-US" altLang="zh-CN" sz="1400" dirty="0">
              <a:solidFill>
                <a:schemeClr val="bg1">
                  <a:lumMod val="65000"/>
                </a:schemeClr>
              </a:solidFill>
              <a:latin typeface="方正姚体" panose="02010601030101010101" pitchFamily="2" charset="-122"/>
              <a:ea typeface="方正姚体" panose="02010601030101010101" pitchFamily="2" charset="-122"/>
            </a:endParaRPr>
          </a:p>
        </p:txBody>
      </p:sp>
      <p:pic>
        <p:nvPicPr>
          <p:cNvPr id="3" name="图片 2">
            <a:extLst>
              <a:ext uri="{FF2B5EF4-FFF2-40B4-BE49-F238E27FC236}">
                <a16:creationId xmlns:a16="http://schemas.microsoft.com/office/drawing/2014/main" id="{8A513B62-124C-4851-A6C8-083C647DF90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947831">
            <a:off x="7668493" y="-394499"/>
            <a:ext cx="2293446" cy="2293446"/>
          </a:xfrm>
          <a:prstGeom prst="rect">
            <a:avLst/>
          </a:prstGeom>
        </p:spPr>
      </p:pic>
      <p:pic>
        <p:nvPicPr>
          <p:cNvPr id="34" name="图片 33">
            <a:extLst>
              <a:ext uri="{FF2B5EF4-FFF2-40B4-BE49-F238E27FC236}">
                <a16:creationId xmlns:a16="http://schemas.microsoft.com/office/drawing/2014/main" id="{6F0BF9CD-1B54-49D0-923B-B160DE55F53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173" y="2571770"/>
            <a:ext cx="6136537" cy="3283808"/>
          </a:xfrm>
          <a:prstGeom prst="rect">
            <a:avLst/>
          </a:prstGeom>
        </p:spPr>
      </p:pic>
    </p:spTree>
    <p:extLst>
      <p:ext uri="{BB962C8B-B14F-4D97-AF65-F5344CB8AC3E}">
        <p14:creationId xmlns:p14="http://schemas.microsoft.com/office/powerpoint/2010/main" val="2013290940"/>
      </p:ext>
    </p:extLst>
  </p:cSld>
  <p:clrMapOvr>
    <a:masterClrMapping/>
  </p:clrMapOvr>
  <mc:AlternateContent xmlns:mc="http://schemas.openxmlformats.org/markup-compatibility/2006" xmlns:p14="http://schemas.microsoft.com/office/powerpoint/2010/main">
    <mc:Choice Requires="p14">
      <p:transition spd="slow" p14:dur="2000" advTm="3000">
        <p14:warp dir="in"/>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250"/>
                                        <p:tgtEl>
                                          <p:spTgt spid="5"/>
                                        </p:tgtEl>
                                      </p:cBhvr>
                                    </p:animEffect>
                                    <p:anim calcmode="lin" valueType="num">
                                      <p:cBhvr>
                                        <p:cTn id="14" dur="250" fill="hold"/>
                                        <p:tgtEl>
                                          <p:spTgt spid="5"/>
                                        </p:tgtEl>
                                        <p:attrNameLst>
                                          <p:attrName>ppt_x</p:attrName>
                                        </p:attrNameLst>
                                      </p:cBhvr>
                                      <p:tavLst>
                                        <p:tav tm="0">
                                          <p:val>
                                            <p:strVal val="#ppt_x"/>
                                          </p:val>
                                        </p:tav>
                                        <p:tav tm="100000">
                                          <p:val>
                                            <p:strVal val="#ppt_x"/>
                                          </p:val>
                                        </p:tav>
                                      </p:tavLst>
                                    </p:anim>
                                    <p:anim calcmode="lin" valueType="num">
                                      <p:cBhvr>
                                        <p:cTn id="15" dur="25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250"/>
                                        <p:tgtEl>
                                          <p:spTgt spid="6"/>
                                        </p:tgtEl>
                                      </p:cBhvr>
                                    </p:animEffect>
                                    <p:anim calcmode="lin" valueType="num">
                                      <p:cBhvr>
                                        <p:cTn id="20" dur="250" fill="hold"/>
                                        <p:tgtEl>
                                          <p:spTgt spid="6"/>
                                        </p:tgtEl>
                                        <p:attrNameLst>
                                          <p:attrName>ppt_x</p:attrName>
                                        </p:attrNameLst>
                                      </p:cBhvr>
                                      <p:tavLst>
                                        <p:tav tm="0">
                                          <p:val>
                                            <p:strVal val="#ppt_x"/>
                                          </p:val>
                                        </p:tav>
                                        <p:tav tm="100000">
                                          <p:val>
                                            <p:strVal val="#ppt_x"/>
                                          </p:val>
                                        </p:tav>
                                      </p:tavLst>
                                    </p:anim>
                                    <p:anim calcmode="lin" valueType="num">
                                      <p:cBhvr>
                                        <p:cTn id="21" dur="250" fill="hold"/>
                                        <p:tgtEl>
                                          <p:spTgt spid="6"/>
                                        </p:tgtEl>
                                        <p:attrNameLst>
                                          <p:attrName>ppt_y</p:attrName>
                                        </p:attrNameLst>
                                      </p:cBhvr>
                                      <p:tavLst>
                                        <p:tav tm="0">
                                          <p:val>
                                            <p:strVal val="#ppt_y+.1"/>
                                          </p:val>
                                        </p:tav>
                                        <p:tav tm="100000">
                                          <p:val>
                                            <p:strVal val="#ppt_y"/>
                                          </p:val>
                                        </p:tav>
                                      </p:tavLst>
                                    </p:anim>
                                  </p:childTnLst>
                                </p:cTn>
                              </p:par>
                            </p:childTnLst>
                          </p:cTn>
                        </p:par>
                        <p:par>
                          <p:cTn id="22" fill="hold">
                            <p:stCondLst>
                              <p:cond delay="1250"/>
                            </p:stCondLst>
                            <p:childTnLst>
                              <p:par>
                                <p:cTn id="23" presetID="42" presetClass="entr" presetSubtype="0"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250"/>
                                        <p:tgtEl>
                                          <p:spTgt spid="7"/>
                                        </p:tgtEl>
                                      </p:cBhvr>
                                    </p:animEffect>
                                    <p:anim calcmode="lin" valueType="num">
                                      <p:cBhvr>
                                        <p:cTn id="26" dur="250" fill="hold"/>
                                        <p:tgtEl>
                                          <p:spTgt spid="7"/>
                                        </p:tgtEl>
                                        <p:attrNameLst>
                                          <p:attrName>ppt_x</p:attrName>
                                        </p:attrNameLst>
                                      </p:cBhvr>
                                      <p:tavLst>
                                        <p:tav tm="0">
                                          <p:val>
                                            <p:strVal val="#ppt_x"/>
                                          </p:val>
                                        </p:tav>
                                        <p:tav tm="100000">
                                          <p:val>
                                            <p:strVal val="#ppt_x"/>
                                          </p:val>
                                        </p:tav>
                                      </p:tavLst>
                                    </p:anim>
                                    <p:anim calcmode="lin" valueType="num">
                                      <p:cBhvr>
                                        <p:cTn id="27" dur="250" fill="hold"/>
                                        <p:tgtEl>
                                          <p:spTgt spid="7"/>
                                        </p:tgtEl>
                                        <p:attrNameLst>
                                          <p:attrName>ppt_y</p:attrName>
                                        </p:attrNameLst>
                                      </p:cBhvr>
                                      <p:tavLst>
                                        <p:tav tm="0">
                                          <p:val>
                                            <p:strVal val="#ppt_y+.1"/>
                                          </p:val>
                                        </p:tav>
                                        <p:tav tm="100000">
                                          <p:val>
                                            <p:strVal val="#ppt_y"/>
                                          </p:val>
                                        </p:tav>
                                      </p:tavLst>
                                    </p:anim>
                                  </p:childTnLst>
                                </p:cTn>
                              </p:par>
                            </p:childTnLst>
                          </p:cTn>
                        </p:par>
                        <p:par>
                          <p:cTn id="28" fill="hold">
                            <p:stCondLst>
                              <p:cond delay="1500"/>
                            </p:stCondLst>
                            <p:childTnLst>
                              <p:par>
                                <p:cTn id="29" presetID="42" presetClass="entr" presetSubtype="0"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250"/>
                                        <p:tgtEl>
                                          <p:spTgt spid="9"/>
                                        </p:tgtEl>
                                      </p:cBhvr>
                                    </p:animEffect>
                                    <p:anim calcmode="lin" valueType="num">
                                      <p:cBhvr>
                                        <p:cTn id="32" dur="250" fill="hold"/>
                                        <p:tgtEl>
                                          <p:spTgt spid="9"/>
                                        </p:tgtEl>
                                        <p:attrNameLst>
                                          <p:attrName>ppt_x</p:attrName>
                                        </p:attrNameLst>
                                      </p:cBhvr>
                                      <p:tavLst>
                                        <p:tav tm="0">
                                          <p:val>
                                            <p:strVal val="#ppt_x"/>
                                          </p:val>
                                        </p:tav>
                                        <p:tav tm="100000">
                                          <p:val>
                                            <p:strVal val="#ppt_x"/>
                                          </p:val>
                                        </p:tav>
                                      </p:tavLst>
                                    </p:anim>
                                    <p:anim calcmode="lin" valueType="num">
                                      <p:cBhvr>
                                        <p:cTn id="33" dur="250" fill="hold"/>
                                        <p:tgtEl>
                                          <p:spTgt spid="9"/>
                                        </p:tgtEl>
                                        <p:attrNameLst>
                                          <p:attrName>ppt_y</p:attrName>
                                        </p:attrNameLst>
                                      </p:cBhvr>
                                      <p:tavLst>
                                        <p:tav tm="0">
                                          <p:val>
                                            <p:strVal val="#ppt_y+.1"/>
                                          </p:val>
                                        </p:tav>
                                        <p:tav tm="100000">
                                          <p:val>
                                            <p:strVal val="#ppt_y"/>
                                          </p:val>
                                        </p:tav>
                                      </p:tavLst>
                                    </p:anim>
                                  </p:childTnLst>
                                </p:cTn>
                              </p:par>
                            </p:childTnLst>
                          </p:cTn>
                        </p:par>
                        <p:par>
                          <p:cTn id="34" fill="hold">
                            <p:stCondLst>
                              <p:cond delay="1750"/>
                            </p:stCondLst>
                            <p:childTnLst>
                              <p:par>
                                <p:cTn id="35" presetID="42" presetClass="entr" presetSubtype="0"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250"/>
                                        <p:tgtEl>
                                          <p:spTgt spid="10"/>
                                        </p:tgtEl>
                                      </p:cBhvr>
                                    </p:animEffect>
                                    <p:anim calcmode="lin" valueType="num">
                                      <p:cBhvr>
                                        <p:cTn id="38" dur="250" fill="hold"/>
                                        <p:tgtEl>
                                          <p:spTgt spid="10"/>
                                        </p:tgtEl>
                                        <p:attrNameLst>
                                          <p:attrName>ppt_x</p:attrName>
                                        </p:attrNameLst>
                                      </p:cBhvr>
                                      <p:tavLst>
                                        <p:tav tm="0">
                                          <p:val>
                                            <p:strVal val="#ppt_x"/>
                                          </p:val>
                                        </p:tav>
                                        <p:tav tm="100000">
                                          <p:val>
                                            <p:strVal val="#ppt_x"/>
                                          </p:val>
                                        </p:tav>
                                      </p:tavLst>
                                    </p:anim>
                                    <p:anim calcmode="lin" valueType="num">
                                      <p:cBhvr>
                                        <p:cTn id="39" dur="250" fill="hold"/>
                                        <p:tgtEl>
                                          <p:spTgt spid="10"/>
                                        </p:tgtEl>
                                        <p:attrNameLst>
                                          <p:attrName>ppt_y</p:attrName>
                                        </p:attrNameLst>
                                      </p:cBhvr>
                                      <p:tavLst>
                                        <p:tav tm="0">
                                          <p:val>
                                            <p:strVal val="#ppt_y+.1"/>
                                          </p:val>
                                        </p:tav>
                                        <p:tav tm="100000">
                                          <p:val>
                                            <p:strVal val="#ppt_y"/>
                                          </p:val>
                                        </p:tav>
                                      </p:tavLst>
                                    </p:anim>
                                  </p:childTnLst>
                                </p:cTn>
                              </p:par>
                            </p:childTnLst>
                          </p:cTn>
                        </p:par>
                        <p:par>
                          <p:cTn id="40" fill="hold">
                            <p:stCondLst>
                              <p:cond delay="2000"/>
                            </p:stCondLst>
                            <p:childTnLst>
                              <p:par>
                                <p:cTn id="41" presetID="42" presetClass="entr" presetSubtype="0"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250"/>
                                        <p:tgtEl>
                                          <p:spTgt spid="12"/>
                                        </p:tgtEl>
                                      </p:cBhvr>
                                    </p:animEffect>
                                    <p:anim calcmode="lin" valueType="num">
                                      <p:cBhvr>
                                        <p:cTn id="44" dur="250" fill="hold"/>
                                        <p:tgtEl>
                                          <p:spTgt spid="12"/>
                                        </p:tgtEl>
                                        <p:attrNameLst>
                                          <p:attrName>ppt_x</p:attrName>
                                        </p:attrNameLst>
                                      </p:cBhvr>
                                      <p:tavLst>
                                        <p:tav tm="0">
                                          <p:val>
                                            <p:strVal val="#ppt_x"/>
                                          </p:val>
                                        </p:tav>
                                        <p:tav tm="100000">
                                          <p:val>
                                            <p:strVal val="#ppt_x"/>
                                          </p:val>
                                        </p:tav>
                                      </p:tavLst>
                                    </p:anim>
                                    <p:anim calcmode="lin" valueType="num">
                                      <p:cBhvr>
                                        <p:cTn id="45" dur="250" fill="hold"/>
                                        <p:tgtEl>
                                          <p:spTgt spid="12"/>
                                        </p:tgtEl>
                                        <p:attrNameLst>
                                          <p:attrName>ppt_y</p:attrName>
                                        </p:attrNameLst>
                                      </p:cBhvr>
                                      <p:tavLst>
                                        <p:tav tm="0">
                                          <p:val>
                                            <p:strVal val="#ppt_y+.1"/>
                                          </p:val>
                                        </p:tav>
                                        <p:tav tm="100000">
                                          <p:val>
                                            <p:strVal val="#ppt_y"/>
                                          </p:val>
                                        </p:tav>
                                      </p:tavLst>
                                    </p:anim>
                                  </p:childTnLst>
                                </p:cTn>
                              </p:par>
                            </p:childTnLst>
                          </p:cTn>
                        </p:par>
                        <p:par>
                          <p:cTn id="46" fill="hold">
                            <p:stCondLst>
                              <p:cond delay="2250"/>
                            </p:stCondLst>
                            <p:childTnLst>
                              <p:par>
                                <p:cTn id="47" presetID="42" presetClass="entr" presetSubtype="0"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250"/>
                                        <p:tgtEl>
                                          <p:spTgt spid="13"/>
                                        </p:tgtEl>
                                      </p:cBhvr>
                                    </p:animEffect>
                                    <p:anim calcmode="lin" valueType="num">
                                      <p:cBhvr>
                                        <p:cTn id="50" dur="250" fill="hold"/>
                                        <p:tgtEl>
                                          <p:spTgt spid="13"/>
                                        </p:tgtEl>
                                        <p:attrNameLst>
                                          <p:attrName>ppt_x</p:attrName>
                                        </p:attrNameLst>
                                      </p:cBhvr>
                                      <p:tavLst>
                                        <p:tav tm="0">
                                          <p:val>
                                            <p:strVal val="#ppt_x"/>
                                          </p:val>
                                        </p:tav>
                                        <p:tav tm="100000">
                                          <p:val>
                                            <p:strVal val="#ppt_x"/>
                                          </p:val>
                                        </p:tav>
                                      </p:tavLst>
                                    </p:anim>
                                    <p:anim calcmode="lin" valueType="num">
                                      <p:cBhvr>
                                        <p:cTn id="51" dur="250" fill="hold"/>
                                        <p:tgtEl>
                                          <p:spTgt spid="13"/>
                                        </p:tgtEl>
                                        <p:attrNameLst>
                                          <p:attrName>ppt_y</p:attrName>
                                        </p:attrNameLst>
                                      </p:cBhvr>
                                      <p:tavLst>
                                        <p:tav tm="0">
                                          <p:val>
                                            <p:strVal val="#ppt_y+.1"/>
                                          </p:val>
                                        </p:tav>
                                        <p:tav tm="100000">
                                          <p:val>
                                            <p:strVal val="#ppt_y"/>
                                          </p:val>
                                        </p:tav>
                                      </p:tavLst>
                                    </p:anim>
                                  </p:childTnLst>
                                </p:cTn>
                              </p:par>
                            </p:childTnLst>
                          </p:cTn>
                        </p:par>
                        <p:par>
                          <p:cTn id="52" fill="hold">
                            <p:stCondLst>
                              <p:cond delay="2500"/>
                            </p:stCondLst>
                            <p:childTnLst>
                              <p:par>
                                <p:cTn id="53" presetID="42" presetClass="entr" presetSubtype="0" fill="hold" grpId="0" nodeType="after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fade">
                                      <p:cBhvr>
                                        <p:cTn id="55" dur="250"/>
                                        <p:tgtEl>
                                          <p:spTgt spid="14"/>
                                        </p:tgtEl>
                                      </p:cBhvr>
                                    </p:animEffect>
                                    <p:anim calcmode="lin" valueType="num">
                                      <p:cBhvr>
                                        <p:cTn id="56" dur="250" fill="hold"/>
                                        <p:tgtEl>
                                          <p:spTgt spid="14"/>
                                        </p:tgtEl>
                                        <p:attrNameLst>
                                          <p:attrName>ppt_x</p:attrName>
                                        </p:attrNameLst>
                                      </p:cBhvr>
                                      <p:tavLst>
                                        <p:tav tm="0">
                                          <p:val>
                                            <p:strVal val="#ppt_x"/>
                                          </p:val>
                                        </p:tav>
                                        <p:tav tm="100000">
                                          <p:val>
                                            <p:strVal val="#ppt_x"/>
                                          </p:val>
                                        </p:tav>
                                      </p:tavLst>
                                    </p:anim>
                                    <p:anim calcmode="lin" valueType="num">
                                      <p:cBhvr>
                                        <p:cTn id="57" dur="250" fill="hold"/>
                                        <p:tgtEl>
                                          <p:spTgt spid="14"/>
                                        </p:tgtEl>
                                        <p:attrNameLst>
                                          <p:attrName>ppt_y</p:attrName>
                                        </p:attrNameLst>
                                      </p:cBhvr>
                                      <p:tavLst>
                                        <p:tav tm="0">
                                          <p:val>
                                            <p:strVal val="#ppt_y+.1"/>
                                          </p:val>
                                        </p:tav>
                                        <p:tav tm="100000">
                                          <p:val>
                                            <p:strVal val="#ppt_y"/>
                                          </p:val>
                                        </p:tav>
                                      </p:tavLst>
                                    </p:anim>
                                  </p:childTnLst>
                                </p:cTn>
                              </p:par>
                            </p:childTnLst>
                          </p:cTn>
                        </p:par>
                        <p:par>
                          <p:cTn id="58" fill="hold">
                            <p:stCondLst>
                              <p:cond delay="2750"/>
                            </p:stCondLst>
                            <p:childTnLst>
                              <p:par>
                                <p:cTn id="59" presetID="42" presetClass="entr" presetSubtype="0" fill="hold" nodeType="afterEffect">
                                  <p:stCondLst>
                                    <p:cond delay="0"/>
                                  </p:stCondLst>
                                  <p:childTnLst>
                                    <p:set>
                                      <p:cBhvr>
                                        <p:cTn id="60" dur="1" fill="hold">
                                          <p:stCondLst>
                                            <p:cond delay="0"/>
                                          </p:stCondLst>
                                        </p:cTn>
                                        <p:tgtEl>
                                          <p:spTgt spid="15"/>
                                        </p:tgtEl>
                                        <p:attrNameLst>
                                          <p:attrName>style.visibility</p:attrName>
                                        </p:attrNameLst>
                                      </p:cBhvr>
                                      <p:to>
                                        <p:strVal val="visible"/>
                                      </p:to>
                                    </p:set>
                                    <p:animEffect transition="in" filter="fade">
                                      <p:cBhvr>
                                        <p:cTn id="61" dur="250"/>
                                        <p:tgtEl>
                                          <p:spTgt spid="15"/>
                                        </p:tgtEl>
                                      </p:cBhvr>
                                    </p:animEffect>
                                    <p:anim calcmode="lin" valueType="num">
                                      <p:cBhvr>
                                        <p:cTn id="62" dur="250" fill="hold"/>
                                        <p:tgtEl>
                                          <p:spTgt spid="15"/>
                                        </p:tgtEl>
                                        <p:attrNameLst>
                                          <p:attrName>ppt_x</p:attrName>
                                        </p:attrNameLst>
                                      </p:cBhvr>
                                      <p:tavLst>
                                        <p:tav tm="0">
                                          <p:val>
                                            <p:strVal val="#ppt_x"/>
                                          </p:val>
                                        </p:tav>
                                        <p:tav tm="100000">
                                          <p:val>
                                            <p:strVal val="#ppt_x"/>
                                          </p:val>
                                        </p:tav>
                                      </p:tavLst>
                                    </p:anim>
                                    <p:anim calcmode="lin" valueType="num">
                                      <p:cBhvr>
                                        <p:cTn id="63" dur="250" fill="hold"/>
                                        <p:tgtEl>
                                          <p:spTgt spid="15"/>
                                        </p:tgtEl>
                                        <p:attrNameLst>
                                          <p:attrName>ppt_y</p:attrName>
                                        </p:attrNameLst>
                                      </p:cBhvr>
                                      <p:tavLst>
                                        <p:tav tm="0">
                                          <p:val>
                                            <p:strVal val="#ppt_y+.1"/>
                                          </p:val>
                                        </p:tav>
                                        <p:tav tm="100000">
                                          <p:val>
                                            <p:strVal val="#ppt_y"/>
                                          </p:val>
                                        </p:tav>
                                      </p:tavLst>
                                    </p:anim>
                                  </p:childTnLst>
                                </p:cTn>
                              </p:par>
                            </p:childTnLst>
                          </p:cTn>
                        </p:par>
                        <p:par>
                          <p:cTn id="64" fill="hold">
                            <p:stCondLst>
                              <p:cond delay="3000"/>
                            </p:stCondLst>
                            <p:childTnLst>
                              <p:par>
                                <p:cTn id="65" presetID="42" presetClass="entr" presetSubtype="0" fill="hold" nodeType="afterEffect">
                                  <p:stCondLst>
                                    <p:cond delay="0"/>
                                  </p:stCondLst>
                                  <p:childTnLst>
                                    <p:set>
                                      <p:cBhvr>
                                        <p:cTn id="66" dur="1" fill="hold">
                                          <p:stCondLst>
                                            <p:cond delay="0"/>
                                          </p:stCondLst>
                                        </p:cTn>
                                        <p:tgtEl>
                                          <p:spTgt spid="18"/>
                                        </p:tgtEl>
                                        <p:attrNameLst>
                                          <p:attrName>style.visibility</p:attrName>
                                        </p:attrNameLst>
                                      </p:cBhvr>
                                      <p:to>
                                        <p:strVal val="visible"/>
                                      </p:to>
                                    </p:set>
                                    <p:animEffect transition="in" filter="fade">
                                      <p:cBhvr>
                                        <p:cTn id="67" dur="250"/>
                                        <p:tgtEl>
                                          <p:spTgt spid="18"/>
                                        </p:tgtEl>
                                      </p:cBhvr>
                                    </p:animEffect>
                                    <p:anim calcmode="lin" valueType="num">
                                      <p:cBhvr>
                                        <p:cTn id="68" dur="250" fill="hold"/>
                                        <p:tgtEl>
                                          <p:spTgt spid="18"/>
                                        </p:tgtEl>
                                        <p:attrNameLst>
                                          <p:attrName>ppt_x</p:attrName>
                                        </p:attrNameLst>
                                      </p:cBhvr>
                                      <p:tavLst>
                                        <p:tav tm="0">
                                          <p:val>
                                            <p:strVal val="#ppt_x"/>
                                          </p:val>
                                        </p:tav>
                                        <p:tav tm="100000">
                                          <p:val>
                                            <p:strVal val="#ppt_x"/>
                                          </p:val>
                                        </p:tav>
                                      </p:tavLst>
                                    </p:anim>
                                    <p:anim calcmode="lin" valueType="num">
                                      <p:cBhvr>
                                        <p:cTn id="69" dur="250" fill="hold"/>
                                        <p:tgtEl>
                                          <p:spTgt spid="18"/>
                                        </p:tgtEl>
                                        <p:attrNameLst>
                                          <p:attrName>ppt_y</p:attrName>
                                        </p:attrNameLst>
                                      </p:cBhvr>
                                      <p:tavLst>
                                        <p:tav tm="0">
                                          <p:val>
                                            <p:strVal val="#ppt_y+.1"/>
                                          </p:val>
                                        </p:tav>
                                        <p:tav tm="100000">
                                          <p:val>
                                            <p:strVal val="#ppt_y"/>
                                          </p:val>
                                        </p:tav>
                                      </p:tavLst>
                                    </p:anim>
                                  </p:childTnLst>
                                </p:cTn>
                              </p:par>
                            </p:childTnLst>
                          </p:cTn>
                        </p:par>
                        <p:par>
                          <p:cTn id="70" fill="hold">
                            <p:stCondLst>
                              <p:cond delay="3250"/>
                            </p:stCondLst>
                            <p:childTnLst>
                              <p:par>
                                <p:cTn id="71" presetID="42" presetClass="entr" presetSubtype="0" fill="hold" nodeType="afterEffect">
                                  <p:stCondLst>
                                    <p:cond delay="0"/>
                                  </p:stCondLst>
                                  <p:childTnLst>
                                    <p:set>
                                      <p:cBhvr>
                                        <p:cTn id="72" dur="1" fill="hold">
                                          <p:stCondLst>
                                            <p:cond delay="0"/>
                                          </p:stCondLst>
                                        </p:cTn>
                                        <p:tgtEl>
                                          <p:spTgt spid="21"/>
                                        </p:tgtEl>
                                        <p:attrNameLst>
                                          <p:attrName>style.visibility</p:attrName>
                                        </p:attrNameLst>
                                      </p:cBhvr>
                                      <p:to>
                                        <p:strVal val="visible"/>
                                      </p:to>
                                    </p:set>
                                    <p:animEffect transition="in" filter="fade">
                                      <p:cBhvr>
                                        <p:cTn id="73" dur="250"/>
                                        <p:tgtEl>
                                          <p:spTgt spid="21"/>
                                        </p:tgtEl>
                                      </p:cBhvr>
                                    </p:animEffect>
                                    <p:anim calcmode="lin" valueType="num">
                                      <p:cBhvr>
                                        <p:cTn id="74" dur="250" fill="hold"/>
                                        <p:tgtEl>
                                          <p:spTgt spid="21"/>
                                        </p:tgtEl>
                                        <p:attrNameLst>
                                          <p:attrName>ppt_x</p:attrName>
                                        </p:attrNameLst>
                                      </p:cBhvr>
                                      <p:tavLst>
                                        <p:tav tm="0">
                                          <p:val>
                                            <p:strVal val="#ppt_x"/>
                                          </p:val>
                                        </p:tav>
                                        <p:tav tm="100000">
                                          <p:val>
                                            <p:strVal val="#ppt_x"/>
                                          </p:val>
                                        </p:tav>
                                      </p:tavLst>
                                    </p:anim>
                                    <p:anim calcmode="lin" valueType="num">
                                      <p:cBhvr>
                                        <p:cTn id="75" dur="250" fill="hold"/>
                                        <p:tgtEl>
                                          <p:spTgt spid="21"/>
                                        </p:tgtEl>
                                        <p:attrNameLst>
                                          <p:attrName>ppt_y</p:attrName>
                                        </p:attrNameLst>
                                      </p:cBhvr>
                                      <p:tavLst>
                                        <p:tav tm="0">
                                          <p:val>
                                            <p:strVal val="#ppt_y+.1"/>
                                          </p:val>
                                        </p:tav>
                                        <p:tav tm="100000">
                                          <p:val>
                                            <p:strVal val="#ppt_y"/>
                                          </p:val>
                                        </p:tav>
                                      </p:tavLst>
                                    </p:anim>
                                  </p:childTnLst>
                                </p:cTn>
                              </p:par>
                            </p:childTnLst>
                          </p:cTn>
                        </p:par>
                        <p:par>
                          <p:cTn id="76" fill="hold">
                            <p:stCondLst>
                              <p:cond delay="3500"/>
                            </p:stCondLst>
                            <p:childTnLst>
                              <p:par>
                                <p:cTn id="77" presetID="42" presetClass="entr" presetSubtype="0" fill="hold" nodeType="afterEffect">
                                  <p:stCondLst>
                                    <p:cond delay="0"/>
                                  </p:stCondLst>
                                  <p:childTnLst>
                                    <p:set>
                                      <p:cBhvr>
                                        <p:cTn id="78" dur="1" fill="hold">
                                          <p:stCondLst>
                                            <p:cond delay="0"/>
                                          </p:stCondLst>
                                        </p:cTn>
                                        <p:tgtEl>
                                          <p:spTgt spid="25"/>
                                        </p:tgtEl>
                                        <p:attrNameLst>
                                          <p:attrName>style.visibility</p:attrName>
                                        </p:attrNameLst>
                                      </p:cBhvr>
                                      <p:to>
                                        <p:strVal val="visible"/>
                                      </p:to>
                                    </p:set>
                                    <p:animEffect transition="in" filter="fade">
                                      <p:cBhvr>
                                        <p:cTn id="79" dur="250"/>
                                        <p:tgtEl>
                                          <p:spTgt spid="25"/>
                                        </p:tgtEl>
                                      </p:cBhvr>
                                    </p:animEffect>
                                    <p:anim calcmode="lin" valueType="num">
                                      <p:cBhvr>
                                        <p:cTn id="80" dur="250" fill="hold"/>
                                        <p:tgtEl>
                                          <p:spTgt spid="25"/>
                                        </p:tgtEl>
                                        <p:attrNameLst>
                                          <p:attrName>ppt_x</p:attrName>
                                        </p:attrNameLst>
                                      </p:cBhvr>
                                      <p:tavLst>
                                        <p:tav tm="0">
                                          <p:val>
                                            <p:strVal val="#ppt_x"/>
                                          </p:val>
                                        </p:tav>
                                        <p:tav tm="100000">
                                          <p:val>
                                            <p:strVal val="#ppt_x"/>
                                          </p:val>
                                        </p:tav>
                                      </p:tavLst>
                                    </p:anim>
                                    <p:anim calcmode="lin" valueType="num">
                                      <p:cBhvr>
                                        <p:cTn id="81" dur="250" fill="hold"/>
                                        <p:tgtEl>
                                          <p:spTgt spid="25"/>
                                        </p:tgtEl>
                                        <p:attrNameLst>
                                          <p:attrName>ppt_y</p:attrName>
                                        </p:attrNameLst>
                                      </p:cBhvr>
                                      <p:tavLst>
                                        <p:tav tm="0">
                                          <p:val>
                                            <p:strVal val="#ppt_y+.1"/>
                                          </p:val>
                                        </p:tav>
                                        <p:tav tm="100000">
                                          <p:val>
                                            <p:strVal val="#ppt_y"/>
                                          </p:val>
                                        </p:tav>
                                      </p:tavLst>
                                    </p:anim>
                                  </p:childTnLst>
                                </p:cTn>
                              </p:par>
                            </p:childTnLst>
                          </p:cTn>
                        </p:par>
                        <p:par>
                          <p:cTn id="82" fill="hold">
                            <p:stCondLst>
                              <p:cond delay="3750"/>
                            </p:stCondLst>
                            <p:childTnLst>
                              <p:par>
                                <p:cTn id="83" presetID="42" presetClass="entr" presetSubtype="0" fill="hold" grpId="0" nodeType="afterEffect">
                                  <p:stCondLst>
                                    <p:cond delay="0"/>
                                  </p:stCondLst>
                                  <p:childTnLst>
                                    <p:set>
                                      <p:cBhvr>
                                        <p:cTn id="84" dur="1" fill="hold">
                                          <p:stCondLst>
                                            <p:cond delay="0"/>
                                          </p:stCondLst>
                                        </p:cTn>
                                        <p:tgtEl>
                                          <p:spTgt spid="31"/>
                                        </p:tgtEl>
                                        <p:attrNameLst>
                                          <p:attrName>style.visibility</p:attrName>
                                        </p:attrNameLst>
                                      </p:cBhvr>
                                      <p:to>
                                        <p:strVal val="visible"/>
                                      </p:to>
                                    </p:set>
                                    <p:animEffect transition="in" filter="fade">
                                      <p:cBhvr>
                                        <p:cTn id="85" dur="250"/>
                                        <p:tgtEl>
                                          <p:spTgt spid="31"/>
                                        </p:tgtEl>
                                      </p:cBhvr>
                                    </p:animEffect>
                                    <p:anim calcmode="lin" valueType="num">
                                      <p:cBhvr>
                                        <p:cTn id="86" dur="250" fill="hold"/>
                                        <p:tgtEl>
                                          <p:spTgt spid="31"/>
                                        </p:tgtEl>
                                        <p:attrNameLst>
                                          <p:attrName>ppt_x</p:attrName>
                                        </p:attrNameLst>
                                      </p:cBhvr>
                                      <p:tavLst>
                                        <p:tav tm="0">
                                          <p:val>
                                            <p:strVal val="#ppt_x"/>
                                          </p:val>
                                        </p:tav>
                                        <p:tav tm="100000">
                                          <p:val>
                                            <p:strVal val="#ppt_x"/>
                                          </p:val>
                                        </p:tav>
                                      </p:tavLst>
                                    </p:anim>
                                    <p:anim calcmode="lin" valueType="num">
                                      <p:cBhvr>
                                        <p:cTn id="87" dur="25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9" grpId="0"/>
      <p:bldP spid="10" grpId="0"/>
      <p:bldP spid="12" grpId="0" animBg="1"/>
      <p:bldP spid="13" grpId="0" animBg="1"/>
      <p:bldP spid="14" grpId="0" animBg="1"/>
      <p:bldP spid="31"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EEDC1"/>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E132EC98-FF78-40EF-828A-585C99DE8AD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40023" y="3583973"/>
            <a:ext cx="8229599" cy="3467384"/>
          </a:xfrm>
          <a:prstGeom prst="rect">
            <a:avLst/>
          </a:prstGeom>
        </p:spPr>
      </p:pic>
      <p:grpSp>
        <p:nvGrpSpPr>
          <p:cNvPr id="4" name="组合 3"/>
          <p:cNvGrpSpPr/>
          <p:nvPr/>
        </p:nvGrpSpPr>
        <p:grpSpPr>
          <a:xfrm>
            <a:off x="2611410" y="488950"/>
            <a:ext cx="6981878" cy="615162"/>
            <a:chOff x="4787900" y="488950"/>
            <a:chExt cx="2628900" cy="615162"/>
          </a:xfrm>
        </p:grpSpPr>
        <p:sp>
          <p:nvSpPr>
            <p:cNvPr id="11" name="Copyright Notice"/>
            <p:cNvSpPr>
              <a:spLocks/>
            </p:cNvSpPr>
            <p:nvPr/>
          </p:nvSpPr>
          <p:spPr bwMode="auto">
            <a:xfrm>
              <a:off x="4787900" y="579149"/>
              <a:ext cx="2628900"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rgbClr val="EC5B2D"/>
                  </a:solidFill>
                  <a:latin typeface="微软雅黑" panose="020B0503020204020204" pitchFamily="34" charset="-122"/>
                  <a:ea typeface="微软雅黑" panose="020B0503020204020204" pitchFamily="34" charset="-122"/>
                </a:rPr>
                <a:t>点击加入标题文字</a:t>
              </a:r>
              <a:endParaRPr lang="en-US" sz="2400" cap="small" dirty="0">
                <a:solidFill>
                  <a:srgbClr val="EC5B2D"/>
                </a:solidFill>
                <a:latin typeface="微软雅黑" panose="020B0503020204020204" pitchFamily="34" charset="-122"/>
                <a:ea typeface="微软雅黑" panose="020B0503020204020204" pitchFamily="34" charset="-122"/>
              </a:endParaRPr>
            </a:p>
          </p:txBody>
        </p:sp>
        <p:sp>
          <p:nvSpPr>
            <p:cNvPr id="8" name="Shape 18"/>
            <p:cNvSpPr/>
            <p:nvPr/>
          </p:nvSpPr>
          <p:spPr>
            <a:xfrm>
              <a:off x="4921206" y="488950"/>
              <a:ext cx="2362288" cy="615162"/>
            </a:xfrm>
            <a:prstGeom prst="roundRect">
              <a:avLst>
                <a:gd name="adj" fmla="val 50000"/>
              </a:avLst>
            </a:prstGeom>
            <a:noFill/>
            <a:ln w="12700" cap="flat">
              <a:solidFill>
                <a:srgbClr val="14345A"/>
              </a:solidFill>
              <a:prstDash val="solid"/>
              <a:miter lim="400000"/>
            </a:ln>
            <a:effectLst/>
          </p:spPr>
          <p:txBody>
            <a:bodyPr wrap="square" lIns="19050" tIns="19050" rIns="19050" bIns="1905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750" b="0" i="0" u="none" strike="noStrike" kern="0" cap="none" spc="0" normalizeH="0" baseline="0" noProof="0">
                <a:ln>
                  <a:noFill/>
                </a:ln>
                <a:solidFill>
                  <a:schemeClr val="bg1"/>
                </a:solidFill>
                <a:effectLst/>
                <a:uLnTx/>
                <a:uFillTx/>
              </a:endParaRPr>
            </a:p>
          </p:txBody>
        </p:sp>
      </p:grpSp>
      <p:sp>
        <p:nvSpPr>
          <p:cNvPr id="5" name="矩形 4"/>
          <p:cNvSpPr/>
          <p:nvPr/>
        </p:nvSpPr>
        <p:spPr>
          <a:xfrm>
            <a:off x="1988701" y="2180774"/>
            <a:ext cx="1440000" cy="1980000"/>
          </a:xfrm>
          <a:prstGeom prst="rect">
            <a:avLst/>
          </a:prstGeom>
          <a:noFill/>
          <a:ln>
            <a:solidFill>
              <a:srgbClr val="EC5B2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250434" y="2180774"/>
            <a:ext cx="1440000" cy="1980000"/>
          </a:xfrm>
          <a:prstGeom prst="rect">
            <a:avLst/>
          </a:prstGeom>
          <a:noFill/>
          <a:ln>
            <a:solidFill>
              <a:srgbClr val="B8D55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512167" y="2180774"/>
            <a:ext cx="1440000" cy="1980000"/>
          </a:xfrm>
          <a:prstGeom prst="rect">
            <a:avLst/>
          </a:prstGeom>
          <a:noFill/>
          <a:ln>
            <a:solidFill>
              <a:srgbClr val="EC5B2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8773899" y="2180774"/>
            <a:ext cx="1440000" cy="1980000"/>
          </a:xfrm>
          <a:prstGeom prst="rect">
            <a:avLst/>
          </a:prstGeom>
          <a:noFill/>
          <a:ln>
            <a:solidFill>
              <a:srgbClr val="B8D55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13"/>
          <p:cNvSpPr txBox="1"/>
          <p:nvPr/>
        </p:nvSpPr>
        <p:spPr>
          <a:xfrm>
            <a:off x="2169130" y="3628212"/>
            <a:ext cx="1079142" cy="338554"/>
          </a:xfrm>
          <a:prstGeom prst="rect">
            <a:avLst/>
          </a:prstGeom>
          <a:noFill/>
          <a:ln>
            <a:solidFill>
              <a:srgbClr val="EC5B2D"/>
            </a:solidFill>
          </a:ln>
        </p:spPr>
        <p:txBody>
          <a:bodyPr wrap="none" rtlCol="0">
            <a:spAutoFit/>
          </a:bodyPr>
          <a:lstStyle/>
          <a:p>
            <a:pPr algn="ctr"/>
            <a:r>
              <a:rPr lang="en-US" altLang="zh-CN" sz="1600" dirty="0">
                <a:solidFill>
                  <a:schemeClr val="bg1">
                    <a:lumMod val="50000"/>
                  </a:schemeClr>
                </a:solidFill>
              </a:rPr>
              <a:t>TEXT HERE</a:t>
            </a:r>
            <a:endParaRPr lang="zh-CN" altLang="en-US" sz="1600" dirty="0">
              <a:solidFill>
                <a:schemeClr val="bg1">
                  <a:lumMod val="50000"/>
                </a:schemeClr>
              </a:solidFill>
            </a:endParaRPr>
          </a:p>
        </p:txBody>
      </p:sp>
      <p:sp>
        <p:nvSpPr>
          <p:cNvPr id="12" name="文本框 14"/>
          <p:cNvSpPr txBox="1"/>
          <p:nvPr/>
        </p:nvSpPr>
        <p:spPr>
          <a:xfrm>
            <a:off x="4430863" y="3628212"/>
            <a:ext cx="1079142" cy="338554"/>
          </a:xfrm>
          <a:prstGeom prst="rect">
            <a:avLst/>
          </a:prstGeom>
          <a:noFill/>
          <a:ln>
            <a:solidFill>
              <a:srgbClr val="B8D557"/>
            </a:solidFill>
          </a:ln>
        </p:spPr>
        <p:txBody>
          <a:bodyPr wrap="none" rtlCol="0">
            <a:spAutoFit/>
          </a:bodyPr>
          <a:lstStyle/>
          <a:p>
            <a:pPr algn="ctr"/>
            <a:r>
              <a:rPr lang="en-US" altLang="zh-CN" sz="1600" dirty="0">
                <a:solidFill>
                  <a:schemeClr val="bg1">
                    <a:lumMod val="50000"/>
                  </a:schemeClr>
                </a:solidFill>
              </a:rPr>
              <a:t>TEXT HERE</a:t>
            </a:r>
            <a:endParaRPr lang="zh-CN" altLang="en-US" sz="1600" dirty="0">
              <a:solidFill>
                <a:schemeClr val="bg1">
                  <a:lumMod val="50000"/>
                </a:schemeClr>
              </a:solidFill>
            </a:endParaRPr>
          </a:p>
        </p:txBody>
      </p:sp>
      <p:sp>
        <p:nvSpPr>
          <p:cNvPr id="13" name="文本框 15"/>
          <p:cNvSpPr txBox="1"/>
          <p:nvPr/>
        </p:nvSpPr>
        <p:spPr>
          <a:xfrm>
            <a:off x="6695207" y="3628212"/>
            <a:ext cx="1079142" cy="338554"/>
          </a:xfrm>
          <a:prstGeom prst="rect">
            <a:avLst/>
          </a:prstGeom>
          <a:noFill/>
          <a:ln>
            <a:solidFill>
              <a:srgbClr val="EC5B2D"/>
            </a:solidFill>
          </a:ln>
        </p:spPr>
        <p:txBody>
          <a:bodyPr wrap="none" rtlCol="0">
            <a:spAutoFit/>
          </a:bodyPr>
          <a:lstStyle/>
          <a:p>
            <a:pPr algn="ctr"/>
            <a:r>
              <a:rPr lang="en-US" altLang="zh-CN" sz="1600" dirty="0">
                <a:solidFill>
                  <a:schemeClr val="bg1">
                    <a:lumMod val="50000"/>
                  </a:schemeClr>
                </a:solidFill>
              </a:rPr>
              <a:t>TEXT HERE</a:t>
            </a:r>
            <a:endParaRPr lang="zh-CN" altLang="en-US" sz="1600" dirty="0">
              <a:solidFill>
                <a:schemeClr val="bg1">
                  <a:lumMod val="50000"/>
                </a:schemeClr>
              </a:solidFill>
            </a:endParaRPr>
          </a:p>
        </p:txBody>
      </p:sp>
      <p:sp>
        <p:nvSpPr>
          <p:cNvPr id="14" name="文本框 16"/>
          <p:cNvSpPr txBox="1"/>
          <p:nvPr/>
        </p:nvSpPr>
        <p:spPr>
          <a:xfrm>
            <a:off x="8954328" y="3628212"/>
            <a:ext cx="1079142" cy="338554"/>
          </a:xfrm>
          <a:prstGeom prst="rect">
            <a:avLst/>
          </a:prstGeom>
          <a:noFill/>
          <a:ln>
            <a:solidFill>
              <a:srgbClr val="B8D557"/>
            </a:solidFill>
          </a:ln>
        </p:spPr>
        <p:txBody>
          <a:bodyPr wrap="none" rtlCol="0">
            <a:spAutoFit/>
          </a:bodyPr>
          <a:lstStyle/>
          <a:p>
            <a:pPr algn="ctr"/>
            <a:r>
              <a:rPr lang="en-US" altLang="zh-CN" sz="1600" dirty="0">
                <a:solidFill>
                  <a:schemeClr val="bg1">
                    <a:lumMod val="50000"/>
                  </a:schemeClr>
                </a:solidFill>
              </a:rPr>
              <a:t>TEXT HERE</a:t>
            </a:r>
            <a:endParaRPr lang="zh-CN" altLang="en-US" sz="1600" dirty="0">
              <a:solidFill>
                <a:schemeClr val="bg1">
                  <a:lumMod val="50000"/>
                </a:schemeClr>
              </a:solidFill>
            </a:endParaRPr>
          </a:p>
        </p:txBody>
      </p:sp>
      <p:sp>
        <p:nvSpPr>
          <p:cNvPr id="16" name="KSO_Shape"/>
          <p:cNvSpPr>
            <a:spLocks noChangeAspect="1"/>
          </p:cNvSpPr>
          <p:nvPr/>
        </p:nvSpPr>
        <p:spPr>
          <a:xfrm>
            <a:off x="4700434" y="2674605"/>
            <a:ext cx="540000" cy="503100"/>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noFill/>
          <a:ln>
            <a:solidFill>
              <a:srgbClr val="B8D557"/>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7" name="KSO_Shape"/>
          <p:cNvSpPr>
            <a:spLocks noChangeAspect="1"/>
          </p:cNvSpPr>
          <p:nvPr/>
        </p:nvSpPr>
        <p:spPr>
          <a:xfrm>
            <a:off x="2438701" y="2674605"/>
            <a:ext cx="540000" cy="439200"/>
          </a:xfrm>
          <a:custGeom>
            <a:avLst/>
            <a:gdLst/>
            <a:ahLst/>
            <a:cxnLst/>
            <a:rect l="l" t="t" r="r" b="b"/>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noFill/>
          <a:ln>
            <a:solidFill>
              <a:srgbClr val="EC5B2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8" name="Freeform 16"/>
          <p:cNvSpPr>
            <a:spLocks noChangeAspect="1"/>
          </p:cNvSpPr>
          <p:nvPr/>
        </p:nvSpPr>
        <p:spPr bwMode="auto">
          <a:xfrm>
            <a:off x="6962167" y="2723090"/>
            <a:ext cx="540000" cy="440705"/>
          </a:xfrm>
          <a:custGeom>
            <a:avLst/>
            <a:gdLst>
              <a:gd name="T0" fmla="*/ 630000 w 197"/>
              <a:gd name="T1" fmla="*/ 61023 h 160"/>
              <a:gd name="T2" fmla="*/ 556447 w 197"/>
              <a:gd name="T3" fmla="*/ 80293 h 160"/>
              <a:gd name="T4" fmla="*/ 614010 w 197"/>
              <a:gd name="T5" fmla="*/ 9635 h 160"/>
              <a:gd name="T6" fmla="*/ 530863 w 197"/>
              <a:gd name="T7" fmla="*/ 41753 h 160"/>
              <a:gd name="T8" fmla="*/ 434924 w 197"/>
              <a:gd name="T9" fmla="*/ 0 h 160"/>
              <a:gd name="T10" fmla="*/ 307005 w 197"/>
              <a:gd name="T11" fmla="*/ 128470 h 160"/>
              <a:gd name="T12" fmla="*/ 310203 w 197"/>
              <a:gd name="T13" fmla="*/ 160587 h 160"/>
              <a:gd name="T14" fmla="*/ 44772 w 197"/>
              <a:gd name="T15" fmla="*/ 22482 h 160"/>
              <a:gd name="T16" fmla="*/ 25584 w 197"/>
              <a:gd name="T17" fmla="*/ 89929 h 160"/>
              <a:gd name="T18" fmla="*/ 83147 w 197"/>
              <a:gd name="T19" fmla="*/ 195916 h 160"/>
              <a:gd name="T20" fmla="*/ 25584 w 197"/>
              <a:gd name="T21" fmla="*/ 179857 h 160"/>
              <a:gd name="T22" fmla="*/ 25584 w 197"/>
              <a:gd name="T23" fmla="*/ 183069 h 160"/>
              <a:gd name="T24" fmla="*/ 127919 w 197"/>
              <a:gd name="T25" fmla="*/ 308327 h 160"/>
              <a:gd name="T26" fmla="*/ 95939 w 197"/>
              <a:gd name="T27" fmla="*/ 314750 h 160"/>
              <a:gd name="T28" fmla="*/ 70355 w 197"/>
              <a:gd name="T29" fmla="*/ 311539 h 160"/>
              <a:gd name="T30" fmla="*/ 191878 w 197"/>
              <a:gd name="T31" fmla="*/ 401467 h 160"/>
              <a:gd name="T32" fmla="*/ 31980 w 197"/>
              <a:gd name="T33" fmla="*/ 456067 h 160"/>
              <a:gd name="T34" fmla="*/ 0 w 197"/>
              <a:gd name="T35" fmla="*/ 456067 h 160"/>
              <a:gd name="T36" fmla="*/ 198274 w 197"/>
              <a:gd name="T37" fmla="*/ 513878 h 160"/>
              <a:gd name="T38" fmla="*/ 566041 w 197"/>
              <a:gd name="T39" fmla="*/ 144528 h 160"/>
              <a:gd name="T40" fmla="*/ 566041 w 197"/>
              <a:gd name="T41" fmla="*/ 128470 h 160"/>
              <a:gd name="T42" fmla="*/ 630000 w 197"/>
              <a:gd name="T43" fmla="*/ 61023 h 16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97" h="160">
                <a:moveTo>
                  <a:pt x="197" y="19"/>
                </a:moveTo>
                <a:cubicBezTo>
                  <a:pt x="190" y="22"/>
                  <a:pt x="182" y="24"/>
                  <a:pt x="174" y="25"/>
                </a:cubicBezTo>
                <a:cubicBezTo>
                  <a:pt x="182" y="20"/>
                  <a:pt x="189" y="12"/>
                  <a:pt x="192" y="3"/>
                </a:cubicBezTo>
                <a:cubicBezTo>
                  <a:pt x="184" y="8"/>
                  <a:pt x="175" y="11"/>
                  <a:pt x="166" y="13"/>
                </a:cubicBezTo>
                <a:cubicBezTo>
                  <a:pt x="158" y="5"/>
                  <a:pt x="148" y="0"/>
                  <a:pt x="136" y="0"/>
                </a:cubicBezTo>
                <a:cubicBezTo>
                  <a:pt x="114" y="0"/>
                  <a:pt x="96" y="18"/>
                  <a:pt x="96" y="40"/>
                </a:cubicBezTo>
                <a:cubicBezTo>
                  <a:pt x="96" y="44"/>
                  <a:pt x="96" y="47"/>
                  <a:pt x="97" y="50"/>
                </a:cubicBezTo>
                <a:cubicBezTo>
                  <a:pt x="63" y="48"/>
                  <a:pt x="34" y="32"/>
                  <a:pt x="14" y="7"/>
                </a:cubicBezTo>
                <a:cubicBezTo>
                  <a:pt x="10" y="13"/>
                  <a:pt x="8" y="20"/>
                  <a:pt x="8" y="28"/>
                </a:cubicBezTo>
                <a:cubicBezTo>
                  <a:pt x="8" y="42"/>
                  <a:pt x="15" y="54"/>
                  <a:pt x="26" y="61"/>
                </a:cubicBezTo>
                <a:cubicBezTo>
                  <a:pt x="20" y="61"/>
                  <a:pt x="13" y="59"/>
                  <a:pt x="8" y="56"/>
                </a:cubicBezTo>
                <a:cubicBezTo>
                  <a:pt x="8" y="56"/>
                  <a:pt x="8" y="57"/>
                  <a:pt x="8" y="57"/>
                </a:cubicBezTo>
                <a:cubicBezTo>
                  <a:pt x="8" y="76"/>
                  <a:pt x="22" y="93"/>
                  <a:pt x="40" y="96"/>
                </a:cubicBezTo>
                <a:cubicBezTo>
                  <a:pt x="37" y="97"/>
                  <a:pt x="33" y="98"/>
                  <a:pt x="30" y="98"/>
                </a:cubicBezTo>
                <a:cubicBezTo>
                  <a:pt x="27" y="98"/>
                  <a:pt x="24" y="98"/>
                  <a:pt x="22" y="97"/>
                </a:cubicBezTo>
                <a:cubicBezTo>
                  <a:pt x="27" y="113"/>
                  <a:pt x="42" y="125"/>
                  <a:pt x="60" y="125"/>
                </a:cubicBezTo>
                <a:cubicBezTo>
                  <a:pt x="46" y="136"/>
                  <a:pt x="29" y="142"/>
                  <a:pt x="10" y="142"/>
                </a:cubicBezTo>
                <a:cubicBezTo>
                  <a:pt x="6" y="142"/>
                  <a:pt x="3" y="142"/>
                  <a:pt x="0" y="142"/>
                </a:cubicBezTo>
                <a:cubicBezTo>
                  <a:pt x="18" y="153"/>
                  <a:pt x="39" y="160"/>
                  <a:pt x="62" y="160"/>
                </a:cubicBezTo>
                <a:cubicBezTo>
                  <a:pt x="136" y="160"/>
                  <a:pt x="177" y="98"/>
                  <a:pt x="177" y="45"/>
                </a:cubicBezTo>
                <a:cubicBezTo>
                  <a:pt x="177" y="43"/>
                  <a:pt x="177" y="42"/>
                  <a:pt x="177" y="40"/>
                </a:cubicBezTo>
                <a:cubicBezTo>
                  <a:pt x="185" y="34"/>
                  <a:pt x="192" y="27"/>
                  <a:pt x="197" y="19"/>
                </a:cubicBezTo>
                <a:close/>
              </a:path>
            </a:pathLst>
          </a:custGeom>
          <a:noFill/>
          <a:ln>
            <a:solidFill>
              <a:srgbClr val="EC5B2D"/>
            </a:solidFill>
          </a:ln>
        </p:spPr>
        <p:txBody>
          <a:bodyPr/>
          <a:lstStyle/>
          <a:p>
            <a:endParaRPr lang="zh-CN" altLang="en-US"/>
          </a:p>
        </p:txBody>
      </p:sp>
      <p:sp>
        <p:nvSpPr>
          <p:cNvPr id="19" name="Freeform 24"/>
          <p:cNvSpPr>
            <a:spLocks noChangeAspect="1"/>
          </p:cNvSpPr>
          <p:nvPr/>
        </p:nvSpPr>
        <p:spPr bwMode="auto">
          <a:xfrm>
            <a:off x="9366840" y="2656155"/>
            <a:ext cx="254118" cy="540000"/>
          </a:xfrm>
          <a:custGeom>
            <a:avLst/>
            <a:gdLst>
              <a:gd name="T0" fmla="*/ 254254 w 89"/>
              <a:gd name="T1" fmla="*/ 176269 h 193"/>
              <a:gd name="T2" fmla="*/ 168550 w 89"/>
              <a:gd name="T3" fmla="*/ 176269 h 193"/>
              <a:gd name="T4" fmla="*/ 168550 w 89"/>
              <a:gd name="T5" fmla="*/ 120311 h 193"/>
              <a:gd name="T6" fmla="*/ 191405 w 89"/>
              <a:gd name="T7" fmla="*/ 92332 h 193"/>
              <a:gd name="T8" fmla="*/ 254254 w 89"/>
              <a:gd name="T9" fmla="*/ 92332 h 193"/>
              <a:gd name="T10" fmla="*/ 254254 w 89"/>
              <a:gd name="T11" fmla="*/ 0 h 193"/>
              <a:gd name="T12" fmla="*/ 168550 w 89"/>
              <a:gd name="T13" fmla="*/ 0 h 193"/>
              <a:gd name="T14" fmla="*/ 54279 w 89"/>
              <a:gd name="T15" fmla="*/ 111917 h 193"/>
              <a:gd name="T16" fmla="*/ 54279 w 89"/>
              <a:gd name="T17" fmla="*/ 176269 h 193"/>
              <a:gd name="T18" fmla="*/ 0 w 89"/>
              <a:gd name="T19" fmla="*/ 176269 h 193"/>
              <a:gd name="T20" fmla="*/ 0 w 89"/>
              <a:gd name="T21" fmla="*/ 271399 h 193"/>
              <a:gd name="T22" fmla="*/ 54279 w 89"/>
              <a:gd name="T23" fmla="*/ 271399 h 193"/>
              <a:gd name="T24" fmla="*/ 54279 w 89"/>
              <a:gd name="T25" fmla="*/ 540000 h 193"/>
              <a:gd name="T26" fmla="*/ 168550 w 89"/>
              <a:gd name="T27" fmla="*/ 540000 h 193"/>
              <a:gd name="T28" fmla="*/ 168550 w 89"/>
              <a:gd name="T29" fmla="*/ 271399 h 193"/>
              <a:gd name="T30" fmla="*/ 245684 w 89"/>
              <a:gd name="T31" fmla="*/ 271399 h 193"/>
              <a:gd name="T32" fmla="*/ 254254 w 89"/>
              <a:gd name="T33" fmla="*/ 176269 h 19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89" h="193">
                <a:moveTo>
                  <a:pt x="89" y="63"/>
                </a:moveTo>
                <a:cubicBezTo>
                  <a:pt x="59" y="63"/>
                  <a:pt x="59" y="63"/>
                  <a:pt x="59" y="63"/>
                </a:cubicBezTo>
                <a:cubicBezTo>
                  <a:pt x="59" y="43"/>
                  <a:pt x="59" y="43"/>
                  <a:pt x="59" y="43"/>
                </a:cubicBezTo>
                <a:cubicBezTo>
                  <a:pt x="59" y="35"/>
                  <a:pt x="64" y="33"/>
                  <a:pt x="67" y="33"/>
                </a:cubicBezTo>
                <a:cubicBezTo>
                  <a:pt x="71" y="33"/>
                  <a:pt x="89" y="33"/>
                  <a:pt x="89" y="33"/>
                </a:cubicBezTo>
                <a:cubicBezTo>
                  <a:pt x="89" y="0"/>
                  <a:pt x="89" y="0"/>
                  <a:pt x="89" y="0"/>
                </a:cubicBezTo>
                <a:cubicBezTo>
                  <a:pt x="59" y="0"/>
                  <a:pt x="59" y="0"/>
                  <a:pt x="59" y="0"/>
                </a:cubicBezTo>
                <a:cubicBezTo>
                  <a:pt x="26" y="0"/>
                  <a:pt x="19" y="25"/>
                  <a:pt x="19" y="40"/>
                </a:cubicBezTo>
                <a:cubicBezTo>
                  <a:pt x="19" y="63"/>
                  <a:pt x="19" y="63"/>
                  <a:pt x="19" y="63"/>
                </a:cubicBezTo>
                <a:cubicBezTo>
                  <a:pt x="0" y="63"/>
                  <a:pt x="0" y="63"/>
                  <a:pt x="0" y="63"/>
                </a:cubicBezTo>
                <a:cubicBezTo>
                  <a:pt x="0" y="97"/>
                  <a:pt x="0" y="97"/>
                  <a:pt x="0" y="97"/>
                </a:cubicBezTo>
                <a:cubicBezTo>
                  <a:pt x="19" y="97"/>
                  <a:pt x="19" y="97"/>
                  <a:pt x="19" y="97"/>
                </a:cubicBezTo>
                <a:cubicBezTo>
                  <a:pt x="19" y="140"/>
                  <a:pt x="19" y="193"/>
                  <a:pt x="19" y="193"/>
                </a:cubicBezTo>
                <a:cubicBezTo>
                  <a:pt x="59" y="193"/>
                  <a:pt x="59" y="193"/>
                  <a:pt x="59" y="193"/>
                </a:cubicBezTo>
                <a:cubicBezTo>
                  <a:pt x="59" y="193"/>
                  <a:pt x="59" y="140"/>
                  <a:pt x="59" y="97"/>
                </a:cubicBezTo>
                <a:cubicBezTo>
                  <a:pt x="86" y="97"/>
                  <a:pt x="86" y="97"/>
                  <a:pt x="86" y="97"/>
                </a:cubicBezTo>
                <a:lnTo>
                  <a:pt x="89" y="63"/>
                </a:lnTo>
                <a:close/>
              </a:path>
            </a:pathLst>
          </a:custGeom>
          <a:noFill/>
          <a:ln>
            <a:solidFill>
              <a:srgbClr val="B8D557"/>
            </a:solidFill>
          </a:ln>
        </p:spPr>
        <p:txBody>
          <a:bodyPr/>
          <a:lstStyle/>
          <a:p>
            <a:endParaRPr lang="zh-CN" altLang="en-US"/>
          </a:p>
        </p:txBody>
      </p:sp>
      <p:pic>
        <p:nvPicPr>
          <p:cNvPr id="21" name="图片 20">
            <a:extLst>
              <a:ext uri="{FF2B5EF4-FFF2-40B4-BE49-F238E27FC236}">
                <a16:creationId xmlns:a16="http://schemas.microsoft.com/office/drawing/2014/main" id="{B4B01636-16C0-44B4-A008-307E9A8F032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947831">
            <a:off x="7668493" y="-394499"/>
            <a:ext cx="2293446" cy="2293446"/>
          </a:xfrm>
          <a:prstGeom prst="rect">
            <a:avLst/>
          </a:prstGeom>
        </p:spPr>
      </p:pic>
    </p:spTree>
    <p:extLst>
      <p:ext uri="{BB962C8B-B14F-4D97-AF65-F5344CB8AC3E}">
        <p14:creationId xmlns:p14="http://schemas.microsoft.com/office/powerpoint/2010/main" val="256615317"/>
      </p:ext>
    </p:extLst>
  </p:cSld>
  <p:clrMapOvr>
    <a:masterClrMapping/>
  </p:clrMapOvr>
  <mc:AlternateContent xmlns:mc="http://schemas.openxmlformats.org/markup-compatibility/2006" xmlns:p14="http://schemas.microsoft.com/office/powerpoint/2010/main">
    <mc:Choice Requires="p14">
      <p:transition spd="slow" p14:dur="2000" advTm="3000">
        <p14:warp dir="in"/>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250"/>
                                        <p:tgtEl>
                                          <p:spTgt spid="5"/>
                                        </p:tgtEl>
                                      </p:cBhvr>
                                    </p:animEffect>
                                    <p:anim calcmode="lin" valueType="num">
                                      <p:cBhvr>
                                        <p:cTn id="14" dur="250" fill="hold"/>
                                        <p:tgtEl>
                                          <p:spTgt spid="5"/>
                                        </p:tgtEl>
                                        <p:attrNameLst>
                                          <p:attrName>ppt_x</p:attrName>
                                        </p:attrNameLst>
                                      </p:cBhvr>
                                      <p:tavLst>
                                        <p:tav tm="0">
                                          <p:val>
                                            <p:strVal val="#ppt_x"/>
                                          </p:val>
                                        </p:tav>
                                        <p:tav tm="100000">
                                          <p:val>
                                            <p:strVal val="#ppt_x"/>
                                          </p:val>
                                        </p:tav>
                                      </p:tavLst>
                                    </p:anim>
                                    <p:anim calcmode="lin" valueType="num">
                                      <p:cBhvr>
                                        <p:cTn id="15" dur="25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250"/>
                                        <p:tgtEl>
                                          <p:spTgt spid="6"/>
                                        </p:tgtEl>
                                      </p:cBhvr>
                                    </p:animEffect>
                                    <p:anim calcmode="lin" valueType="num">
                                      <p:cBhvr>
                                        <p:cTn id="20" dur="250" fill="hold"/>
                                        <p:tgtEl>
                                          <p:spTgt spid="6"/>
                                        </p:tgtEl>
                                        <p:attrNameLst>
                                          <p:attrName>ppt_x</p:attrName>
                                        </p:attrNameLst>
                                      </p:cBhvr>
                                      <p:tavLst>
                                        <p:tav tm="0">
                                          <p:val>
                                            <p:strVal val="#ppt_x"/>
                                          </p:val>
                                        </p:tav>
                                        <p:tav tm="100000">
                                          <p:val>
                                            <p:strVal val="#ppt_x"/>
                                          </p:val>
                                        </p:tav>
                                      </p:tavLst>
                                    </p:anim>
                                    <p:anim calcmode="lin" valueType="num">
                                      <p:cBhvr>
                                        <p:cTn id="21" dur="250" fill="hold"/>
                                        <p:tgtEl>
                                          <p:spTgt spid="6"/>
                                        </p:tgtEl>
                                        <p:attrNameLst>
                                          <p:attrName>ppt_y</p:attrName>
                                        </p:attrNameLst>
                                      </p:cBhvr>
                                      <p:tavLst>
                                        <p:tav tm="0">
                                          <p:val>
                                            <p:strVal val="#ppt_y+.1"/>
                                          </p:val>
                                        </p:tav>
                                        <p:tav tm="100000">
                                          <p:val>
                                            <p:strVal val="#ppt_y"/>
                                          </p:val>
                                        </p:tav>
                                      </p:tavLst>
                                    </p:anim>
                                  </p:childTnLst>
                                </p:cTn>
                              </p:par>
                            </p:childTnLst>
                          </p:cTn>
                        </p:par>
                        <p:par>
                          <p:cTn id="22" fill="hold">
                            <p:stCondLst>
                              <p:cond delay="1250"/>
                            </p:stCondLst>
                            <p:childTnLst>
                              <p:par>
                                <p:cTn id="23" presetID="42" presetClass="entr" presetSubtype="0"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250"/>
                                        <p:tgtEl>
                                          <p:spTgt spid="7"/>
                                        </p:tgtEl>
                                      </p:cBhvr>
                                    </p:animEffect>
                                    <p:anim calcmode="lin" valueType="num">
                                      <p:cBhvr>
                                        <p:cTn id="26" dur="250" fill="hold"/>
                                        <p:tgtEl>
                                          <p:spTgt spid="7"/>
                                        </p:tgtEl>
                                        <p:attrNameLst>
                                          <p:attrName>ppt_x</p:attrName>
                                        </p:attrNameLst>
                                      </p:cBhvr>
                                      <p:tavLst>
                                        <p:tav tm="0">
                                          <p:val>
                                            <p:strVal val="#ppt_x"/>
                                          </p:val>
                                        </p:tav>
                                        <p:tav tm="100000">
                                          <p:val>
                                            <p:strVal val="#ppt_x"/>
                                          </p:val>
                                        </p:tav>
                                      </p:tavLst>
                                    </p:anim>
                                    <p:anim calcmode="lin" valueType="num">
                                      <p:cBhvr>
                                        <p:cTn id="27" dur="250" fill="hold"/>
                                        <p:tgtEl>
                                          <p:spTgt spid="7"/>
                                        </p:tgtEl>
                                        <p:attrNameLst>
                                          <p:attrName>ppt_y</p:attrName>
                                        </p:attrNameLst>
                                      </p:cBhvr>
                                      <p:tavLst>
                                        <p:tav tm="0">
                                          <p:val>
                                            <p:strVal val="#ppt_y+.1"/>
                                          </p:val>
                                        </p:tav>
                                        <p:tav tm="100000">
                                          <p:val>
                                            <p:strVal val="#ppt_y"/>
                                          </p:val>
                                        </p:tav>
                                      </p:tavLst>
                                    </p:anim>
                                  </p:childTnLst>
                                </p:cTn>
                              </p:par>
                            </p:childTnLst>
                          </p:cTn>
                        </p:par>
                        <p:par>
                          <p:cTn id="28" fill="hold">
                            <p:stCondLst>
                              <p:cond delay="1500"/>
                            </p:stCondLst>
                            <p:childTnLst>
                              <p:par>
                                <p:cTn id="29" presetID="42" presetClass="entr" presetSubtype="0"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250"/>
                                        <p:tgtEl>
                                          <p:spTgt spid="9"/>
                                        </p:tgtEl>
                                      </p:cBhvr>
                                    </p:animEffect>
                                    <p:anim calcmode="lin" valueType="num">
                                      <p:cBhvr>
                                        <p:cTn id="32" dur="250" fill="hold"/>
                                        <p:tgtEl>
                                          <p:spTgt spid="9"/>
                                        </p:tgtEl>
                                        <p:attrNameLst>
                                          <p:attrName>ppt_x</p:attrName>
                                        </p:attrNameLst>
                                      </p:cBhvr>
                                      <p:tavLst>
                                        <p:tav tm="0">
                                          <p:val>
                                            <p:strVal val="#ppt_x"/>
                                          </p:val>
                                        </p:tav>
                                        <p:tav tm="100000">
                                          <p:val>
                                            <p:strVal val="#ppt_x"/>
                                          </p:val>
                                        </p:tav>
                                      </p:tavLst>
                                    </p:anim>
                                    <p:anim calcmode="lin" valueType="num">
                                      <p:cBhvr>
                                        <p:cTn id="33" dur="250" fill="hold"/>
                                        <p:tgtEl>
                                          <p:spTgt spid="9"/>
                                        </p:tgtEl>
                                        <p:attrNameLst>
                                          <p:attrName>ppt_y</p:attrName>
                                        </p:attrNameLst>
                                      </p:cBhvr>
                                      <p:tavLst>
                                        <p:tav tm="0">
                                          <p:val>
                                            <p:strVal val="#ppt_y+.1"/>
                                          </p:val>
                                        </p:tav>
                                        <p:tav tm="100000">
                                          <p:val>
                                            <p:strVal val="#ppt_y"/>
                                          </p:val>
                                        </p:tav>
                                      </p:tavLst>
                                    </p:anim>
                                  </p:childTnLst>
                                </p:cTn>
                              </p:par>
                            </p:childTnLst>
                          </p:cTn>
                        </p:par>
                        <p:par>
                          <p:cTn id="34" fill="hold">
                            <p:stCondLst>
                              <p:cond delay="1750"/>
                            </p:stCondLst>
                            <p:childTnLst>
                              <p:par>
                                <p:cTn id="35" presetID="42" presetClass="entr" presetSubtype="0"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250"/>
                                        <p:tgtEl>
                                          <p:spTgt spid="10"/>
                                        </p:tgtEl>
                                      </p:cBhvr>
                                    </p:animEffect>
                                    <p:anim calcmode="lin" valueType="num">
                                      <p:cBhvr>
                                        <p:cTn id="38" dur="250" fill="hold"/>
                                        <p:tgtEl>
                                          <p:spTgt spid="10"/>
                                        </p:tgtEl>
                                        <p:attrNameLst>
                                          <p:attrName>ppt_x</p:attrName>
                                        </p:attrNameLst>
                                      </p:cBhvr>
                                      <p:tavLst>
                                        <p:tav tm="0">
                                          <p:val>
                                            <p:strVal val="#ppt_x"/>
                                          </p:val>
                                        </p:tav>
                                        <p:tav tm="100000">
                                          <p:val>
                                            <p:strVal val="#ppt_x"/>
                                          </p:val>
                                        </p:tav>
                                      </p:tavLst>
                                    </p:anim>
                                    <p:anim calcmode="lin" valueType="num">
                                      <p:cBhvr>
                                        <p:cTn id="39" dur="250" fill="hold"/>
                                        <p:tgtEl>
                                          <p:spTgt spid="10"/>
                                        </p:tgtEl>
                                        <p:attrNameLst>
                                          <p:attrName>ppt_y</p:attrName>
                                        </p:attrNameLst>
                                      </p:cBhvr>
                                      <p:tavLst>
                                        <p:tav tm="0">
                                          <p:val>
                                            <p:strVal val="#ppt_y+.1"/>
                                          </p:val>
                                        </p:tav>
                                        <p:tav tm="100000">
                                          <p:val>
                                            <p:strVal val="#ppt_y"/>
                                          </p:val>
                                        </p:tav>
                                      </p:tavLst>
                                    </p:anim>
                                  </p:childTnLst>
                                </p:cTn>
                              </p:par>
                            </p:childTnLst>
                          </p:cTn>
                        </p:par>
                        <p:par>
                          <p:cTn id="40" fill="hold">
                            <p:stCondLst>
                              <p:cond delay="2000"/>
                            </p:stCondLst>
                            <p:childTnLst>
                              <p:par>
                                <p:cTn id="41" presetID="42" presetClass="entr" presetSubtype="0"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250"/>
                                        <p:tgtEl>
                                          <p:spTgt spid="12"/>
                                        </p:tgtEl>
                                      </p:cBhvr>
                                    </p:animEffect>
                                    <p:anim calcmode="lin" valueType="num">
                                      <p:cBhvr>
                                        <p:cTn id="44" dur="250" fill="hold"/>
                                        <p:tgtEl>
                                          <p:spTgt spid="12"/>
                                        </p:tgtEl>
                                        <p:attrNameLst>
                                          <p:attrName>ppt_x</p:attrName>
                                        </p:attrNameLst>
                                      </p:cBhvr>
                                      <p:tavLst>
                                        <p:tav tm="0">
                                          <p:val>
                                            <p:strVal val="#ppt_x"/>
                                          </p:val>
                                        </p:tav>
                                        <p:tav tm="100000">
                                          <p:val>
                                            <p:strVal val="#ppt_x"/>
                                          </p:val>
                                        </p:tav>
                                      </p:tavLst>
                                    </p:anim>
                                    <p:anim calcmode="lin" valueType="num">
                                      <p:cBhvr>
                                        <p:cTn id="45" dur="250" fill="hold"/>
                                        <p:tgtEl>
                                          <p:spTgt spid="12"/>
                                        </p:tgtEl>
                                        <p:attrNameLst>
                                          <p:attrName>ppt_y</p:attrName>
                                        </p:attrNameLst>
                                      </p:cBhvr>
                                      <p:tavLst>
                                        <p:tav tm="0">
                                          <p:val>
                                            <p:strVal val="#ppt_y+.1"/>
                                          </p:val>
                                        </p:tav>
                                        <p:tav tm="100000">
                                          <p:val>
                                            <p:strVal val="#ppt_y"/>
                                          </p:val>
                                        </p:tav>
                                      </p:tavLst>
                                    </p:anim>
                                  </p:childTnLst>
                                </p:cTn>
                              </p:par>
                            </p:childTnLst>
                          </p:cTn>
                        </p:par>
                        <p:par>
                          <p:cTn id="46" fill="hold">
                            <p:stCondLst>
                              <p:cond delay="2250"/>
                            </p:stCondLst>
                            <p:childTnLst>
                              <p:par>
                                <p:cTn id="47" presetID="42" presetClass="entr" presetSubtype="0"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250"/>
                                        <p:tgtEl>
                                          <p:spTgt spid="13"/>
                                        </p:tgtEl>
                                      </p:cBhvr>
                                    </p:animEffect>
                                    <p:anim calcmode="lin" valueType="num">
                                      <p:cBhvr>
                                        <p:cTn id="50" dur="250" fill="hold"/>
                                        <p:tgtEl>
                                          <p:spTgt spid="13"/>
                                        </p:tgtEl>
                                        <p:attrNameLst>
                                          <p:attrName>ppt_x</p:attrName>
                                        </p:attrNameLst>
                                      </p:cBhvr>
                                      <p:tavLst>
                                        <p:tav tm="0">
                                          <p:val>
                                            <p:strVal val="#ppt_x"/>
                                          </p:val>
                                        </p:tav>
                                        <p:tav tm="100000">
                                          <p:val>
                                            <p:strVal val="#ppt_x"/>
                                          </p:val>
                                        </p:tav>
                                      </p:tavLst>
                                    </p:anim>
                                    <p:anim calcmode="lin" valueType="num">
                                      <p:cBhvr>
                                        <p:cTn id="51" dur="250" fill="hold"/>
                                        <p:tgtEl>
                                          <p:spTgt spid="13"/>
                                        </p:tgtEl>
                                        <p:attrNameLst>
                                          <p:attrName>ppt_y</p:attrName>
                                        </p:attrNameLst>
                                      </p:cBhvr>
                                      <p:tavLst>
                                        <p:tav tm="0">
                                          <p:val>
                                            <p:strVal val="#ppt_y+.1"/>
                                          </p:val>
                                        </p:tav>
                                        <p:tav tm="100000">
                                          <p:val>
                                            <p:strVal val="#ppt_y"/>
                                          </p:val>
                                        </p:tav>
                                      </p:tavLst>
                                    </p:anim>
                                  </p:childTnLst>
                                </p:cTn>
                              </p:par>
                            </p:childTnLst>
                          </p:cTn>
                        </p:par>
                        <p:par>
                          <p:cTn id="52" fill="hold">
                            <p:stCondLst>
                              <p:cond delay="2500"/>
                            </p:stCondLst>
                            <p:childTnLst>
                              <p:par>
                                <p:cTn id="53" presetID="42" presetClass="entr" presetSubtype="0" fill="hold" grpId="0" nodeType="after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fade">
                                      <p:cBhvr>
                                        <p:cTn id="55" dur="250"/>
                                        <p:tgtEl>
                                          <p:spTgt spid="14"/>
                                        </p:tgtEl>
                                      </p:cBhvr>
                                    </p:animEffect>
                                    <p:anim calcmode="lin" valueType="num">
                                      <p:cBhvr>
                                        <p:cTn id="56" dur="250" fill="hold"/>
                                        <p:tgtEl>
                                          <p:spTgt spid="14"/>
                                        </p:tgtEl>
                                        <p:attrNameLst>
                                          <p:attrName>ppt_x</p:attrName>
                                        </p:attrNameLst>
                                      </p:cBhvr>
                                      <p:tavLst>
                                        <p:tav tm="0">
                                          <p:val>
                                            <p:strVal val="#ppt_x"/>
                                          </p:val>
                                        </p:tav>
                                        <p:tav tm="100000">
                                          <p:val>
                                            <p:strVal val="#ppt_x"/>
                                          </p:val>
                                        </p:tav>
                                      </p:tavLst>
                                    </p:anim>
                                    <p:anim calcmode="lin" valueType="num">
                                      <p:cBhvr>
                                        <p:cTn id="57" dur="250" fill="hold"/>
                                        <p:tgtEl>
                                          <p:spTgt spid="14"/>
                                        </p:tgtEl>
                                        <p:attrNameLst>
                                          <p:attrName>ppt_y</p:attrName>
                                        </p:attrNameLst>
                                      </p:cBhvr>
                                      <p:tavLst>
                                        <p:tav tm="0">
                                          <p:val>
                                            <p:strVal val="#ppt_y+.1"/>
                                          </p:val>
                                        </p:tav>
                                        <p:tav tm="100000">
                                          <p:val>
                                            <p:strVal val="#ppt_y"/>
                                          </p:val>
                                        </p:tav>
                                      </p:tavLst>
                                    </p:anim>
                                  </p:childTnLst>
                                </p:cTn>
                              </p:par>
                            </p:childTnLst>
                          </p:cTn>
                        </p:par>
                        <p:par>
                          <p:cTn id="58" fill="hold">
                            <p:stCondLst>
                              <p:cond delay="2750"/>
                            </p:stCondLst>
                            <p:childTnLst>
                              <p:par>
                                <p:cTn id="59" presetID="42" presetClass="entr" presetSubtype="0" fill="hold" grpId="0" nodeType="afterEffect" nodePh="1">
                                  <p:stCondLst>
                                    <p:cond delay="0"/>
                                  </p:stCondLst>
                                  <p:endCondLst>
                                    <p:cond evt="begin" delay="0">
                                      <p:tn val="59"/>
                                    </p:cond>
                                  </p:endCondLst>
                                  <p:childTnLst>
                                    <p:set>
                                      <p:cBhvr>
                                        <p:cTn id="60" dur="1" fill="hold">
                                          <p:stCondLst>
                                            <p:cond delay="0"/>
                                          </p:stCondLst>
                                        </p:cTn>
                                        <p:tgtEl>
                                          <p:spTgt spid="16"/>
                                        </p:tgtEl>
                                        <p:attrNameLst>
                                          <p:attrName>style.visibility</p:attrName>
                                        </p:attrNameLst>
                                      </p:cBhvr>
                                      <p:to>
                                        <p:strVal val="visible"/>
                                      </p:to>
                                    </p:set>
                                    <p:animEffect transition="in" filter="fade">
                                      <p:cBhvr>
                                        <p:cTn id="61" dur="250"/>
                                        <p:tgtEl>
                                          <p:spTgt spid="16"/>
                                        </p:tgtEl>
                                      </p:cBhvr>
                                    </p:animEffect>
                                    <p:anim calcmode="lin" valueType="num">
                                      <p:cBhvr>
                                        <p:cTn id="62" dur="250" fill="hold"/>
                                        <p:tgtEl>
                                          <p:spTgt spid="16"/>
                                        </p:tgtEl>
                                        <p:attrNameLst>
                                          <p:attrName>ppt_x</p:attrName>
                                        </p:attrNameLst>
                                      </p:cBhvr>
                                      <p:tavLst>
                                        <p:tav tm="0">
                                          <p:val>
                                            <p:strVal val="#ppt_x"/>
                                          </p:val>
                                        </p:tav>
                                        <p:tav tm="100000">
                                          <p:val>
                                            <p:strVal val="#ppt_x"/>
                                          </p:val>
                                        </p:tav>
                                      </p:tavLst>
                                    </p:anim>
                                    <p:anim calcmode="lin" valueType="num">
                                      <p:cBhvr>
                                        <p:cTn id="63" dur="250" fill="hold"/>
                                        <p:tgtEl>
                                          <p:spTgt spid="16"/>
                                        </p:tgtEl>
                                        <p:attrNameLst>
                                          <p:attrName>ppt_y</p:attrName>
                                        </p:attrNameLst>
                                      </p:cBhvr>
                                      <p:tavLst>
                                        <p:tav tm="0">
                                          <p:val>
                                            <p:strVal val="#ppt_y+.1"/>
                                          </p:val>
                                        </p:tav>
                                        <p:tav tm="100000">
                                          <p:val>
                                            <p:strVal val="#ppt_y"/>
                                          </p:val>
                                        </p:tav>
                                      </p:tavLst>
                                    </p:anim>
                                  </p:childTnLst>
                                </p:cTn>
                              </p:par>
                            </p:childTnLst>
                          </p:cTn>
                        </p:par>
                        <p:par>
                          <p:cTn id="64" fill="hold">
                            <p:stCondLst>
                              <p:cond delay="3000"/>
                            </p:stCondLst>
                            <p:childTnLst>
                              <p:par>
                                <p:cTn id="65" presetID="42" presetClass="entr" presetSubtype="0" fill="hold" grpId="0" nodeType="afterEffect" nodePh="1">
                                  <p:stCondLst>
                                    <p:cond delay="0"/>
                                  </p:stCondLst>
                                  <p:endCondLst>
                                    <p:cond evt="begin" delay="0">
                                      <p:tn val="65"/>
                                    </p:cond>
                                  </p:endCondLst>
                                  <p:childTnLst>
                                    <p:set>
                                      <p:cBhvr>
                                        <p:cTn id="66" dur="1" fill="hold">
                                          <p:stCondLst>
                                            <p:cond delay="0"/>
                                          </p:stCondLst>
                                        </p:cTn>
                                        <p:tgtEl>
                                          <p:spTgt spid="17"/>
                                        </p:tgtEl>
                                        <p:attrNameLst>
                                          <p:attrName>style.visibility</p:attrName>
                                        </p:attrNameLst>
                                      </p:cBhvr>
                                      <p:to>
                                        <p:strVal val="visible"/>
                                      </p:to>
                                    </p:set>
                                    <p:animEffect transition="in" filter="fade">
                                      <p:cBhvr>
                                        <p:cTn id="67" dur="250"/>
                                        <p:tgtEl>
                                          <p:spTgt spid="17"/>
                                        </p:tgtEl>
                                      </p:cBhvr>
                                    </p:animEffect>
                                    <p:anim calcmode="lin" valueType="num">
                                      <p:cBhvr>
                                        <p:cTn id="68" dur="250" fill="hold"/>
                                        <p:tgtEl>
                                          <p:spTgt spid="17"/>
                                        </p:tgtEl>
                                        <p:attrNameLst>
                                          <p:attrName>ppt_x</p:attrName>
                                        </p:attrNameLst>
                                      </p:cBhvr>
                                      <p:tavLst>
                                        <p:tav tm="0">
                                          <p:val>
                                            <p:strVal val="#ppt_x"/>
                                          </p:val>
                                        </p:tav>
                                        <p:tav tm="100000">
                                          <p:val>
                                            <p:strVal val="#ppt_x"/>
                                          </p:val>
                                        </p:tav>
                                      </p:tavLst>
                                    </p:anim>
                                    <p:anim calcmode="lin" valueType="num">
                                      <p:cBhvr>
                                        <p:cTn id="69" dur="250" fill="hold"/>
                                        <p:tgtEl>
                                          <p:spTgt spid="17"/>
                                        </p:tgtEl>
                                        <p:attrNameLst>
                                          <p:attrName>ppt_y</p:attrName>
                                        </p:attrNameLst>
                                      </p:cBhvr>
                                      <p:tavLst>
                                        <p:tav tm="0">
                                          <p:val>
                                            <p:strVal val="#ppt_y+.1"/>
                                          </p:val>
                                        </p:tav>
                                        <p:tav tm="100000">
                                          <p:val>
                                            <p:strVal val="#ppt_y"/>
                                          </p:val>
                                        </p:tav>
                                      </p:tavLst>
                                    </p:anim>
                                  </p:childTnLst>
                                </p:cTn>
                              </p:par>
                            </p:childTnLst>
                          </p:cTn>
                        </p:par>
                        <p:par>
                          <p:cTn id="70" fill="hold">
                            <p:stCondLst>
                              <p:cond delay="3250"/>
                            </p:stCondLst>
                            <p:childTnLst>
                              <p:par>
                                <p:cTn id="71" presetID="42" presetClass="entr" presetSubtype="0" fill="hold" grpId="0" nodeType="afterEffect" nodePh="1">
                                  <p:stCondLst>
                                    <p:cond delay="0"/>
                                  </p:stCondLst>
                                  <p:endCondLst>
                                    <p:cond evt="begin" delay="0">
                                      <p:tn val="71"/>
                                    </p:cond>
                                  </p:endCondLst>
                                  <p:childTnLst>
                                    <p:set>
                                      <p:cBhvr>
                                        <p:cTn id="72" dur="1" fill="hold">
                                          <p:stCondLst>
                                            <p:cond delay="0"/>
                                          </p:stCondLst>
                                        </p:cTn>
                                        <p:tgtEl>
                                          <p:spTgt spid="18"/>
                                        </p:tgtEl>
                                        <p:attrNameLst>
                                          <p:attrName>style.visibility</p:attrName>
                                        </p:attrNameLst>
                                      </p:cBhvr>
                                      <p:to>
                                        <p:strVal val="visible"/>
                                      </p:to>
                                    </p:set>
                                    <p:animEffect transition="in" filter="fade">
                                      <p:cBhvr>
                                        <p:cTn id="73" dur="250"/>
                                        <p:tgtEl>
                                          <p:spTgt spid="18"/>
                                        </p:tgtEl>
                                      </p:cBhvr>
                                    </p:animEffect>
                                    <p:anim calcmode="lin" valueType="num">
                                      <p:cBhvr>
                                        <p:cTn id="74" dur="250" fill="hold"/>
                                        <p:tgtEl>
                                          <p:spTgt spid="18"/>
                                        </p:tgtEl>
                                        <p:attrNameLst>
                                          <p:attrName>ppt_x</p:attrName>
                                        </p:attrNameLst>
                                      </p:cBhvr>
                                      <p:tavLst>
                                        <p:tav tm="0">
                                          <p:val>
                                            <p:strVal val="#ppt_x"/>
                                          </p:val>
                                        </p:tav>
                                        <p:tav tm="100000">
                                          <p:val>
                                            <p:strVal val="#ppt_x"/>
                                          </p:val>
                                        </p:tav>
                                      </p:tavLst>
                                    </p:anim>
                                    <p:anim calcmode="lin" valueType="num">
                                      <p:cBhvr>
                                        <p:cTn id="75" dur="250" fill="hold"/>
                                        <p:tgtEl>
                                          <p:spTgt spid="18"/>
                                        </p:tgtEl>
                                        <p:attrNameLst>
                                          <p:attrName>ppt_y</p:attrName>
                                        </p:attrNameLst>
                                      </p:cBhvr>
                                      <p:tavLst>
                                        <p:tav tm="0">
                                          <p:val>
                                            <p:strVal val="#ppt_y+.1"/>
                                          </p:val>
                                        </p:tav>
                                        <p:tav tm="100000">
                                          <p:val>
                                            <p:strVal val="#ppt_y"/>
                                          </p:val>
                                        </p:tav>
                                      </p:tavLst>
                                    </p:anim>
                                  </p:childTnLst>
                                </p:cTn>
                              </p:par>
                            </p:childTnLst>
                          </p:cTn>
                        </p:par>
                        <p:par>
                          <p:cTn id="76" fill="hold">
                            <p:stCondLst>
                              <p:cond delay="3500"/>
                            </p:stCondLst>
                            <p:childTnLst>
                              <p:par>
                                <p:cTn id="77" presetID="42" presetClass="entr" presetSubtype="0" fill="hold" grpId="0" nodeType="afterEffect" nodePh="1">
                                  <p:stCondLst>
                                    <p:cond delay="0"/>
                                  </p:stCondLst>
                                  <p:endCondLst>
                                    <p:cond evt="begin" delay="0">
                                      <p:tn val="77"/>
                                    </p:cond>
                                  </p:endCondLst>
                                  <p:childTnLst>
                                    <p:set>
                                      <p:cBhvr>
                                        <p:cTn id="78" dur="1" fill="hold">
                                          <p:stCondLst>
                                            <p:cond delay="0"/>
                                          </p:stCondLst>
                                        </p:cTn>
                                        <p:tgtEl>
                                          <p:spTgt spid="19"/>
                                        </p:tgtEl>
                                        <p:attrNameLst>
                                          <p:attrName>style.visibility</p:attrName>
                                        </p:attrNameLst>
                                      </p:cBhvr>
                                      <p:to>
                                        <p:strVal val="visible"/>
                                      </p:to>
                                    </p:set>
                                    <p:animEffect transition="in" filter="fade">
                                      <p:cBhvr>
                                        <p:cTn id="79" dur="250"/>
                                        <p:tgtEl>
                                          <p:spTgt spid="19"/>
                                        </p:tgtEl>
                                      </p:cBhvr>
                                    </p:animEffect>
                                    <p:anim calcmode="lin" valueType="num">
                                      <p:cBhvr>
                                        <p:cTn id="80" dur="250" fill="hold"/>
                                        <p:tgtEl>
                                          <p:spTgt spid="19"/>
                                        </p:tgtEl>
                                        <p:attrNameLst>
                                          <p:attrName>ppt_x</p:attrName>
                                        </p:attrNameLst>
                                      </p:cBhvr>
                                      <p:tavLst>
                                        <p:tav tm="0">
                                          <p:val>
                                            <p:strVal val="#ppt_x"/>
                                          </p:val>
                                        </p:tav>
                                        <p:tav tm="100000">
                                          <p:val>
                                            <p:strVal val="#ppt_x"/>
                                          </p:val>
                                        </p:tav>
                                      </p:tavLst>
                                    </p:anim>
                                    <p:anim calcmode="lin" valueType="num">
                                      <p:cBhvr>
                                        <p:cTn id="81" dur="25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9" grpId="0" animBg="1"/>
      <p:bldP spid="10" grpId="0" animBg="1"/>
      <p:bldP spid="12" grpId="0" animBg="1"/>
      <p:bldP spid="13" grpId="0" animBg="1"/>
      <p:bldP spid="14" grpId="0" animBg="1"/>
      <p:bldP spid="16" grpId="0" animBg="1"/>
      <p:bldP spid="17" grpId="0" animBg="1"/>
      <p:bldP spid="18" grpId="0" animBg="1"/>
      <p:bldP spid="1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EEDC1"/>
        </a:solidFill>
        <a:effectLst/>
      </p:bgPr>
    </p:bg>
    <p:spTree>
      <p:nvGrpSpPr>
        <p:cNvPr id="1" name=""/>
        <p:cNvGrpSpPr/>
        <p:nvPr/>
      </p:nvGrpSpPr>
      <p:grpSpPr>
        <a:xfrm>
          <a:off x="0" y="0"/>
          <a:ext cx="0" cy="0"/>
          <a:chOff x="0" y="0"/>
          <a:chExt cx="0" cy="0"/>
        </a:xfrm>
      </p:grpSpPr>
      <p:grpSp>
        <p:nvGrpSpPr>
          <p:cNvPr id="4" name="组合 3"/>
          <p:cNvGrpSpPr/>
          <p:nvPr/>
        </p:nvGrpSpPr>
        <p:grpSpPr>
          <a:xfrm>
            <a:off x="2611410" y="488950"/>
            <a:ext cx="6981878" cy="615162"/>
            <a:chOff x="4787900" y="488950"/>
            <a:chExt cx="2628900" cy="615162"/>
          </a:xfrm>
        </p:grpSpPr>
        <p:sp>
          <p:nvSpPr>
            <p:cNvPr id="11" name="Copyright Notice"/>
            <p:cNvSpPr>
              <a:spLocks/>
            </p:cNvSpPr>
            <p:nvPr/>
          </p:nvSpPr>
          <p:spPr bwMode="auto">
            <a:xfrm>
              <a:off x="4787900" y="579149"/>
              <a:ext cx="2628900"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rgbClr val="EC5B2D"/>
                  </a:solidFill>
                  <a:latin typeface="微软雅黑" panose="020B0503020204020204" pitchFamily="34" charset="-122"/>
                  <a:ea typeface="微软雅黑" panose="020B0503020204020204" pitchFamily="34" charset="-122"/>
                </a:rPr>
                <a:t>点击加入标题文字</a:t>
              </a:r>
              <a:endParaRPr lang="en-US" sz="2400" cap="small" dirty="0">
                <a:solidFill>
                  <a:srgbClr val="EC5B2D"/>
                </a:solidFill>
                <a:latin typeface="微软雅黑" panose="020B0503020204020204" pitchFamily="34" charset="-122"/>
                <a:ea typeface="微软雅黑" panose="020B0503020204020204" pitchFamily="34" charset="-122"/>
              </a:endParaRPr>
            </a:p>
          </p:txBody>
        </p:sp>
        <p:sp>
          <p:nvSpPr>
            <p:cNvPr id="8" name="Shape 18"/>
            <p:cNvSpPr/>
            <p:nvPr/>
          </p:nvSpPr>
          <p:spPr>
            <a:xfrm>
              <a:off x="4921206" y="488950"/>
              <a:ext cx="2362288" cy="615162"/>
            </a:xfrm>
            <a:prstGeom prst="roundRect">
              <a:avLst>
                <a:gd name="adj" fmla="val 50000"/>
              </a:avLst>
            </a:prstGeom>
            <a:noFill/>
            <a:ln w="12700" cap="flat">
              <a:solidFill>
                <a:srgbClr val="14345A"/>
              </a:solidFill>
              <a:prstDash val="solid"/>
              <a:miter lim="400000"/>
            </a:ln>
            <a:effectLst/>
          </p:spPr>
          <p:txBody>
            <a:bodyPr wrap="square" lIns="19050" tIns="19050" rIns="19050" bIns="1905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750" b="0" i="0" u="none" strike="noStrike" kern="0" cap="none" spc="0" normalizeH="0" baseline="0" noProof="0">
                <a:ln>
                  <a:noFill/>
                </a:ln>
                <a:solidFill>
                  <a:schemeClr val="bg1"/>
                </a:solidFill>
                <a:effectLst/>
                <a:uLnTx/>
                <a:uFillTx/>
              </a:endParaRPr>
            </a:p>
          </p:txBody>
        </p:sp>
      </p:grpSp>
      <p:grpSp>
        <p:nvGrpSpPr>
          <p:cNvPr id="5" name="组合 4"/>
          <p:cNvGrpSpPr/>
          <p:nvPr/>
        </p:nvGrpSpPr>
        <p:grpSpPr>
          <a:xfrm>
            <a:off x="819278" y="2380343"/>
            <a:ext cx="10624198" cy="3604566"/>
            <a:chOff x="778770" y="1528999"/>
            <a:chExt cx="7587651" cy="2574330"/>
          </a:xfrm>
        </p:grpSpPr>
        <p:sp>
          <p:nvSpPr>
            <p:cNvPr id="6" name="Rectangle 3"/>
            <p:cNvSpPr/>
            <p:nvPr/>
          </p:nvSpPr>
          <p:spPr>
            <a:xfrm>
              <a:off x="778770" y="1528999"/>
              <a:ext cx="1788552" cy="1470106"/>
            </a:xfrm>
            <a:prstGeom prst="rect">
              <a:avLst/>
            </a:prstGeom>
            <a:noFill/>
            <a:ln w="31750" cap="flat" cmpd="thinThick" algn="ctr">
              <a:solidFill>
                <a:srgbClr val="B8D557"/>
              </a:solidFill>
              <a:prstDash val="solid"/>
            </a:ln>
            <a:effectLst/>
          </p:spPr>
          <p:txBody>
            <a:bodyPr lIns="68580" tIns="34290" rIns="68580" bIns="34290" anchor="ctr"/>
            <a:lstStyle/>
            <a:p>
              <a:pPr marL="0" marR="0" lvl="0" indent="0" algn="ctr" defTabSz="684610" eaLnBrk="1" fontAlgn="auto" latinLnBrk="0" hangingPunct="1">
                <a:lnSpc>
                  <a:spcPct val="100000"/>
                </a:lnSpc>
                <a:spcBef>
                  <a:spcPts val="0"/>
                </a:spcBef>
                <a:spcAft>
                  <a:spcPts val="0"/>
                </a:spcAft>
                <a:buClrTx/>
                <a:buSzTx/>
                <a:buFontTx/>
                <a:buNone/>
                <a:tabLst/>
                <a:defRPr/>
              </a:pPr>
              <a:endParaRPr kumimoji="0" lang="zh-CN" altLang="zh-CN" sz="2800" b="0" i="0" u="none" strike="noStrike" kern="0" cap="none" spc="0" normalizeH="0" baseline="0" noProof="0">
                <a:ln>
                  <a:noFill/>
                </a:ln>
                <a:solidFill>
                  <a:schemeClr val="bg1">
                    <a:lumMod val="65000"/>
                  </a:schemeClr>
                </a:solidFill>
                <a:effectLst/>
                <a:uLnTx/>
                <a:uFillTx/>
                <a:latin typeface="Calibri"/>
                <a:ea typeface="宋体" panose="02010600030101010101" pitchFamily="2" charset="-122"/>
                <a:cs typeface="+mn-cs"/>
              </a:endParaRPr>
            </a:p>
          </p:txBody>
        </p:sp>
        <p:sp>
          <p:nvSpPr>
            <p:cNvPr id="7" name="Rectangle 4"/>
            <p:cNvSpPr/>
            <p:nvPr/>
          </p:nvSpPr>
          <p:spPr>
            <a:xfrm>
              <a:off x="2699499" y="1528999"/>
              <a:ext cx="1787360" cy="1470106"/>
            </a:xfrm>
            <a:prstGeom prst="rect">
              <a:avLst/>
            </a:prstGeom>
            <a:noFill/>
            <a:ln w="31750" cap="flat" cmpd="thinThick" algn="ctr">
              <a:solidFill>
                <a:srgbClr val="F8BF53"/>
              </a:solidFill>
              <a:prstDash val="solid"/>
            </a:ln>
            <a:effectLst/>
          </p:spPr>
          <p:txBody>
            <a:bodyPr lIns="68580" tIns="34290" rIns="68580" bIns="34290" anchor="ctr"/>
            <a:lstStyle/>
            <a:p>
              <a:pPr marL="0" marR="0" lvl="0" indent="0" algn="ctr" defTabSz="684610" eaLnBrk="1" fontAlgn="auto" latinLnBrk="0" hangingPunct="1">
                <a:lnSpc>
                  <a:spcPct val="100000"/>
                </a:lnSpc>
                <a:spcBef>
                  <a:spcPts val="0"/>
                </a:spcBef>
                <a:spcAft>
                  <a:spcPts val="0"/>
                </a:spcAft>
                <a:buClrTx/>
                <a:buSzTx/>
                <a:buFontTx/>
                <a:buNone/>
                <a:tabLst/>
                <a:defRPr/>
              </a:pPr>
              <a:endParaRPr kumimoji="0" lang="zh-CN" altLang="zh-CN" sz="2800" b="0" i="0" u="none" strike="noStrike" kern="0" cap="none" spc="0" normalizeH="0" baseline="0" noProof="0">
                <a:ln>
                  <a:noFill/>
                </a:ln>
                <a:solidFill>
                  <a:schemeClr val="bg1">
                    <a:lumMod val="65000"/>
                  </a:schemeClr>
                </a:solidFill>
                <a:effectLst/>
                <a:uLnTx/>
                <a:uFillTx/>
                <a:latin typeface="Calibri"/>
                <a:ea typeface="宋体" panose="02010600030101010101" pitchFamily="2" charset="-122"/>
                <a:cs typeface="+mn-cs"/>
              </a:endParaRPr>
            </a:p>
          </p:txBody>
        </p:sp>
        <p:sp>
          <p:nvSpPr>
            <p:cNvPr id="9" name="Rectangle 5"/>
            <p:cNvSpPr/>
            <p:nvPr/>
          </p:nvSpPr>
          <p:spPr>
            <a:xfrm>
              <a:off x="4629753" y="1528999"/>
              <a:ext cx="1787361" cy="1470106"/>
            </a:xfrm>
            <a:prstGeom prst="rect">
              <a:avLst/>
            </a:prstGeom>
            <a:noFill/>
            <a:ln w="31750" cap="flat" cmpd="thinThick" algn="ctr">
              <a:solidFill>
                <a:srgbClr val="B8D557"/>
              </a:solidFill>
              <a:prstDash val="solid"/>
            </a:ln>
            <a:effectLst/>
          </p:spPr>
          <p:txBody>
            <a:bodyPr lIns="68580" tIns="34290" rIns="68580" bIns="34290" anchor="ctr"/>
            <a:lstStyle/>
            <a:p>
              <a:pPr marL="0" marR="0" lvl="0" indent="0" algn="ctr" defTabSz="684610" eaLnBrk="1" fontAlgn="auto" latinLnBrk="0" hangingPunct="1">
                <a:lnSpc>
                  <a:spcPct val="100000"/>
                </a:lnSpc>
                <a:spcBef>
                  <a:spcPts val="0"/>
                </a:spcBef>
                <a:spcAft>
                  <a:spcPts val="0"/>
                </a:spcAft>
                <a:buClrTx/>
                <a:buSzTx/>
                <a:buFontTx/>
                <a:buNone/>
                <a:tabLst/>
                <a:defRPr/>
              </a:pPr>
              <a:endParaRPr kumimoji="0" lang="zh-CN" altLang="zh-CN" sz="2800" b="0" i="0" u="none" strike="noStrike" kern="0" cap="none" spc="0" normalizeH="0" baseline="0" noProof="0">
                <a:ln>
                  <a:noFill/>
                </a:ln>
                <a:solidFill>
                  <a:schemeClr val="bg1">
                    <a:lumMod val="65000"/>
                  </a:schemeClr>
                </a:solidFill>
                <a:effectLst/>
                <a:uLnTx/>
                <a:uFillTx/>
                <a:latin typeface="Calibri"/>
                <a:ea typeface="宋体" panose="02010600030101010101" pitchFamily="2" charset="-122"/>
                <a:cs typeface="+mn-cs"/>
              </a:endParaRPr>
            </a:p>
          </p:txBody>
        </p:sp>
        <p:sp>
          <p:nvSpPr>
            <p:cNvPr id="10" name="Rectangle 6"/>
            <p:cNvSpPr/>
            <p:nvPr/>
          </p:nvSpPr>
          <p:spPr>
            <a:xfrm>
              <a:off x="6577869" y="1528999"/>
              <a:ext cx="1788552" cy="1470106"/>
            </a:xfrm>
            <a:prstGeom prst="rect">
              <a:avLst/>
            </a:prstGeom>
            <a:noFill/>
            <a:ln w="31750" cap="flat" cmpd="thinThick" algn="ctr">
              <a:solidFill>
                <a:srgbClr val="F8BF53"/>
              </a:solidFill>
              <a:prstDash val="solid"/>
            </a:ln>
            <a:effectLst/>
          </p:spPr>
          <p:txBody>
            <a:bodyPr lIns="68580" tIns="34290" rIns="68580" bIns="34290" anchor="ctr"/>
            <a:lstStyle/>
            <a:p>
              <a:pPr marL="0" marR="0" lvl="0" indent="0" algn="ctr" defTabSz="684610" eaLnBrk="1" fontAlgn="auto" latinLnBrk="0" hangingPunct="1">
                <a:lnSpc>
                  <a:spcPct val="100000"/>
                </a:lnSpc>
                <a:spcBef>
                  <a:spcPts val="0"/>
                </a:spcBef>
                <a:spcAft>
                  <a:spcPts val="0"/>
                </a:spcAft>
                <a:buClrTx/>
                <a:buSzTx/>
                <a:buFontTx/>
                <a:buNone/>
                <a:tabLst/>
                <a:defRPr/>
              </a:pPr>
              <a:endParaRPr kumimoji="0" lang="zh-CN" altLang="zh-CN" sz="2800" b="0" i="0" u="none" strike="noStrike" kern="0" cap="none" spc="0" normalizeH="0" baseline="0" noProof="0">
                <a:ln>
                  <a:noFill/>
                </a:ln>
                <a:solidFill>
                  <a:schemeClr val="bg1">
                    <a:lumMod val="65000"/>
                  </a:schemeClr>
                </a:solidFill>
                <a:effectLst/>
                <a:uLnTx/>
                <a:uFillTx/>
                <a:latin typeface="Calibri"/>
                <a:ea typeface="宋体" panose="02010600030101010101" pitchFamily="2" charset="-122"/>
                <a:cs typeface="+mn-cs"/>
              </a:endParaRPr>
            </a:p>
          </p:txBody>
        </p:sp>
        <p:sp>
          <p:nvSpPr>
            <p:cNvPr id="12" name="TextBox 11"/>
            <p:cNvSpPr txBox="1">
              <a:spLocks noChangeArrowheads="1"/>
            </p:cNvSpPr>
            <p:nvPr/>
          </p:nvSpPr>
          <p:spPr bwMode="auto">
            <a:xfrm>
              <a:off x="975964" y="3168545"/>
              <a:ext cx="1417772" cy="313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sz="2800">
                  <a:solidFill>
                    <a:schemeClr val="tx1"/>
                  </a:solidFill>
                  <a:latin typeface="Calibri" pitchFamily="34" charset="0"/>
                </a:defRPr>
              </a:lvl1pPr>
              <a:lvl2pPr marL="455613">
                <a:defRPr sz="2400">
                  <a:solidFill>
                    <a:schemeClr val="tx1"/>
                  </a:solidFill>
                  <a:latin typeface="Calibri" pitchFamily="34" charset="0"/>
                </a:defRPr>
              </a:lvl2pPr>
              <a:lvl3pPr marL="912813">
                <a:defRPr sz="2000">
                  <a:solidFill>
                    <a:schemeClr val="tx1"/>
                  </a:solidFill>
                  <a:latin typeface="Calibri" pitchFamily="34" charset="0"/>
                </a:defRPr>
              </a:lvl3pPr>
              <a:lvl4pPr marL="1370013">
                <a:defRPr>
                  <a:solidFill>
                    <a:schemeClr val="tx1"/>
                  </a:solidFill>
                  <a:latin typeface="Calibri" pitchFamily="34" charset="0"/>
                </a:defRPr>
              </a:lvl4pPr>
              <a:lvl5pPr marL="1827213">
                <a:defRPr>
                  <a:solidFill>
                    <a:schemeClr val="tx1"/>
                  </a:solidFill>
                  <a:latin typeface="Calibri" pitchFamily="34" charset="0"/>
                </a:defRPr>
              </a:lvl5pPr>
              <a:lvl6pPr marL="2284413" indent="-227013" defTabSz="912813" fontAlgn="base">
                <a:spcAft>
                  <a:spcPct val="0"/>
                </a:spcAft>
                <a:defRPr>
                  <a:solidFill>
                    <a:schemeClr val="tx1"/>
                  </a:solidFill>
                  <a:latin typeface="Calibri" pitchFamily="34" charset="0"/>
                </a:defRPr>
              </a:lvl6pPr>
              <a:lvl7pPr marL="2741613" indent="-227013" defTabSz="912813" fontAlgn="base">
                <a:spcAft>
                  <a:spcPct val="0"/>
                </a:spcAft>
                <a:defRPr>
                  <a:solidFill>
                    <a:schemeClr val="tx1"/>
                  </a:solidFill>
                  <a:latin typeface="Calibri" pitchFamily="34" charset="0"/>
                </a:defRPr>
              </a:lvl7pPr>
              <a:lvl8pPr marL="3198813" indent="-227013" defTabSz="912813" fontAlgn="base">
                <a:spcAft>
                  <a:spcPct val="0"/>
                </a:spcAft>
                <a:defRPr>
                  <a:solidFill>
                    <a:schemeClr val="tx1"/>
                  </a:solidFill>
                  <a:latin typeface="Calibri" pitchFamily="34" charset="0"/>
                </a:defRPr>
              </a:lvl8pPr>
              <a:lvl9pPr marL="3656013" indent="-227013" defTabSz="912813" fontAlgn="base">
                <a:spcAft>
                  <a:spcPct val="0"/>
                </a:spcAft>
                <a:defRPr>
                  <a:solidFill>
                    <a:schemeClr val="tx1"/>
                  </a:solidFill>
                  <a:latin typeface="Calibri" pitchFamily="34" charset="0"/>
                </a:defRPr>
              </a:lvl9pPr>
            </a:lstStyle>
            <a:p>
              <a:r>
                <a:rPr lang="zh-CN" altLang="en-US" sz="2400" dirty="0">
                  <a:solidFill>
                    <a:srgbClr val="EC5B2D"/>
                  </a:solidFill>
                  <a:latin typeface="幼圆" panose="02010509060101010101" pitchFamily="49" charset="-122"/>
                  <a:ea typeface="幼圆" panose="02010509060101010101" pitchFamily="49" charset="-122"/>
                </a:rPr>
                <a:t>点击添加标题</a:t>
              </a:r>
            </a:p>
          </p:txBody>
        </p:sp>
        <p:sp>
          <p:nvSpPr>
            <p:cNvPr id="13" name="TextBox 57"/>
            <p:cNvSpPr txBox="1"/>
            <p:nvPr/>
          </p:nvSpPr>
          <p:spPr>
            <a:xfrm>
              <a:off x="2896194" y="3168545"/>
              <a:ext cx="1417772" cy="313229"/>
            </a:xfrm>
            <a:prstGeom prst="rect">
              <a:avLst/>
            </a:prstGeom>
            <a:noFill/>
          </p:spPr>
          <p:txBody>
            <a:bodyPr wrap="none" lIns="68580" tIns="34290" rIns="68580" bIns="3429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r>
                <a:rPr lang="zh-CN" altLang="en-US" sz="2400" dirty="0">
                  <a:solidFill>
                    <a:srgbClr val="EC5B2D"/>
                  </a:solidFill>
                  <a:latin typeface="幼圆" panose="02010509060101010101" pitchFamily="49" charset="-122"/>
                  <a:ea typeface="幼圆" panose="02010509060101010101" pitchFamily="49" charset="-122"/>
                </a:rPr>
                <a:t>点击添加标题</a:t>
              </a:r>
            </a:p>
          </p:txBody>
        </p:sp>
        <p:sp>
          <p:nvSpPr>
            <p:cNvPr id="14" name="TextBox 58"/>
            <p:cNvSpPr txBox="1">
              <a:spLocks noChangeArrowheads="1"/>
            </p:cNvSpPr>
            <p:nvPr/>
          </p:nvSpPr>
          <p:spPr bwMode="auto">
            <a:xfrm>
              <a:off x="4835058" y="3168545"/>
              <a:ext cx="1417772" cy="313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sz="2800">
                  <a:solidFill>
                    <a:schemeClr val="tx1"/>
                  </a:solidFill>
                  <a:latin typeface="Calibri" pitchFamily="34" charset="0"/>
                </a:defRPr>
              </a:lvl1pPr>
              <a:lvl2pPr marL="455613">
                <a:defRPr sz="2400">
                  <a:solidFill>
                    <a:schemeClr val="tx1"/>
                  </a:solidFill>
                  <a:latin typeface="Calibri" pitchFamily="34" charset="0"/>
                </a:defRPr>
              </a:lvl2pPr>
              <a:lvl3pPr marL="912813">
                <a:defRPr sz="2000">
                  <a:solidFill>
                    <a:schemeClr val="tx1"/>
                  </a:solidFill>
                  <a:latin typeface="Calibri" pitchFamily="34" charset="0"/>
                </a:defRPr>
              </a:lvl3pPr>
              <a:lvl4pPr marL="1370013">
                <a:defRPr>
                  <a:solidFill>
                    <a:schemeClr val="tx1"/>
                  </a:solidFill>
                  <a:latin typeface="Calibri" pitchFamily="34" charset="0"/>
                </a:defRPr>
              </a:lvl4pPr>
              <a:lvl5pPr marL="1827213">
                <a:defRPr>
                  <a:solidFill>
                    <a:schemeClr val="tx1"/>
                  </a:solidFill>
                  <a:latin typeface="Calibri" pitchFamily="34" charset="0"/>
                </a:defRPr>
              </a:lvl5pPr>
              <a:lvl6pPr marL="2284413" indent="-227013" defTabSz="912813" fontAlgn="base">
                <a:spcAft>
                  <a:spcPct val="0"/>
                </a:spcAft>
                <a:defRPr>
                  <a:solidFill>
                    <a:schemeClr val="tx1"/>
                  </a:solidFill>
                  <a:latin typeface="Calibri" pitchFamily="34" charset="0"/>
                </a:defRPr>
              </a:lvl6pPr>
              <a:lvl7pPr marL="2741613" indent="-227013" defTabSz="912813" fontAlgn="base">
                <a:spcAft>
                  <a:spcPct val="0"/>
                </a:spcAft>
                <a:defRPr>
                  <a:solidFill>
                    <a:schemeClr val="tx1"/>
                  </a:solidFill>
                  <a:latin typeface="Calibri" pitchFamily="34" charset="0"/>
                </a:defRPr>
              </a:lvl7pPr>
              <a:lvl8pPr marL="3198813" indent="-227013" defTabSz="912813" fontAlgn="base">
                <a:spcAft>
                  <a:spcPct val="0"/>
                </a:spcAft>
                <a:defRPr>
                  <a:solidFill>
                    <a:schemeClr val="tx1"/>
                  </a:solidFill>
                  <a:latin typeface="Calibri" pitchFamily="34" charset="0"/>
                </a:defRPr>
              </a:lvl8pPr>
              <a:lvl9pPr marL="3656013" indent="-227013" defTabSz="912813" fontAlgn="base">
                <a:spcAft>
                  <a:spcPct val="0"/>
                </a:spcAft>
                <a:defRPr>
                  <a:solidFill>
                    <a:schemeClr val="tx1"/>
                  </a:solidFill>
                  <a:latin typeface="Calibri" pitchFamily="34" charset="0"/>
                </a:defRPr>
              </a:lvl9pPr>
            </a:lstStyle>
            <a:p>
              <a:r>
                <a:rPr lang="zh-CN" altLang="en-US" sz="2400" dirty="0">
                  <a:solidFill>
                    <a:srgbClr val="EC5B2D"/>
                  </a:solidFill>
                  <a:latin typeface="幼圆" panose="02010509060101010101" pitchFamily="49" charset="-122"/>
                  <a:ea typeface="幼圆" panose="02010509060101010101" pitchFamily="49" charset="-122"/>
                </a:rPr>
                <a:t>点击添加标题</a:t>
              </a:r>
            </a:p>
          </p:txBody>
        </p:sp>
        <p:sp>
          <p:nvSpPr>
            <p:cNvPr id="15" name="TextBox 59"/>
            <p:cNvSpPr txBox="1"/>
            <p:nvPr/>
          </p:nvSpPr>
          <p:spPr>
            <a:xfrm>
              <a:off x="6808883" y="3168545"/>
              <a:ext cx="1417772" cy="313229"/>
            </a:xfrm>
            <a:prstGeom prst="rect">
              <a:avLst/>
            </a:prstGeom>
            <a:noFill/>
          </p:spPr>
          <p:txBody>
            <a:bodyPr wrap="none" lIns="68580" tIns="34290" rIns="68580" bIns="3429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r>
                <a:rPr lang="zh-CN" altLang="en-US" sz="2400" dirty="0">
                  <a:solidFill>
                    <a:srgbClr val="EC5B2D"/>
                  </a:solidFill>
                  <a:latin typeface="幼圆" panose="02010509060101010101" pitchFamily="49" charset="-122"/>
                  <a:ea typeface="幼圆" panose="02010509060101010101" pitchFamily="49" charset="-122"/>
                </a:rPr>
                <a:t>点击添加标题</a:t>
              </a:r>
            </a:p>
          </p:txBody>
        </p:sp>
        <p:sp>
          <p:nvSpPr>
            <p:cNvPr id="16" name="TextBox 63"/>
            <p:cNvSpPr txBox="1"/>
            <p:nvPr/>
          </p:nvSpPr>
          <p:spPr>
            <a:xfrm>
              <a:off x="1209748" y="3442291"/>
              <a:ext cx="868248" cy="181343"/>
            </a:xfrm>
            <a:prstGeom prst="rect">
              <a:avLst/>
            </a:prstGeom>
            <a:noFill/>
          </p:spPr>
          <p:txBody>
            <a:bodyPr wrap="none" lIns="68580" tIns="34290" rIns="68580" bIns="3429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ctr">
                <a:defRPr/>
              </a:pPr>
              <a:r>
                <a:rPr lang="zh-CN" altLang="en-US" sz="1200" dirty="0">
                  <a:solidFill>
                    <a:schemeClr val="bg1">
                      <a:lumMod val="65000"/>
                    </a:schemeClr>
                  </a:solidFill>
                  <a:latin typeface="PT Sans" panose="020B0503020203020204" pitchFamily="34" charset="0"/>
                </a:rPr>
                <a:t>点击添加小标题</a:t>
              </a:r>
              <a:endParaRPr lang="id-ID" sz="1200" dirty="0">
                <a:solidFill>
                  <a:schemeClr val="bg1">
                    <a:lumMod val="65000"/>
                  </a:schemeClr>
                </a:solidFill>
                <a:latin typeface="PT Sans" panose="020B0503020203020204" pitchFamily="34" charset="0"/>
              </a:endParaRPr>
            </a:p>
          </p:txBody>
        </p:sp>
        <p:sp>
          <p:nvSpPr>
            <p:cNvPr id="17" name="TextBox 64"/>
            <p:cNvSpPr txBox="1"/>
            <p:nvPr/>
          </p:nvSpPr>
          <p:spPr>
            <a:xfrm>
              <a:off x="3154887" y="3442291"/>
              <a:ext cx="868248" cy="181343"/>
            </a:xfrm>
            <a:prstGeom prst="rect">
              <a:avLst/>
            </a:prstGeom>
            <a:noFill/>
          </p:spPr>
          <p:txBody>
            <a:bodyPr wrap="none" lIns="68580" tIns="34290" rIns="68580" bIns="3429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ctr">
                <a:defRPr/>
              </a:pPr>
              <a:r>
                <a:rPr lang="zh-CN" altLang="en-US" sz="1200" dirty="0">
                  <a:solidFill>
                    <a:schemeClr val="bg1">
                      <a:lumMod val="65000"/>
                    </a:schemeClr>
                  </a:solidFill>
                  <a:latin typeface="PT Sans" panose="020B0503020203020204" pitchFamily="34" charset="0"/>
                </a:rPr>
                <a:t>点击添加小标题</a:t>
              </a:r>
              <a:endParaRPr lang="id-ID" altLang="zh-CN" sz="1200" dirty="0">
                <a:solidFill>
                  <a:schemeClr val="bg1">
                    <a:lumMod val="65000"/>
                  </a:schemeClr>
                </a:solidFill>
                <a:latin typeface="PT Sans" panose="020B0503020203020204" pitchFamily="34" charset="0"/>
              </a:endParaRPr>
            </a:p>
          </p:txBody>
        </p:sp>
        <p:sp>
          <p:nvSpPr>
            <p:cNvPr id="18" name="TextBox 67"/>
            <p:cNvSpPr txBox="1"/>
            <p:nvPr/>
          </p:nvSpPr>
          <p:spPr>
            <a:xfrm>
              <a:off x="5089310" y="3442291"/>
              <a:ext cx="868248" cy="181343"/>
            </a:xfrm>
            <a:prstGeom prst="rect">
              <a:avLst/>
            </a:prstGeom>
            <a:noFill/>
          </p:spPr>
          <p:txBody>
            <a:bodyPr wrap="none" lIns="68580" tIns="34290" rIns="68580" bIns="3429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ctr">
                <a:defRPr/>
              </a:pPr>
              <a:r>
                <a:rPr lang="zh-CN" altLang="en-US" sz="1200" dirty="0">
                  <a:solidFill>
                    <a:schemeClr val="bg1">
                      <a:lumMod val="65000"/>
                    </a:schemeClr>
                  </a:solidFill>
                  <a:latin typeface="PT Sans" panose="020B0503020203020204" pitchFamily="34" charset="0"/>
                </a:rPr>
                <a:t>点击添加小标题</a:t>
              </a:r>
              <a:endParaRPr lang="id-ID" altLang="zh-CN" sz="1200" dirty="0">
                <a:solidFill>
                  <a:schemeClr val="bg1">
                    <a:lumMod val="65000"/>
                  </a:schemeClr>
                </a:solidFill>
                <a:latin typeface="PT Sans" panose="020B0503020203020204" pitchFamily="34" charset="0"/>
              </a:endParaRPr>
            </a:p>
          </p:txBody>
        </p:sp>
        <p:sp>
          <p:nvSpPr>
            <p:cNvPr id="19" name="TextBox 68"/>
            <p:cNvSpPr txBox="1"/>
            <p:nvPr/>
          </p:nvSpPr>
          <p:spPr>
            <a:xfrm>
              <a:off x="7038021" y="3442291"/>
              <a:ext cx="868248" cy="181343"/>
            </a:xfrm>
            <a:prstGeom prst="rect">
              <a:avLst/>
            </a:prstGeom>
            <a:noFill/>
          </p:spPr>
          <p:txBody>
            <a:bodyPr wrap="none" lIns="68580" tIns="34290" rIns="68580" bIns="3429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ctr">
                <a:defRPr/>
              </a:pPr>
              <a:r>
                <a:rPr lang="zh-CN" altLang="en-US" sz="1200" dirty="0">
                  <a:solidFill>
                    <a:schemeClr val="bg1">
                      <a:lumMod val="65000"/>
                    </a:schemeClr>
                  </a:solidFill>
                  <a:latin typeface="PT Sans" panose="020B0503020203020204" pitchFamily="34" charset="0"/>
                </a:rPr>
                <a:t>点击添加小标题</a:t>
              </a:r>
              <a:endParaRPr lang="id-ID" altLang="zh-CN" sz="1200" dirty="0">
                <a:solidFill>
                  <a:schemeClr val="bg1">
                    <a:lumMod val="65000"/>
                  </a:schemeClr>
                </a:solidFill>
                <a:latin typeface="PT Sans" panose="020B0503020203020204" pitchFamily="34" charset="0"/>
              </a:endParaRPr>
            </a:p>
          </p:txBody>
        </p:sp>
        <p:cxnSp>
          <p:nvCxnSpPr>
            <p:cNvPr id="20" name="Straight Connector 16"/>
            <p:cNvCxnSpPr/>
            <p:nvPr/>
          </p:nvCxnSpPr>
          <p:spPr>
            <a:xfrm>
              <a:off x="1498001" y="3648670"/>
              <a:ext cx="258400" cy="0"/>
            </a:xfrm>
            <a:prstGeom prst="line">
              <a:avLst/>
            </a:prstGeom>
            <a:noFill/>
            <a:ln w="12700" cap="flat" cmpd="sng" algn="ctr">
              <a:solidFill>
                <a:sysClr val="window" lastClr="FFFFFF"/>
              </a:solidFill>
              <a:prstDash val="solid"/>
            </a:ln>
            <a:effectLst/>
          </p:spPr>
        </p:cxnSp>
        <p:cxnSp>
          <p:nvCxnSpPr>
            <p:cNvPr id="21" name="Straight Connector 17"/>
            <p:cNvCxnSpPr/>
            <p:nvPr/>
          </p:nvCxnSpPr>
          <p:spPr>
            <a:xfrm>
              <a:off x="3468743" y="3648670"/>
              <a:ext cx="257208" cy="0"/>
            </a:xfrm>
            <a:prstGeom prst="line">
              <a:avLst/>
            </a:prstGeom>
            <a:noFill/>
            <a:ln w="12700" cap="flat" cmpd="sng" algn="ctr">
              <a:solidFill>
                <a:sysClr val="window" lastClr="FFFFFF"/>
              </a:solidFill>
              <a:prstDash val="solid"/>
            </a:ln>
            <a:effectLst/>
          </p:spPr>
        </p:cxnSp>
        <p:cxnSp>
          <p:nvCxnSpPr>
            <p:cNvPr id="22" name="Straight Connector 18"/>
            <p:cNvCxnSpPr/>
            <p:nvPr/>
          </p:nvCxnSpPr>
          <p:spPr>
            <a:xfrm>
              <a:off x="5398997" y="3648670"/>
              <a:ext cx="257208" cy="0"/>
            </a:xfrm>
            <a:prstGeom prst="line">
              <a:avLst/>
            </a:prstGeom>
            <a:noFill/>
            <a:ln w="12700" cap="flat" cmpd="sng" algn="ctr">
              <a:solidFill>
                <a:sysClr val="window" lastClr="FFFFFF"/>
              </a:solidFill>
              <a:prstDash val="solid"/>
            </a:ln>
            <a:effectLst/>
          </p:spPr>
        </p:cxnSp>
        <p:cxnSp>
          <p:nvCxnSpPr>
            <p:cNvPr id="23" name="Straight Connector 19"/>
            <p:cNvCxnSpPr/>
            <p:nvPr/>
          </p:nvCxnSpPr>
          <p:spPr>
            <a:xfrm>
              <a:off x="7313771" y="3648670"/>
              <a:ext cx="258400" cy="0"/>
            </a:xfrm>
            <a:prstGeom prst="line">
              <a:avLst/>
            </a:prstGeom>
            <a:noFill/>
            <a:ln w="12700" cap="flat" cmpd="sng" algn="ctr">
              <a:solidFill>
                <a:sysClr val="window" lastClr="FFFFFF"/>
              </a:solidFill>
              <a:prstDash val="solid"/>
            </a:ln>
            <a:effectLst/>
          </p:spPr>
        </p:cxnSp>
        <p:sp>
          <p:nvSpPr>
            <p:cNvPr id="24" name="TextBox 76"/>
            <p:cNvSpPr txBox="1"/>
            <p:nvPr/>
          </p:nvSpPr>
          <p:spPr>
            <a:xfrm>
              <a:off x="778770" y="3707671"/>
              <a:ext cx="1764736" cy="395658"/>
            </a:xfrm>
            <a:prstGeom prst="rect">
              <a:avLst/>
            </a:prstGeom>
            <a:noFill/>
          </p:spPr>
          <p:txBody>
            <a:bodyPr wrap="square" lIns="68580" tIns="34290" rIns="68580" bIns="34290">
              <a:spAutoFit/>
            </a:bodyPr>
            <a:lstStyle>
              <a:lvl1pPr>
                <a:defRPr sz="2800">
                  <a:solidFill>
                    <a:schemeClr val="tx1"/>
                  </a:solidFill>
                  <a:latin typeface="Calibri" pitchFamily="34" charset="0"/>
                </a:defRPr>
              </a:lvl1pPr>
              <a:lvl2pPr marL="455613">
                <a:defRPr sz="2400">
                  <a:solidFill>
                    <a:schemeClr val="tx1"/>
                  </a:solidFill>
                  <a:latin typeface="Calibri" pitchFamily="34" charset="0"/>
                </a:defRPr>
              </a:lvl2pPr>
              <a:lvl3pPr marL="912813">
                <a:defRPr sz="2000">
                  <a:solidFill>
                    <a:schemeClr val="tx1"/>
                  </a:solidFill>
                  <a:latin typeface="Calibri" pitchFamily="34" charset="0"/>
                </a:defRPr>
              </a:lvl3pPr>
              <a:lvl4pPr marL="1370013">
                <a:defRPr>
                  <a:solidFill>
                    <a:schemeClr val="tx1"/>
                  </a:solidFill>
                  <a:latin typeface="Calibri" pitchFamily="34" charset="0"/>
                </a:defRPr>
              </a:lvl4pPr>
              <a:lvl5pPr marL="1827213">
                <a:defRPr>
                  <a:solidFill>
                    <a:schemeClr val="tx1"/>
                  </a:solidFill>
                  <a:latin typeface="Calibri" pitchFamily="34" charset="0"/>
                </a:defRPr>
              </a:lvl5pPr>
              <a:lvl6pPr marL="2284413" indent="-227013" defTabSz="912813" fontAlgn="base">
                <a:spcAft>
                  <a:spcPct val="0"/>
                </a:spcAft>
                <a:defRPr>
                  <a:solidFill>
                    <a:schemeClr val="tx1"/>
                  </a:solidFill>
                  <a:latin typeface="Calibri" pitchFamily="34" charset="0"/>
                </a:defRPr>
              </a:lvl6pPr>
              <a:lvl7pPr marL="2741613" indent="-227013" defTabSz="912813" fontAlgn="base">
                <a:spcAft>
                  <a:spcPct val="0"/>
                </a:spcAft>
                <a:defRPr>
                  <a:solidFill>
                    <a:schemeClr val="tx1"/>
                  </a:solidFill>
                  <a:latin typeface="Calibri" pitchFamily="34" charset="0"/>
                </a:defRPr>
              </a:lvl7pPr>
              <a:lvl8pPr marL="3198813" indent="-227013" defTabSz="912813" fontAlgn="base">
                <a:spcAft>
                  <a:spcPct val="0"/>
                </a:spcAft>
                <a:defRPr>
                  <a:solidFill>
                    <a:schemeClr val="tx1"/>
                  </a:solidFill>
                  <a:latin typeface="Calibri" pitchFamily="34" charset="0"/>
                </a:defRPr>
              </a:lvl8pPr>
              <a:lvl9pPr marL="3656013" indent="-227013" defTabSz="912813" fontAlgn="base">
                <a:spcAft>
                  <a:spcPct val="0"/>
                </a:spcAft>
                <a:defRPr>
                  <a:solidFill>
                    <a:schemeClr val="tx1"/>
                  </a:solidFill>
                  <a:latin typeface="Calibri" pitchFamily="34" charset="0"/>
                </a:defRPr>
              </a:lvl9pPr>
            </a:lstStyle>
            <a:p>
              <a:pPr marL="0" marR="0" lvl="0" indent="0" algn="just" defTabSz="68461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chemeClr val="bg1">
                      <a:lumMod val="65000"/>
                    </a:schemeClr>
                  </a:solidFill>
                  <a:effectLst/>
                  <a:uLnTx/>
                  <a:uFillTx/>
                  <a:latin typeface="Calibri" pitchFamily="34" charset="0"/>
                </a:rPr>
                <a:t>您的内容打在这里，或者通过复制的文本后，在此选择粘贴，并选择只保留文字。</a:t>
              </a:r>
            </a:p>
          </p:txBody>
        </p:sp>
        <p:sp>
          <p:nvSpPr>
            <p:cNvPr id="25" name="TextBox 77"/>
            <p:cNvSpPr txBox="1"/>
            <p:nvPr/>
          </p:nvSpPr>
          <p:spPr>
            <a:xfrm>
              <a:off x="2699499" y="3696193"/>
              <a:ext cx="1765926" cy="395658"/>
            </a:xfrm>
            <a:prstGeom prst="rect">
              <a:avLst/>
            </a:prstGeom>
            <a:noFill/>
          </p:spPr>
          <p:txBody>
            <a:bodyPr wrap="square" lIns="68580" tIns="34290" rIns="68580" bIns="34290">
              <a:spAutoFit/>
            </a:bodyPr>
            <a:lstStyle>
              <a:lvl1pPr>
                <a:defRPr sz="2800">
                  <a:solidFill>
                    <a:schemeClr val="tx1"/>
                  </a:solidFill>
                  <a:latin typeface="Calibri" pitchFamily="34" charset="0"/>
                </a:defRPr>
              </a:lvl1pPr>
              <a:lvl2pPr marL="455613">
                <a:defRPr sz="2400">
                  <a:solidFill>
                    <a:schemeClr val="tx1"/>
                  </a:solidFill>
                  <a:latin typeface="Calibri" pitchFamily="34" charset="0"/>
                </a:defRPr>
              </a:lvl2pPr>
              <a:lvl3pPr marL="912813">
                <a:defRPr sz="2000">
                  <a:solidFill>
                    <a:schemeClr val="tx1"/>
                  </a:solidFill>
                  <a:latin typeface="Calibri" pitchFamily="34" charset="0"/>
                </a:defRPr>
              </a:lvl3pPr>
              <a:lvl4pPr marL="1370013">
                <a:defRPr>
                  <a:solidFill>
                    <a:schemeClr val="tx1"/>
                  </a:solidFill>
                  <a:latin typeface="Calibri" pitchFamily="34" charset="0"/>
                </a:defRPr>
              </a:lvl4pPr>
              <a:lvl5pPr marL="1827213">
                <a:defRPr>
                  <a:solidFill>
                    <a:schemeClr val="tx1"/>
                  </a:solidFill>
                  <a:latin typeface="Calibri" pitchFamily="34" charset="0"/>
                </a:defRPr>
              </a:lvl5pPr>
              <a:lvl6pPr marL="2284413" indent="-227013" defTabSz="912813" fontAlgn="base">
                <a:spcAft>
                  <a:spcPct val="0"/>
                </a:spcAft>
                <a:defRPr>
                  <a:solidFill>
                    <a:schemeClr val="tx1"/>
                  </a:solidFill>
                  <a:latin typeface="Calibri" pitchFamily="34" charset="0"/>
                </a:defRPr>
              </a:lvl6pPr>
              <a:lvl7pPr marL="2741613" indent="-227013" defTabSz="912813" fontAlgn="base">
                <a:spcAft>
                  <a:spcPct val="0"/>
                </a:spcAft>
                <a:defRPr>
                  <a:solidFill>
                    <a:schemeClr val="tx1"/>
                  </a:solidFill>
                  <a:latin typeface="Calibri" pitchFamily="34" charset="0"/>
                </a:defRPr>
              </a:lvl7pPr>
              <a:lvl8pPr marL="3198813" indent="-227013" defTabSz="912813" fontAlgn="base">
                <a:spcAft>
                  <a:spcPct val="0"/>
                </a:spcAft>
                <a:defRPr>
                  <a:solidFill>
                    <a:schemeClr val="tx1"/>
                  </a:solidFill>
                  <a:latin typeface="Calibri" pitchFamily="34" charset="0"/>
                </a:defRPr>
              </a:lvl8pPr>
              <a:lvl9pPr marL="3656013" indent="-227013" defTabSz="912813" fontAlgn="base">
                <a:spcAft>
                  <a:spcPct val="0"/>
                </a:spcAft>
                <a:defRPr>
                  <a:solidFill>
                    <a:schemeClr val="tx1"/>
                  </a:solidFill>
                  <a:latin typeface="Calibri" pitchFamily="34" charset="0"/>
                </a:defRPr>
              </a:lvl9pPr>
            </a:lstStyle>
            <a:p>
              <a:pPr marL="0" marR="0" lvl="0" indent="0" algn="just" defTabSz="68461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chemeClr val="bg1">
                      <a:lumMod val="65000"/>
                    </a:schemeClr>
                  </a:solidFill>
                  <a:effectLst/>
                  <a:uLnTx/>
                  <a:uFillTx/>
                </a:rPr>
                <a:t>您的内容打在这里，或者通过复制的文本后，在此选择粘贴，并选择只保留文字</a:t>
              </a:r>
              <a:endParaRPr kumimoji="0" lang="en-US" sz="1050" b="1" i="0" u="none" strike="noStrike" kern="0" cap="none" spc="0" normalizeH="0" baseline="0" noProof="0" dirty="0">
                <a:ln>
                  <a:noFill/>
                </a:ln>
                <a:solidFill>
                  <a:schemeClr val="bg1">
                    <a:lumMod val="65000"/>
                  </a:schemeClr>
                </a:solidFill>
                <a:effectLst/>
                <a:uLnTx/>
                <a:uFillTx/>
                <a:latin typeface="Signika Negative"/>
              </a:endParaRPr>
            </a:p>
          </p:txBody>
        </p:sp>
        <p:sp>
          <p:nvSpPr>
            <p:cNvPr id="26" name="TextBox 78"/>
            <p:cNvSpPr txBox="1"/>
            <p:nvPr/>
          </p:nvSpPr>
          <p:spPr>
            <a:xfrm>
              <a:off x="4649996" y="3696193"/>
              <a:ext cx="1739729" cy="395658"/>
            </a:xfrm>
            <a:prstGeom prst="rect">
              <a:avLst/>
            </a:prstGeom>
            <a:noFill/>
          </p:spPr>
          <p:txBody>
            <a:bodyPr wrap="square" lIns="68580" tIns="34290" rIns="68580" bIns="34290">
              <a:spAutoFit/>
            </a:bodyPr>
            <a:lstStyle>
              <a:lvl1pPr>
                <a:defRPr sz="2800">
                  <a:solidFill>
                    <a:schemeClr val="tx1"/>
                  </a:solidFill>
                  <a:latin typeface="Calibri" pitchFamily="34" charset="0"/>
                </a:defRPr>
              </a:lvl1pPr>
              <a:lvl2pPr marL="455613">
                <a:defRPr sz="2400">
                  <a:solidFill>
                    <a:schemeClr val="tx1"/>
                  </a:solidFill>
                  <a:latin typeface="Calibri" pitchFamily="34" charset="0"/>
                </a:defRPr>
              </a:lvl2pPr>
              <a:lvl3pPr marL="912813">
                <a:defRPr sz="2000">
                  <a:solidFill>
                    <a:schemeClr val="tx1"/>
                  </a:solidFill>
                  <a:latin typeface="Calibri" pitchFamily="34" charset="0"/>
                </a:defRPr>
              </a:lvl3pPr>
              <a:lvl4pPr marL="1370013">
                <a:defRPr>
                  <a:solidFill>
                    <a:schemeClr val="tx1"/>
                  </a:solidFill>
                  <a:latin typeface="Calibri" pitchFamily="34" charset="0"/>
                </a:defRPr>
              </a:lvl4pPr>
              <a:lvl5pPr marL="1827213">
                <a:defRPr>
                  <a:solidFill>
                    <a:schemeClr val="tx1"/>
                  </a:solidFill>
                  <a:latin typeface="Calibri" pitchFamily="34" charset="0"/>
                </a:defRPr>
              </a:lvl5pPr>
              <a:lvl6pPr marL="2284413" indent="-227013" defTabSz="912813" fontAlgn="base">
                <a:spcAft>
                  <a:spcPct val="0"/>
                </a:spcAft>
                <a:defRPr>
                  <a:solidFill>
                    <a:schemeClr val="tx1"/>
                  </a:solidFill>
                  <a:latin typeface="Calibri" pitchFamily="34" charset="0"/>
                </a:defRPr>
              </a:lvl6pPr>
              <a:lvl7pPr marL="2741613" indent="-227013" defTabSz="912813" fontAlgn="base">
                <a:spcAft>
                  <a:spcPct val="0"/>
                </a:spcAft>
                <a:defRPr>
                  <a:solidFill>
                    <a:schemeClr val="tx1"/>
                  </a:solidFill>
                  <a:latin typeface="Calibri" pitchFamily="34" charset="0"/>
                </a:defRPr>
              </a:lvl7pPr>
              <a:lvl8pPr marL="3198813" indent="-227013" defTabSz="912813" fontAlgn="base">
                <a:spcAft>
                  <a:spcPct val="0"/>
                </a:spcAft>
                <a:defRPr>
                  <a:solidFill>
                    <a:schemeClr val="tx1"/>
                  </a:solidFill>
                  <a:latin typeface="Calibri" pitchFamily="34" charset="0"/>
                </a:defRPr>
              </a:lvl8pPr>
              <a:lvl9pPr marL="3656013" indent="-227013" defTabSz="912813" fontAlgn="base">
                <a:spcAft>
                  <a:spcPct val="0"/>
                </a:spcAft>
                <a:defRPr>
                  <a:solidFill>
                    <a:schemeClr val="tx1"/>
                  </a:solidFill>
                  <a:latin typeface="Calibri" pitchFamily="34" charset="0"/>
                </a:defRPr>
              </a:lvl9pPr>
            </a:lstStyle>
            <a:p>
              <a:pPr marL="0" marR="0" lvl="0" indent="0" defTabSz="68461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chemeClr val="bg1">
                      <a:lumMod val="65000"/>
                    </a:schemeClr>
                  </a:solidFill>
                  <a:effectLst/>
                  <a:uLnTx/>
                  <a:uFillTx/>
                </a:rPr>
                <a:t>您的内容打在这里，或者通过复制的文本后，在此选择粘贴，并选择只保留文字</a:t>
              </a:r>
              <a:endParaRPr kumimoji="0" lang="en-US" sz="1050" b="1" i="0" u="none" strike="noStrike" kern="0" cap="none" spc="0" normalizeH="0" baseline="0" noProof="0" dirty="0">
                <a:ln>
                  <a:noFill/>
                </a:ln>
                <a:solidFill>
                  <a:schemeClr val="bg1">
                    <a:lumMod val="65000"/>
                  </a:schemeClr>
                </a:solidFill>
                <a:effectLst/>
                <a:uLnTx/>
                <a:uFillTx/>
                <a:latin typeface="Signika Negative"/>
              </a:endParaRPr>
            </a:p>
          </p:txBody>
        </p:sp>
        <p:sp>
          <p:nvSpPr>
            <p:cNvPr id="27" name="TextBox 79"/>
            <p:cNvSpPr txBox="1"/>
            <p:nvPr/>
          </p:nvSpPr>
          <p:spPr>
            <a:xfrm>
              <a:off x="6602876" y="3696193"/>
              <a:ext cx="1740920" cy="395658"/>
            </a:xfrm>
            <a:prstGeom prst="rect">
              <a:avLst/>
            </a:prstGeom>
            <a:noFill/>
          </p:spPr>
          <p:txBody>
            <a:bodyPr wrap="square" lIns="68580" tIns="34290" rIns="68580" bIns="34290">
              <a:spAutoFit/>
            </a:bodyPr>
            <a:lstStyle>
              <a:lvl1pPr>
                <a:defRPr sz="2800">
                  <a:solidFill>
                    <a:schemeClr val="tx1"/>
                  </a:solidFill>
                  <a:latin typeface="Calibri" pitchFamily="34" charset="0"/>
                </a:defRPr>
              </a:lvl1pPr>
              <a:lvl2pPr marL="455613">
                <a:defRPr sz="2400">
                  <a:solidFill>
                    <a:schemeClr val="tx1"/>
                  </a:solidFill>
                  <a:latin typeface="Calibri" pitchFamily="34" charset="0"/>
                </a:defRPr>
              </a:lvl2pPr>
              <a:lvl3pPr marL="912813">
                <a:defRPr sz="2000">
                  <a:solidFill>
                    <a:schemeClr val="tx1"/>
                  </a:solidFill>
                  <a:latin typeface="Calibri" pitchFamily="34" charset="0"/>
                </a:defRPr>
              </a:lvl3pPr>
              <a:lvl4pPr marL="1370013">
                <a:defRPr>
                  <a:solidFill>
                    <a:schemeClr val="tx1"/>
                  </a:solidFill>
                  <a:latin typeface="Calibri" pitchFamily="34" charset="0"/>
                </a:defRPr>
              </a:lvl4pPr>
              <a:lvl5pPr marL="1827213">
                <a:defRPr>
                  <a:solidFill>
                    <a:schemeClr val="tx1"/>
                  </a:solidFill>
                  <a:latin typeface="Calibri" pitchFamily="34" charset="0"/>
                </a:defRPr>
              </a:lvl5pPr>
              <a:lvl6pPr marL="2284413" indent="-227013" defTabSz="912813" fontAlgn="base">
                <a:spcAft>
                  <a:spcPct val="0"/>
                </a:spcAft>
                <a:defRPr>
                  <a:solidFill>
                    <a:schemeClr val="tx1"/>
                  </a:solidFill>
                  <a:latin typeface="Calibri" pitchFamily="34" charset="0"/>
                </a:defRPr>
              </a:lvl6pPr>
              <a:lvl7pPr marL="2741613" indent="-227013" defTabSz="912813" fontAlgn="base">
                <a:spcAft>
                  <a:spcPct val="0"/>
                </a:spcAft>
                <a:defRPr>
                  <a:solidFill>
                    <a:schemeClr val="tx1"/>
                  </a:solidFill>
                  <a:latin typeface="Calibri" pitchFamily="34" charset="0"/>
                </a:defRPr>
              </a:lvl7pPr>
              <a:lvl8pPr marL="3198813" indent="-227013" defTabSz="912813" fontAlgn="base">
                <a:spcAft>
                  <a:spcPct val="0"/>
                </a:spcAft>
                <a:defRPr>
                  <a:solidFill>
                    <a:schemeClr val="tx1"/>
                  </a:solidFill>
                  <a:latin typeface="Calibri" pitchFamily="34" charset="0"/>
                </a:defRPr>
              </a:lvl8pPr>
              <a:lvl9pPr marL="3656013" indent="-227013" defTabSz="912813" fontAlgn="base">
                <a:spcAft>
                  <a:spcPct val="0"/>
                </a:spcAft>
                <a:defRPr>
                  <a:solidFill>
                    <a:schemeClr val="tx1"/>
                  </a:solidFill>
                  <a:latin typeface="Calibri" pitchFamily="34" charset="0"/>
                </a:defRPr>
              </a:lvl9pPr>
            </a:lstStyle>
            <a:p>
              <a:pPr marL="0" marR="0" lvl="0" indent="0" defTabSz="68461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chemeClr val="bg1">
                      <a:lumMod val="65000"/>
                    </a:schemeClr>
                  </a:solidFill>
                  <a:effectLst/>
                  <a:uLnTx/>
                  <a:uFillTx/>
                </a:rPr>
                <a:t>您的内容打在这里，或者通过复制的文本后，在此选择粘贴，并选择只保留文字</a:t>
              </a:r>
              <a:endParaRPr kumimoji="0" lang="en-US" sz="1050" b="1" i="0" u="none" strike="noStrike" kern="0" cap="none" spc="0" normalizeH="0" baseline="0" noProof="0" dirty="0">
                <a:ln>
                  <a:noFill/>
                </a:ln>
                <a:solidFill>
                  <a:schemeClr val="bg1">
                    <a:lumMod val="65000"/>
                  </a:schemeClr>
                </a:solidFill>
                <a:effectLst/>
                <a:uLnTx/>
                <a:uFillTx/>
                <a:latin typeface="Signika Negative"/>
              </a:endParaRPr>
            </a:p>
          </p:txBody>
        </p:sp>
        <p:sp>
          <p:nvSpPr>
            <p:cNvPr id="28" name="TextBox 44"/>
            <p:cNvSpPr txBox="1"/>
            <p:nvPr/>
          </p:nvSpPr>
          <p:spPr>
            <a:xfrm>
              <a:off x="899592" y="1707934"/>
              <a:ext cx="1512168" cy="450610"/>
            </a:xfrm>
            <a:prstGeom prst="rect">
              <a:avLst/>
            </a:prstGeom>
            <a:noFill/>
          </p:spPr>
          <p:txBody>
            <a:bodyPr wrap="square" rtlCol="0">
              <a:spAutoFit/>
            </a:bodyPr>
            <a:lstStyle/>
            <a:p>
              <a:pPr algn="just">
                <a:lnSpc>
                  <a:spcPts val="1400"/>
                </a:lnSpc>
              </a:pPr>
              <a:r>
                <a:rPr lang="zh-CN" altLang="en-US" sz="1200" dirty="0">
                  <a:solidFill>
                    <a:schemeClr val="bg1">
                      <a:lumMod val="65000"/>
                    </a:schemeClr>
                  </a:solidFill>
                  <a:latin typeface="方正兰亭黑简体" pitchFamily="2" charset="-122"/>
                  <a:ea typeface="方正兰亭黑简体" pitchFamily="2" charset="-122"/>
                </a:rPr>
                <a:t>您的内容打在这里，或者通过复制的文本后，在此选择粘贴</a:t>
              </a:r>
              <a:endParaRPr lang="zh-CN" altLang="en-US" sz="1600" dirty="0">
                <a:solidFill>
                  <a:schemeClr val="bg1">
                    <a:lumMod val="65000"/>
                  </a:schemeClr>
                </a:solidFill>
                <a:latin typeface="方正兰亭黑简体" pitchFamily="2" charset="-122"/>
                <a:ea typeface="方正兰亭黑简体" pitchFamily="2" charset="-122"/>
              </a:endParaRPr>
            </a:p>
          </p:txBody>
        </p:sp>
        <p:sp>
          <p:nvSpPr>
            <p:cNvPr id="29" name="TextBox 45"/>
            <p:cNvSpPr txBox="1"/>
            <p:nvPr/>
          </p:nvSpPr>
          <p:spPr>
            <a:xfrm>
              <a:off x="2824913" y="1707934"/>
              <a:ext cx="1512168" cy="1011124"/>
            </a:xfrm>
            <a:prstGeom prst="rect">
              <a:avLst/>
            </a:prstGeom>
            <a:noFill/>
          </p:spPr>
          <p:txBody>
            <a:bodyPr wrap="square" rtlCol="0">
              <a:spAutoFit/>
            </a:bodyPr>
            <a:lstStyle/>
            <a:p>
              <a:pPr algn="just">
                <a:lnSpc>
                  <a:spcPts val="1400"/>
                </a:lnSpc>
              </a:pPr>
              <a:r>
                <a:rPr lang="zh-CN" altLang="en-US" sz="1200" dirty="0">
                  <a:solidFill>
                    <a:schemeClr val="bg1">
                      <a:lumMod val="65000"/>
                    </a:schemeClr>
                  </a:solidFill>
                  <a:latin typeface="方正兰亭黑简体" pitchFamily="2" charset="-122"/>
                  <a:ea typeface="方正兰亭黑简体" pitchFamily="2" charset="-122"/>
                </a:rPr>
                <a:t>您的内容打在这里，或者通过复制的文本后，在此选择粘贴，并选择只保留文字。您的内容打在这里，或者通过复制的文本后，在此选择粘贴，并选择只保留文字。</a:t>
              </a:r>
            </a:p>
            <a:p>
              <a:pPr algn="just"/>
              <a:endParaRPr lang="zh-CN" altLang="en-US" sz="1600" dirty="0">
                <a:solidFill>
                  <a:schemeClr val="bg1">
                    <a:lumMod val="65000"/>
                  </a:schemeClr>
                </a:solidFill>
                <a:latin typeface="方正兰亭黑简体" pitchFamily="2" charset="-122"/>
                <a:ea typeface="方正兰亭黑简体" pitchFamily="2" charset="-122"/>
              </a:endParaRPr>
            </a:p>
          </p:txBody>
        </p:sp>
        <p:sp>
          <p:nvSpPr>
            <p:cNvPr id="30" name="TextBox 46"/>
            <p:cNvSpPr txBox="1"/>
            <p:nvPr/>
          </p:nvSpPr>
          <p:spPr>
            <a:xfrm>
              <a:off x="4763776" y="1721850"/>
              <a:ext cx="1512168" cy="1011124"/>
            </a:xfrm>
            <a:prstGeom prst="rect">
              <a:avLst/>
            </a:prstGeom>
            <a:noFill/>
          </p:spPr>
          <p:txBody>
            <a:bodyPr wrap="square" rtlCol="0">
              <a:spAutoFit/>
            </a:bodyPr>
            <a:lstStyle/>
            <a:p>
              <a:pPr algn="just">
                <a:lnSpc>
                  <a:spcPts val="1400"/>
                </a:lnSpc>
              </a:pPr>
              <a:r>
                <a:rPr lang="zh-CN" altLang="en-US" sz="1200" dirty="0">
                  <a:solidFill>
                    <a:schemeClr val="bg1">
                      <a:lumMod val="65000"/>
                    </a:schemeClr>
                  </a:solidFill>
                  <a:latin typeface="方正兰亭黑简体" pitchFamily="2" charset="-122"/>
                  <a:ea typeface="方正兰亭黑简体" pitchFamily="2" charset="-122"/>
                </a:rPr>
                <a:t>您的内容打在这里，或者通过复制的文本后，在此选择粘贴，并选择只保留文字。您的内容打在这里，或者通过复制的文本后，在此选择粘贴，并选择只保留文字。</a:t>
              </a:r>
            </a:p>
            <a:p>
              <a:pPr algn="just"/>
              <a:endParaRPr lang="zh-CN" altLang="en-US" sz="1600" dirty="0">
                <a:solidFill>
                  <a:schemeClr val="bg1">
                    <a:lumMod val="65000"/>
                  </a:schemeClr>
                </a:solidFill>
                <a:latin typeface="方正兰亭黑简体" pitchFamily="2" charset="-122"/>
                <a:ea typeface="方正兰亭黑简体" pitchFamily="2" charset="-122"/>
              </a:endParaRPr>
            </a:p>
          </p:txBody>
        </p:sp>
        <p:sp>
          <p:nvSpPr>
            <p:cNvPr id="31" name="TextBox 47"/>
            <p:cNvSpPr txBox="1"/>
            <p:nvPr/>
          </p:nvSpPr>
          <p:spPr>
            <a:xfrm>
              <a:off x="6717252" y="1721850"/>
              <a:ext cx="1512168" cy="1011124"/>
            </a:xfrm>
            <a:prstGeom prst="rect">
              <a:avLst/>
            </a:prstGeom>
            <a:noFill/>
          </p:spPr>
          <p:txBody>
            <a:bodyPr wrap="square" rtlCol="0">
              <a:spAutoFit/>
            </a:bodyPr>
            <a:lstStyle/>
            <a:p>
              <a:pPr algn="just">
                <a:lnSpc>
                  <a:spcPts val="1400"/>
                </a:lnSpc>
              </a:pPr>
              <a:r>
                <a:rPr lang="zh-CN" altLang="en-US" sz="1200" dirty="0">
                  <a:solidFill>
                    <a:schemeClr val="bg1">
                      <a:lumMod val="65000"/>
                    </a:schemeClr>
                  </a:solidFill>
                  <a:latin typeface="方正兰亭黑简体" pitchFamily="2" charset="-122"/>
                  <a:ea typeface="方正兰亭黑简体" pitchFamily="2" charset="-122"/>
                </a:rPr>
                <a:t>您的内容打在这里，或者通过复制的文本后，在此选择粘贴，并选择只保留文字。您的内容打在这里，或者通过复制的文本后，在此选择粘贴，并选择只保留文字。</a:t>
              </a:r>
            </a:p>
            <a:p>
              <a:pPr algn="just"/>
              <a:endParaRPr lang="zh-CN" altLang="en-US" sz="1600" dirty="0">
                <a:solidFill>
                  <a:schemeClr val="bg1">
                    <a:lumMod val="65000"/>
                  </a:schemeClr>
                </a:solidFill>
                <a:latin typeface="方正兰亭黑简体" pitchFamily="2" charset="-122"/>
                <a:ea typeface="方正兰亭黑简体" pitchFamily="2" charset="-122"/>
              </a:endParaRPr>
            </a:p>
          </p:txBody>
        </p:sp>
      </p:grpSp>
      <p:pic>
        <p:nvPicPr>
          <p:cNvPr id="32" name="图片 31">
            <a:extLst>
              <a:ext uri="{FF2B5EF4-FFF2-40B4-BE49-F238E27FC236}">
                <a16:creationId xmlns:a16="http://schemas.microsoft.com/office/drawing/2014/main" id="{FBF93C1B-5128-4547-AE57-A2E9DE92476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947831">
            <a:off x="7668493" y="-394499"/>
            <a:ext cx="2293446" cy="2293446"/>
          </a:xfrm>
          <a:prstGeom prst="rect">
            <a:avLst/>
          </a:prstGeom>
        </p:spPr>
      </p:pic>
    </p:spTree>
    <p:extLst>
      <p:ext uri="{BB962C8B-B14F-4D97-AF65-F5344CB8AC3E}">
        <p14:creationId xmlns:p14="http://schemas.microsoft.com/office/powerpoint/2010/main" val="2194054229"/>
      </p:ext>
    </p:extLst>
  </p:cSld>
  <p:clrMapOvr>
    <a:masterClrMapping/>
  </p:clrMapOvr>
  <mc:AlternateContent xmlns:mc="http://schemas.openxmlformats.org/markup-compatibility/2006" xmlns:p14="http://schemas.microsoft.com/office/powerpoint/2010/main">
    <mc:Choice Requires="p14">
      <p:transition spd="slow" p14:dur="2000" advTm="3000">
        <p14:warp dir="in"/>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9000" b="-19000"/>
          </a:stretch>
        </a:blipFill>
        <a:effectLst/>
      </p:bgPr>
    </p:bg>
    <p:spTree>
      <p:nvGrpSpPr>
        <p:cNvPr id="1" name=""/>
        <p:cNvGrpSpPr/>
        <p:nvPr/>
      </p:nvGrpSpPr>
      <p:grpSpPr>
        <a:xfrm>
          <a:off x="0" y="0"/>
          <a:ext cx="0" cy="0"/>
          <a:chOff x="0" y="0"/>
          <a:chExt cx="0" cy="0"/>
        </a:xfrm>
      </p:grpSpPr>
      <p:sp>
        <p:nvSpPr>
          <p:cNvPr id="30" name="矩形: 一个圆顶角，剪去另一个顶角 29">
            <a:extLst>
              <a:ext uri="{FF2B5EF4-FFF2-40B4-BE49-F238E27FC236}">
                <a16:creationId xmlns:a16="http://schemas.microsoft.com/office/drawing/2014/main" id="{7CD5422B-3E0F-4302-82E2-48F61A26DE48}"/>
              </a:ext>
            </a:extLst>
          </p:cNvPr>
          <p:cNvSpPr/>
          <p:nvPr/>
        </p:nvSpPr>
        <p:spPr>
          <a:xfrm>
            <a:off x="1307049" y="2515354"/>
            <a:ext cx="9747682" cy="2689933"/>
          </a:xfrm>
          <a:prstGeom prst="snipRoundRect">
            <a:avLst/>
          </a:prstGeom>
          <a:solidFill>
            <a:srgbClr val="FEEDC1">
              <a:alpha val="89804"/>
            </a:srgbClr>
          </a:solidFill>
          <a:ln w="76200">
            <a:solidFill>
              <a:srgbClr val="FAC46C"/>
            </a:solidFill>
          </a:ln>
          <a:effectLst>
            <a:outerShdw blurRad="279400" dist="101600" dir="7200000" sx="101000" sy="101000" algn="tl" rotWithShape="0">
              <a:prstClr val="black">
                <a:alpha val="5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455612" y="456057"/>
            <a:ext cx="11279188" cy="5947472"/>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3" name="直接连接符 32"/>
          <p:cNvCxnSpPr>
            <a:cxnSpLocks/>
          </p:cNvCxnSpPr>
          <p:nvPr/>
        </p:nvCxnSpPr>
        <p:spPr>
          <a:xfrm>
            <a:off x="11734800" y="4670029"/>
            <a:ext cx="0" cy="535258"/>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a:cxnSpLocks/>
          </p:cNvCxnSpPr>
          <p:nvPr/>
        </p:nvCxnSpPr>
        <p:spPr>
          <a:xfrm>
            <a:off x="455612" y="1760750"/>
            <a:ext cx="0" cy="535258"/>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grpSp>
        <p:nvGrpSpPr>
          <p:cNvPr id="35" name="组合 34"/>
          <p:cNvGrpSpPr/>
          <p:nvPr/>
        </p:nvGrpSpPr>
        <p:grpSpPr>
          <a:xfrm>
            <a:off x="204980" y="233033"/>
            <a:ext cx="535258" cy="535258"/>
            <a:chOff x="193829" y="255335"/>
            <a:chExt cx="535258" cy="535258"/>
          </a:xfrm>
        </p:grpSpPr>
        <p:cxnSp>
          <p:nvCxnSpPr>
            <p:cNvPr id="36" name="直接连接符 35"/>
            <p:cNvCxnSpPr>
              <a:cxnSpLocks/>
            </p:cNvCxnSpPr>
            <p:nvPr/>
          </p:nvCxnSpPr>
          <p:spPr>
            <a:xfrm>
              <a:off x="225153" y="255335"/>
              <a:ext cx="0" cy="535258"/>
            </a:xfrm>
            <a:prstGeom prst="line">
              <a:avLst/>
            </a:prstGeom>
            <a:ln w="76200">
              <a:solidFill>
                <a:srgbClr val="FFDF04"/>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cxnSpLocks/>
            </p:cNvCxnSpPr>
            <p:nvPr/>
          </p:nvCxnSpPr>
          <p:spPr>
            <a:xfrm rot="16200000">
              <a:off x="461458" y="20016"/>
              <a:ext cx="0" cy="535258"/>
            </a:xfrm>
            <a:prstGeom prst="line">
              <a:avLst/>
            </a:prstGeom>
            <a:ln w="76200">
              <a:solidFill>
                <a:srgbClr val="FFDF04"/>
              </a:solidFill>
            </a:ln>
          </p:spPr>
          <p:style>
            <a:lnRef idx="1">
              <a:schemeClr val="accent1"/>
            </a:lnRef>
            <a:fillRef idx="0">
              <a:schemeClr val="accent1"/>
            </a:fillRef>
            <a:effectRef idx="0">
              <a:schemeClr val="accent1"/>
            </a:effectRef>
            <a:fontRef idx="minor">
              <a:schemeClr val="tx1"/>
            </a:fontRef>
          </p:style>
        </p:cxnSp>
      </p:grpSp>
      <p:cxnSp>
        <p:nvCxnSpPr>
          <p:cNvPr id="38" name="直接连接符 37"/>
          <p:cNvCxnSpPr>
            <a:cxnSpLocks/>
          </p:cNvCxnSpPr>
          <p:nvPr/>
        </p:nvCxnSpPr>
        <p:spPr>
          <a:xfrm rot="16200000">
            <a:off x="5122668" y="188428"/>
            <a:ext cx="0" cy="535258"/>
          </a:xfrm>
          <a:prstGeom prst="line">
            <a:avLst/>
          </a:prstGeom>
          <a:ln w="76200">
            <a:solidFill>
              <a:srgbClr val="BBE1F6"/>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a:cxnSpLocks/>
          </p:cNvCxnSpPr>
          <p:nvPr/>
        </p:nvCxnSpPr>
        <p:spPr>
          <a:xfrm rot="16200000">
            <a:off x="8077741" y="6135900"/>
            <a:ext cx="0" cy="535258"/>
          </a:xfrm>
          <a:prstGeom prst="line">
            <a:avLst/>
          </a:prstGeom>
          <a:ln w="76200">
            <a:solidFill>
              <a:srgbClr val="BBE1F6"/>
            </a:solidFill>
          </a:ln>
        </p:spPr>
        <p:style>
          <a:lnRef idx="1">
            <a:schemeClr val="accent1"/>
          </a:lnRef>
          <a:fillRef idx="0">
            <a:schemeClr val="accent1"/>
          </a:fillRef>
          <a:effectRef idx="0">
            <a:schemeClr val="accent1"/>
          </a:effectRef>
          <a:fontRef idx="minor">
            <a:schemeClr val="tx1"/>
          </a:fontRef>
        </p:style>
      </p:cxnSp>
      <p:grpSp>
        <p:nvGrpSpPr>
          <p:cNvPr id="40" name="组合 39"/>
          <p:cNvGrpSpPr/>
          <p:nvPr/>
        </p:nvGrpSpPr>
        <p:grpSpPr>
          <a:xfrm flipH="1" flipV="1">
            <a:off x="11427349" y="6095680"/>
            <a:ext cx="535258" cy="535258"/>
            <a:chOff x="193829" y="255335"/>
            <a:chExt cx="535258" cy="535258"/>
          </a:xfrm>
        </p:grpSpPr>
        <p:cxnSp>
          <p:nvCxnSpPr>
            <p:cNvPr id="41" name="直接连接符 40"/>
            <p:cNvCxnSpPr>
              <a:cxnSpLocks/>
            </p:cNvCxnSpPr>
            <p:nvPr/>
          </p:nvCxnSpPr>
          <p:spPr>
            <a:xfrm>
              <a:off x="225153" y="255335"/>
              <a:ext cx="0" cy="535258"/>
            </a:xfrm>
            <a:prstGeom prst="line">
              <a:avLst/>
            </a:prstGeom>
            <a:ln w="76200">
              <a:solidFill>
                <a:srgbClr val="FFDF04"/>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a:cxnSpLocks/>
            </p:cNvCxnSpPr>
            <p:nvPr/>
          </p:nvCxnSpPr>
          <p:spPr>
            <a:xfrm rot="16200000">
              <a:off x="461458" y="20016"/>
              <a:ext cx="0" cy="535258"/>
            </a:xfrm>
            <a:prstGeom prst="line">
              <a:avLst/>
            </a:prstGeom>
            <a:ln w="76200">
              <a:solidFill>
                <a:srgbClr val="FFDF04"/>
              </a:solidFill>
            </a:ln>
          </p:spPr>
          <p:style>
            <a:lnRef idx="1">
              <a:schemeClr val="accent1"/>
            </a:lnRef>
            <a:fillRef idx="0">
              <a:schemeClr val="accent1"/>
            </a:fillRef>
            <a:effectRef idx="0">
              <a:schemeClr val="accent1"/>
            </a:effectRef>
            <a:fontRef idx="minor">
              <a:schemeClr val="tx1"/>
            </a:fontRef>
          </p:style>
        </p:cxnSp>
      </p:grpSp>
      <p:sp>
        <p:nvSpPr>
          <p:cNvPr id="25" name="标题 1"/>
          <p:cNvSpPr txBox="1">
            <a:spLocks/>
          </p:cNvSpPr>
          <p:nvPr/>
        </p:nvSpPr>
        <p:spPr>
          <a:xfrm>
            <a:off x="3397139" y="3311167"/>
            <a:ext cx="7053942" cy="1193800"/>
          </a:xfrm>
          <a:prstGeom prst="rect">
            <a:avLst/>
          </a:prstGeom>
        </p:spPr>
        <p:txBody>
          <a:bodyPr rtlCol="0"/>
          <a:lstStyle>
            <a:lvl1pPr algn="ctr" defTabSz="1219170" rtl="0" eaLnBrk="1" latinLnBrk="0" hangingPunct="1">
              <a:spcBef>
                <a:spcPct val="0"/>
              </a:spcBef>
              <a:buNone/>
              <a:defRPr sz="5900" kern="1200">
                <a:solidFill>
                  <a:schemeClr val="tx1"/>
                </a:solidFill>
                <a:latin typeface="+mj-lt"/>
                <a:ea typeface="+mj-ea"/>
                <a:cs typeface="+mj-cs"/>
              </a:defRPr>
            </a:lvl1pPr>
          </a:lstStyle>
          <a:p>
            <a:pPr>
              <a:defRPr/>
            </a:pPr>
            <a:r>
              <a:rPr lang="zh-CN" altLang="en-US" sz="5400" spc="300" dirty="0">
                <a:solidFill>
                  <a:srgbClr val="EC5B2D"/>
                </a:solidFill>
                <a:latin typeface="幼圆" panose="02010509060101010101" pitchFamily="49" charset="-122"/>
                <a:ea typeface="幼圆" panose="02010509060101010101" pitchFamily="49" charset="-122"/>
              </a:rPr>
              <a:t>点击加入你标题</a:t>
            </a:r>
          </a:p>
        </p:txBody>
      </p:sp>
      <p:sp>
        <p:nvSpPr>
          <p:cNvPr id="26" name="副标题 2"/>
          <p:cNvSpPr txBox="1">
            <a:spLocks/>
          </p:cNvSpPr>
          <p:nvPr/>
        </p:nvSpPr>
        <p:spPr>
          <a:xfrm>
            <a:off x="1595256" y="4594247"/>
            <a:ext cx="10515600" cy="519112"/>
          </a:xfrm>
          <a:prstGeom prst="rect">
            <a:avLst/>
          </a:prstGeom>
        </p:spPr>
        <p:txBody>
          <a:bodyPr rtlCol="0"/>
          <a:lst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8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a:lstStyle>
          <a:p>
            <a:pPr marL="0" indent="0" algn="ctr">
              <a:buNone/>
              <a:defRPr/>
            </a:pPr>
            <a:r>
              <a:rPr lang="zh-CN" altLang="en-US" sz="2000" dirty="0">
                <a:solidFill>
                  <a:schemeClr val="bg1">
                    <a:lumMod val="50000"/>
                  </a:schemeClr>
                </a:solidFill>
                <a:latin typeface="幼圆" panose="02010509060101010101" pitchFamily="49" charset="-122"/>
                <a:ea typeface="幼圆" panose="02010509060101010101" pitchFamily="49" charset="-122"/>
              </a:rPr>
              <a:t>任意替换内容</a:t>
            </a:r>
          </a:p>
        </p:txBody>
      </p:sp>
      <p:cxnSp>
        <p:nvCxnSpPr>
          <p:cNvPr id="27" name="直接连接符 26"/>
          <p:cNvCxnSpPr/>
          <p:nvPr/>
        </p:nvCxnSpPr>
        <p:spPr>
          <a:xfrm>
            <a:off x="3866770" y="4330192"/>
            <a:ext cx="6350000" cy="0"/>
          </a:xfrm>
          <a:prstGeom prst="line">
            <a:avLst/>
          </a:prstGeom>
          <a:ln w="3175">
            <a:solidFill>
              <a:srgbClr val="FFDF04"/>
            </a:solidFill>
          </a:ln>
        </p:spPr>
        <p:style>
          <a:lnRef idx="1">
            <a:schemeClr val="accent1"/>
          </a:lnRef>
          <a:fillRef idx="0">
            <a:schemeClr val="accent1"/>
          </a:fillRef>
          <a:effectRef idx="0">
            <a:schemeClr val="accent1"/>
          </a:effectRef>
          <a:fontRef idx="minor">
            <a:schemeClr val="tx1"/>
          </a:fontRef>
        </p:style>
      </p:cxnSp>
      <p:grpSp>
        <p:nvGrpSpPr>
          <p:cNvPr id="43" name="组合 42"/>
          <p:cNvGrpSpPr/>
          <p:nvPr/>
        </p:nvGrpSpPr>
        <p:grpSpPr>
          <a:xfrm rot="16200000">
            <a:off x="1953947" y="2885305"/>
            <a:ext cx="1761168" cy="1916094"/>
            <a:chOff x="-287489" y="951781"/>
            <a:chExt cx="12886128" cy="6712270"/>
          </a:xfrm>
        </p:grpSpPr>
        <p:sp>
          <p:nvSpPr>
            <p:cNvPr id="44" name="矩形 43"/>
            <p:cNvSpPr/>
            <p:nvPr/>
          </p:nvSpPr>
          <p:spPr>
            <a:xfrm>
              <a:off x="455612" y="1365692"/>
              <a:ext cx="11279188" cy="5947472"/>
            </a:xfrm>
            <a:prstGeom prst="rect">
              <a:avLst/>
            </a:prstGeom>
            <a:noFill/>
            <a:ln w="12700">
              <a:solidFill>
                <a:srgbClr val="EC5B2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5" name="直接连接符 44"/>
            <p:cNvCxnSpPr>
              <a:cxnSpLocks/>
            </p:cNvCxnSpPr>
            <p:nvPr/>
          </p:nvCxnSpPr>
          <p:spPr>
            <a:xfrm rot="5400000">
              <a:off x="11139801" y="5476669"/>
              <a:ext cx="1189995" cy="0"/>
            </a:xfrm>
            <a:prstGeom prst="line">
              <a:avLst/>
            </a:prstGeom>
            <a:ln w="38100">
              <a:solidFill>
                <a:srgbClr val="EC5B2D"/>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a:cxnSpLocks/>
            </p:cNvCxnSpPr>
            <p:nvPr/>
          </p:nvCxnSpPr>
          <p:spPr>
            <a:xfrm rot="5400000">
              <a:off x="-109414" y="4013902"/>
              <a:ext cx="1130054" cy="0"/>
            </a:xfrm>
            <a:prstGeom prst="line">
              <a:avLst/>
            </a:prstGeom>
            <a:ln w="38100">
              <a:solidFill>
                <a:srgbClr val="EC5B2D"/>
              </a:solidFill>
            </a:ln>
          </p:spPr>
          <p:style>
            <a:lnRef idx="1">
              <a:schemeClr val="accent1"/>
            </a:lnRef>
            <a:fillRef idx="0">
              <a:schemeClr val="accent1"/>
            </a:fillRef>
            <a:effectRef idx="0">
              <a:schemeClr val="accent1"/>
            </a:effectRef>
            <a:fontRef idx="minor">
              <a:schemeClr val="tx1"/>
            </a:fontRef>
          </p:style>
        </p:cxnSp>
        <p:grpSp>
          <p:nvGrpSpPr>
            <p:cNvPr id="47" name="组合 46"/>
            <p:cNvGrpSpPr/>
            <p:nvPr/>
          </p:nvGrpSpPr>
          <p:grpSpPr>
            <a:xfrm>
              <a:off x="-287489" y="951781"/>
              <a:ext cx="1779668" cy="1010503"/>
              <a:chOff x="-298640" y="64448"/>
              <a:chExt cx="1779668" cy="1010503"/>
            </a:xfrm>
          </p:grpSpPr>
          <p:cxnSp>
            <p:nvCxnSpPr>
              <p:cNvPr id="53" name="直接连接符 52"/>
              <p:cNvCxnSpPr>
                <a:cxnSpLocks/>
              </p:cNvCxnSpPr>
              <p:nvPr/>
            </p:nvCxnSpPr>
            <p:spPr>
              <a:xfrm rot="5400000">
                <a:off x="-693258" y="569700"/>
                <a:ext cx="1010503" cy="0"/>
              </a:xfrm>
              <a:prstGeom prst="line">
                <a:avLst/>
              </a:prstGeom>
              <a:ln w="38100">
                <a:solidFill>
                  <a:srgbClr val="EC5B2D"/>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a:cxnSpLocks/>
              </p:cNvCxnSpPr>
              <p:nvPr/>
            </p:nvCxnSpPr>
            <p:spPr>
              <a:xfrm rot="5400000" flipV="1">
                <a:off x="591194" y="-745280"/>
                <a:ext cx="0" cy="1779668"/>
              </a:xfrm>
              <a:prstGeom prst="line">
                <a:avLst/>
              </a:prstGeom>
              <a:ln w="38100">
                <a:solidFill>
                  <a:srgbClr val="EC5B2D"/>
                </a:solidFill>
              </a:ln>
            </p:spPr>
            <p:style>
              <a:lnRef idx="1">
                <a:schemeClr val="accent1"/>
              </a:lnRef>
              <a:fillRef idx="0">
                <a:schemeClr val="accent1"/>
              </a:fillRef>
              <a:effectRef idx="0">
                <a:schemeClr val="accent1"/>
              </a:effectRef>
              <a:fontRef idx="minor">
                <a:schemeClr val="tx1"/>
              </a:fontRef>
            </p:style>
          </p:cxnSp>
        </p:grpSp>
        <p:cxnSp>
          <p:nvCxnSpPr>
            <p:cNvPr id="48" name="直接连接符 47"/>
            <p:cNvCxnSpPr>
              <a:cxnSpLocks/>
            </p:cNvCxnSpPr>
            <p:nvPr/>
          </p:nvCxnSpPr>
          <p:spPr>
            <a:xfrm rot="5400000" flipV="1">
              <a:off x="6095211" y="441510"/>
              <a:ext cx="0" cy="1848365"/>
            </a:xfrm>
            <a:prstGeom prst="line">
              <a:avLst/>
            </a:prstGeom>
            <a:ln w="38100">
              <a:solidFill>
                <a:srgbClr val="EC5B2D"/>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a:cxnSpLocks/>
              <a:stCxn id="44" idx="2"/>
            </p:cNvCxnSpPr>
            <p:nvPr/>
          </p:nvCxnSpPr>
          <p:spPr>
            <a:xfrm rot="5400000" flipV="1">
              <a:off x="7220277" y="6188094"/>
              <a:ext cx="0" cy="2250143"/>
            </a:xfrm>
            <a:prstGeom prst="line">
              <a:avLst/>
            </a:prstGeom>
            <a:ln w="38100">
              <a:solidFill>
                <a:srgbClr val="EC5B2D"/>
              </a:solidFill>
            </a:ln>
          </p:spPr>
          <p:style>
            <a:lnRef idx="1">
              <a:schemeClr val="accent1"/>
            </a:lnRef>
            <a:fillRef idx="0">
              <a:schemeClr val="accent1"/>
            </a:fillRef>
            <a:effectRef idx="0">
              <a:schemeClr val="accent1"/>
            </a:effectRef>
            <a:fontRef idx="minor">
              <a:schemeClr val="tx1"/>
            </a:fontRef>
          </p:style>
        </p:cxnSp>
        <p:grpSp>
          <p:nvGrpSpPr>
            <p:cNvPr id="50" name="组合 49"/>
            <p:cNvGrpSpPr/>
            <p:nvPr/>
          </p:nvGrpSpPr>
          <p:grpSpPr>
            <a:xfrm flipH="1" flipV="1">
              <a:off x="10409814" y="6622459"/>
              <a:ext cx="2188825" cy="1041592"/>
              <a:chOff x="-442203" y="131857"/>
              <a:chExt cx="2188825" cy="1041592"/>
            </a:xfrm>
          </p:grpSpPr>
          <p:cxnSp>
            <p:nvCxnSpPr>
              <p:cNvPr id="51" name="直接连接符 50"/>
              <p:cNvCxnSpPr>
                <a:cxnSpLocks/>
              </p:cNvCxnSpPr>
              <p:nvPr/>
            </p:nvCxnSpPr>
            <p:spPr>
              <a:xfrm rot="5400000" flipV="1">
                <a:off x="-872208" y="652653"/>
                <a:ext cx="1041592" cy="0"/>
              </a:xfrm>
              <a:prstGeom prst="line">
                <a:avLst/>
              </a:prstGeom>
              <a:ln w="38100">
                <a:solidFill>
                  <a:srgbClr val="EC5B2D"/>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a:cxnSpLocks/>
              </p:cNvCxnSpPr>
              <p:nvPr/>
            </p:nvCxnSpPr>
            <p:spPr>
              <a:xfrm rot="5400000" flipH="1" flipV="1">
                <a:off x="652210" y="-886980"/>
                <a:ext cx="0" cy="2188825"/>
              </a:xfrm>
              <a:prstGeom prst="line">
                <a:avLst/>
              </a:prstGeom>
              <a:ln w="38100">
                <a:solidFill>
                  <a:srgbClr val="EC5B2D"/>
                </a:solidFill>
              </a:ln>
            </p:spPr>
            <p:style>
              <a:lnRef idx="1">
                <a:schemeClr val="accent1"/>
              </a:lnRef>
              <a:fillRef idx="0">
                <a:schemeClr val="accent1"/>
              </a:fillRef>
              <a:effectRef idx="0">
                <a:schemeClr val="accent1"/>
              </a:effectRef>
              <a:fontRef idx="minor">
                <a:schemeClr val="tx1"/>
              </a:fontRef>
            </p:style>
          </p:cxnSp>
        </p:grpSp>
      </p:grpSp>
      <p:sp>
        <p:nvSpPr>
          <p:cNvPr id="55" name="Title 1"/>
          <p:cNvSpPr txBox="1">
            <a:spLocks/>
          </p:cNvSpPr>
          <p:nvPr/>
        </p:nvSpPr>
        <p:spPr>
          <a:xfrm>
            <a:off x="2315902" y="3254977"/>
            <a:ext cx="1071552" cy="1413994"/>
          </a:xfrm>
          <a:prstGeom prst="rect">
            <a:avLst/>
          </a:prstGeom>
        </p:spPr>
        <p:txBody>
          <a:bodyPr vert="horz" lIns="0" tIns="0" rIns="0" bIns="0" rtlCol="0" anchor="ctr">
            <a:normAutofit/>
          </a:bodyPr>
          <a:lstStyle>
            <a:lvl1pPr algn="ctr" defTabSz="914400" rtl="0" eaLnBrk="1" latinLnBrk="0" hangingPunct="1">
              <a:lnSpc>
                <a:spcPts val="4800"/>
              </a:lnSpc>
              <a:spcBef>
                <a:spcPct val="0"/>
              </a:spcBef>
              <a:buNone/>
              <a:defRPr sz="9000" b="0" kern="1200">
                <a:solidFill>
                  <a:schemeClr val="accent6"/>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altLang="zh-CN" sz="6000" dirty="0">
                <a:solidFill>
                  <a:srgbClr val="EC5B2D"/>
                </a:solidFill>
                <a:latin typeface="华文新魏" panose="02010800040101010101" pitchFamily="2" charset="-122"/>
                <a:ea typeface="华文新魏" panose="02010800040101010101" pitchFamily="2" charset="-122"/>
              </a:rPr>
              <a:t>02</a:t>
            </a:r>
            <a:endParaRPr lang="id-ID" sz="6000" dirty="0">
              <a:solidFill>
                <a:srgbClr val="EC5B2D"/>
              </a:solidFill>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3668875511"/>
      </p:ext>
    </p:extLst>
  </p:cSld>
  <p:clrMapOvr>
    <a:masterClrMapping/>
  </p:clrMapOvr>
  <mc:AlternateContent xmlns:mc="http://schemas.openxmlformats.org/markup-compatibility/2006" xmlns:p14="http://schemas.microsoft.com/office/powerpoint/2010/main">
    <mc:Choice Requires="p14">
      <p:transition spd="slow" p14:dur="2000" advTm="3000">
        <p14:warp dir="in"/>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250"/>
                                  </p:stCondLst>
                                  <p:childTnLst>
                                    <p:set>
                                      <p:cBhvr>
                                        <p:cTn id="6" dur="1" fill="hold">
                                          <p:stCondLst>
                                            <p:cond delay="0"/>
                                          </p:stCondLst>
                                        </p:cTn>
                                        <p:tgtEl>
                                          <p:spTgt spid="32"/>
                                        </p:tgtEl>
                                        <p:attrNameLst>
                                          <p:attrName>style.visibility</p:attrName>
                                        </p:attrNameLst>
                                      </p:cBhvr>
                                      <p:to>
                                        <p:strVal val="visible"/>
                                      </p:to>
                                    </p:set>
                                    <p:anim calcmode="lin" valueType="num">
                                      <p:cBhvr>
                                        <p:cTn id="7" dur="1000" fill="hold"/>
                                        <p:tgtEl>
                                          <p:spTgt spid="32"/>
                                        </p:tgtEl>
                                        <p:attrNameLst>
                                          <p:attrName>ppt_w</p:attrName>
                                        </p:attrNameLst>
                                      </p:cBhvr>
                                      <p:tavLst>
                                        <p:tav tm="0">
                                          <p:val>
                                            <p:fltVal val="0"/>
                                          </p:val>
                                        </p:tav>
                                        <p:tav tm="100000">
                                          <p:val>
                                            <p:strVal val="#ppt_w"/>
                                          </p:val>
                                        </p:tav>
                                      </p:tavLst>
                                    </p:anim>
                                    <p:anim calcmode="lin" valueType="num">
                                      <p:cBhvr>
                                        <p:cTn id="8" dur="1000" fill="hold"/>
                                        <p:tgtEl>
                                          <p:spTgt spid="32"/>
                                        </p:tgtEl>
                                        <p:attrNameLst>
                                          <p:attrName>ppt_h</p:attrName>
                                        </p:attrNameLst>
                                      </p:cBhvr>
                                      <p:tavLst>
                                        <p:tav tm="0">
                                          <p:val>
                                            <p:fltVal val="0"/>
                                          </p:val>
                                        </p:tav>
                                        <p:tav tm="100000">
                                          <p:val>
                                            <p:strVal val="#ppt_h"/>
                                          </p:val>
                                        </p:tav>
                                      </p:tavLst>
                                    </p:anim>
                                    <p:animEffect transition="in" filter="fade">
                                      <p:cBhvr>
                                        <p:cTn id="9" dur="1000"/>
                                        <p:tgtEl>
                                          <p:spTgt spid="32"/>
                                        </p:tgtEl>
                                      </p:cBhvr>
                                    </p:animEffect>
                                  </p:childTnLst>
                                </p:cTn>
                              </p:par>
                              <p:par>
                                <p:cTn id="10" presetID="63" presetClass="path" presetSubtype="0" accel="50000" decel="50000" fill="hold" nodeType="withEffect">
                                  <p:stCondLst>
                                    <p:cond delay="750"/>
                                  </p:stCondLst>
                                  <p:childTnLst>
                                    <p:animMotion origin="layout" path="M 2.98997E-6 1.89771E-7 L 0.50488 1.89771E-7 " pathEditMode="relative" rAng="0" ptsTypes="AA">
                                      <p:cBhvr>
                                        <p:cTn id="11" dur="2000" fill="hold"/>
                                        <p:tgtEl>
                                          <p:spTgt spid="38"/>
                                        </p:tgtEl>
                                        <p:attrNameLst>
                                          <p:attrName>ppt_x</p:attrName>
                                          <p:attrName>ppt_y</p:attrName>
                                        </p:attrNameLst>
                                      </p:cBhvr>
                                      <p:rCtr x="25238" y="0"/>
                                    </p:animMotion>
                                  </p:childTnLst>
                                </p:cTn>
                              </p:par>
                              <p:par>
                                <p:cTn id="12" presetID="10" presetClass="exit" presetSubtype="0" fill="hold" nodeType="withEffect">
                                  <p:stCondLst>
                                    <p:cond delay="2500"/>
                                  </p:stCondLst>
                                  <p:childTnLst>
                                    <p:animEffect transition="out" filter="fade">
                                      <p:cBhvr>
                                        <p:cTn id="13" dur="500"/>
                                        <p:tgtEl>
                                          <p:spTgt spid="38"/>
                                        </p:tgtEl>
                                      </p:cBhvr>
                                    </p:animEffect>
                                    <p:set>
                                      <p:cBhvr>
                                        <p:cTn id="14" dur="1" fill="hold">
                                          <p:stCondLst>
                                            <p:cond delay="499"/>
                                          </p:stCondLst>
                                        </p:cTn>
                                        <p:tgtEl>
                                          <p:spTgt spid="38"/>
                                        </p:tgtEl>
                                        <p:attrNameLst>
                                          <p:attrName>style.visibility</p:attrName>
                                        </p:attrNameLst>
                                      </p:cBhvr>
                                      <p:to>
                                        <p:strVal val="hidden"/>
                                      </p:to>
                                    </p:set>
                                  </p:childTnLst>
                                </p:cTn>
                              </p:par>
                              <p:par>
                                <p:cTn id="15" presetID="35" presetClass="path" presetSubtype="0" accel="50000" decel="50000" fill="hold" nodeType="withEffect">
                                  <p:stCondLst>
                                    <p:cond delay="750"/>
                                  </p:stCondLst>
                                  <p:childTnLst>
                                    <p:animMotion origin="layout" path="M 3.72575E-6 1.23814E-6 L -0.58992 1.23814E-6 " pathEditMode="relative" rAng="0" ptsTypes="AA">
                                      <p:cBhvr>
                                        <p:cTn id="16" dur="2000" fill="hold"/>
                                        <p:tgtEl>
                                          <p:spTgt spid="39"/>
                                        </p:tgtEl>
                                        <p:attrNameLst>
                                          <p:attrName>ppt_x</p:attrName>
                                          <p:attrName>ppt_y</p:attrName>
                                        </p:attrNameLst>
                                      </p:cBhvr>
                                      <p:rCtr x="-29496" y="0"/>
                                    </p:animMotion>
                                  </p:childTnLst>
                                </p:cTn>
                              </p:par>
                              <p:par>
                                <p:cTn id="17" presetID="10" presetClass="exit" presetSubtype="0" fill="hold" nodeType="withEffect">
                                  <p:stCondLst>
                                    <p:cond delay="2500"/>
                                  </p:stCondLst>
                                  <p:childTnLst>
                                    <p:animEffect transition="out" filter="fade">
                                      <p:cBhvr>
                                        <p:cTn id="18" dur="500"/>
                                        <p:tgtEl>
                                          <p:spTgt spid="39"/>
                                        </p:tgtEl>
                                      </p:cBhvr>
                                    </p:animEffect>
                                    <p:set>
                                      <p:cBhvr>
                                        <p:cTn id="19" dur="1" fill="hold">
                                          <p:stCondLst>
                                            <p:cond delay="499"/>
                                          </p:stCondLst>
                                        </p:cTn>
                                        <p:tgtEl>
                                          <p:spTgt spid="39"/>
                                        </p:tgtEl>
                                        <p:attrNameLst>
                                          <p:attrName>style.visibility</p:attrName>
                                        </p:attrNameLst>
                                      </p:cBhvr>
                                      <p:to>
                                        <p:strVal val="hidden"/>
                                      </p:to>
                                    </p:set>
                                  </p:childTnLst>
                                </p:cTn>
                              </p:par>
                              <p:par>
                                <p:cTn id="20" presetID="42" presetClass="path" presetSubtype="0" accel="50000" decel="50000" fill="hold" nodeType="withEffect">
                                  <p:stCondLst>
                                    <p:cond delay="750"/>
                                  </p:stCondLst>
                                  <p:childTnLst>
                                    <p:animMotion origin="layout" path="M 4.65816E-6 -8.00741E-7 L 4.65816E-6 0.16894 " pathEditMode="relative" rAng="0" ptsTypes="AA">
                                      <p:cBhvr>
                                        <p:cTn id="21" dur="1500" fill="hold"/>
                                        <p:tgtEl>
                                          <p:spTgt spid="33"/>
                                        </p:tgtEl>
                                        <p:attrNameLst>
                                          <p:attrName>ppt_x</p:attrName>
                                          <p:attrName>ppt_y</p:attrName>
                                        </p:attrNameLst>
                                      </p:cBhvr>
                                      <p:rCtr x="0" y="8447"/>
                                    </p:animMotion>
                                  </p:childTnLst>
                                </p:cTn>
                              </p:par>
                              <p:par>
                                <p:cTn id="22" presetID="10" presetClass="exit" presetSubtype="0" fill="hold" nodeType="withEffect">
                                  <p:stCondLst>
                                    <p:cond delay="2000"/>
                                  </p:stCondLst>
                                  <p:childTnLst>
                                    <p:animEffect transition="out" filter="fade">
                                      <p:cBhvr>
                                        <p:cTn id="23" dur="500"/>
                                        <p:tgtEl>
                                          <p:spTgt spid="33"/>
                                        </p:tgtEl>
                                      </p:cBhvr>
                                    </p:animEffect>
                                    <p:set>
                                      <p:cBhvr>
                                        <p:cTn id="24" dur="1" fill="hold">
                                          <p:stCondLst>
                                            <p:cond delay="499"/>
                                          </p:stCondLst>
                                        </p:cTn>
                                        <p:tgtEl>
                                          <p:spTgt spid="33"/>
                                        </p:tgtEl>
                                        <p:attrNameLst>
                                          <p:attrName>style.visibility</p:attrName>
                                        </p:attrNameLst>
                                      </p:cBhvr>
                                      <p:to>
                                        <p:strVal val="hidden"/>
                                      </p:to>
                                    </p:set>
                                  </p:childTnLst>
                                </p:cTn>
                              </p:par>
                              <p:par>
                                <p:cTn id="25" presetID="64" presetClass="path" presetSubtype="0" accel="50000" decel="50000" fill="hold" nodeType="withEffect">
                                  <p:stCondLst>
                                    <p:cond delay="750"/>
                                  </p:stCondLst>
                                  <p:childTnLst>
                                    <p:animMotion origin="layout" path="M -4.65816E-6 -3.44133E-6 L -4.65816E-6 -0.18352 " pathEditMode="relative" rAng="0" ptsTypes="AA">
                                      <p:cBhvr>
                                        <p:cTn id="26" dur="1500" fill="hold"/>
                                        <p:tgtEl>
                                          <p:spTgt spid="34"/>
                                        </p:tgtEl>
                                        <p:attrNameLst>
                                          <p:attrName>ppt_x</p:attrName>
                                          <p:attrName>ppt_y</p:attrName>
                                        </p:attrNameLst>
                                      </p:cBhvr>
                                      <p:rCtr x="0" y="-9188"/>
                                    </p:animMotion>
                                  </p:childTnLst>
                                </p:cTn>
                              </p:par>
                              <p:par>
                                <p:cTn id="27" presetID="10" presetClass="exit" presetSubtype="0" fill="hold" nodeType="withEffect">
                                  <p:stCondLst>
                                    <p:cond delay="2000"/>
                                  </p:stCondLst>
                                  <p:childTnLst>
                                    <p:animEffect transition="out" filter="fade">
                                      <p:cBhvr>
                                        <p:cTn id="28" dur="500"/>
                                        <p:tgtEl>
                                          <p:spTgt spid="34"/>
                                        </p:tgtEl>
                                      </p:cBhvr>
                                    </p:animEffect>
                                    <p:set>
                                      <p:cBhvr>
                                        <p:cTn id="29" dur="1" fill="hold">
                                          <p:stCondLst>
                                            <p:cond delay="499"/>
                                          </p:stCondLst>
                                        </p:cTn>
                                        <p:tgtEl>
                                          <p:spTgt spid="34"/>
                                        </p:tgtEl>
                                        <p:attrNameLst>
                                          <p:attrName>style.visibility</p:attrName>
                                        </p:attrNameLst>
                                      </p:cBhvr>
                                      <p:to>
                                        <p:strVal val="hidden"/>
                                      </p:to>
                                    </p:set>
                                  </p:childTnLst>
                                </p:cTn>
                              </p:par>
                              <p:par>
                                <p:cTn id="30" presetID="53" presetClass="entr" presetSubtype="16" fill="hold" nodeType="withEffect">
                                  <p:stCondLst>
                                    <p:cond delay="2500"/>
                                  </p:stCondLst>
                                  <p:childTnLst>
                                    <p:set>
                                      <p:cBhvr>
                                        <p:cTn id="31" dur="1" fill="hold">
                                          <p:stCondLst>
                                            <p:cond delay="0"/>
                                          </p:stCondLst>
                                        </p:cTn>
                                        <p:tgtEl>
                                          <p:spTgt spid="35"/>
                                        </p:tgtEl>
                                        <p:attrNameLst>
                                          <p:attrName>style.visibility</p:attrName>
                                        </p:attrNameLst>
                                      </p:cBhvr>
                                      <p:to>
                                        <p:strVal val="visible"/>
                                      </p:to>
                                    </p:set>
                                    <p:anim calcmode="lin" valueType="num">
                                      <p:cBhvr>
                                        <p:cTn id="32" dur="500" fill="hold"/>
                                        <p:tgtEl>
                                          <p:spTgt spid="35"/>
                                        </p:tgtEl>
                                        <p:attrNameLst>
                                          <p:attrName>ppt_w</p:attrName>
                                        </p:attrNameLst>
                                      </p:cBhvr>
                                      <p:tavLst>
                                        <p:tav tm="0">
                                          <p:val>
                                            <p:fltVal val="0"/>
                                          </p:val>
                                        </p:tav>
                                        <p:tav tm="100000">
                                          <p:val>
                                            <p:strVal val="#ppt_w"/>
                                          </p:val>
                                        </p:tav>
                                      </p:tavLst>
                                    </p:anim>
                                    <p:anim calcmode="lin" valueType="num">
                                      <p:cBhvr>
                                        <p:cTn id="33" dur="500" fill="hold"/>
                                        <p:tgtEl>
                                          <p:spTgt spid="35"/>
                                        </p:tgtEl>
                                        <p:attrNameLst>
                                          <p:attrName>ppt_h</p:attrName>
                                        </p:attrNameLst>
                                      </p:cBhvr>
                                      <p:tavLst>
                                        <p:tav tm="0">
                                          <p:val>
                                            <p:fltVal val="0"/>
                                          </p:val>
                                        </p:tav>
                                        <p:tav tm="100000">
                                          <p:val>
                                            <p:strVal val="#ppt_h"/>
                                          </p:val>
                                        </p:tav>
                                      </p:tavLst>
                                    </p:anim>
                                    <p:animEffect transition="in" filter="fade">
                                      <p:cBhvr>
                                        <p:cTn id="34" dur="500"/>
                                        <p:tgtEl>
                                          <p:spTgt spid="35"/>
                                        </p:tgtEl>
                                      </p:cBhvr>
                                    </p:animEffect>
                                  </p:childTnLst>
                                </p:cTn>
                              </p:par>
                              <p:par>
                                <p:cTn id="35" presetID="53" presetClass="entr" presetSubtype="16" fill="hold" nodeType="withEffect">
                                  <p:stCondLst>
                                    <p:cond delay="2500"/>
                                  </p:stCondLst>
                                  <p:childTnLst>
                                    <p:set>
                                      <p:cBhvr>
                                        <p:cTn id="36" dur="1" fill="hold">
                                          <p:stCondLst>
                                            <p:cond delay="0"/>
                                          </p:stCondLst>
                                        </p:cTn>
                                        <p:tgtEl>
                                          <p:spTgt spid="40"/>
                                        </p:tgtEl>
                                        <p:attrNameLst>
                                          <p:attrName>style.visibility</p:attrName>
                                        </p:attrNameLst>
                                      </p:cBhvr>
                                      <p:to>
                                        <p:strVal val="visible"/>
                                      </p:to>
                                    </p:set>
                                    <p:anim calcmode="lin" valueType="num">
                                      <p:cBhvr>
                                        <p:cTn id="37" dur="500" fill="hold"/>
                                        <p:tgtEl>
                                          <p:spTgt spid="40"/>
                                        </p:tgtEl>
                                        <p:attrNameLst>
                                          <p:attrName>ppt_w</p:attrName>
                                        </p:attrNameLst>
                                      </p:cBhvr>
                                      <p:tavLst>
                                        <p:tav tm="0">
                                          <p:val>
                                            <p:fltVal val="0"/>
                                          </p:val>
                                        </p:tav>
                                        <p:tav tm="100000">
                                          <p:val>
                                            <p:strVal val="#ppt_w"/>
                                          </p:val>
                                        </p:tav>
                                      </p:tavLst>
                                    </p:anim>
                                    <p:anim calcmode="lin" valueType="num">
                                      <p:cBhvr>
                                        <p:cTn id="38" dur="500" fill="hold"/>
                                        <p:tgtEl>
                                          <p:spTgt spid="40"/>
                                        </p:tgtEl>
                                        <p:attrNameLst>
                                          <p:attrName>ppt_h</p:attrName>
                                        </p:attrNameLst>
                                      </p:cBhvr>
                                      <p:tavLst>
                                        <p:tav tm="0">
                                          <p:val>
                                            <p:fltVal val="0"/>
                                          </p:val>
                                        </p:tav>
                                        <p:tav tm="100000">
                                          <p:val>
                                            <p:strVal val="#ppt_h"/>
                                          </p:val>
                                        </p:tav>
                                      </p:tavLst>
                                    </p:anim>
                                    <p:animEffect transition="in" filter="fade">
                                      <p:cBhvr>
                                        <p:cTn id="39" dur="500"/>
                                        <p:tgtEl>
                                          <p:spTgt spid="40"/>
                                        </p:tgtEl>
                                      </p:cBhvr>
                                    </p:animEffect>
                                  </p:childTnLst>
                                </p:cTn>
                              </p:par>
                              <p:par>
                                <p:cTn id="40" presetID="8" presetClass="emph" presetSubtype="0" fill="hold" nodeType="withEffect">
                                  <p:stCondLst>
                                    <p:cond delay="750"/>
                                  </p:stCondLst>
                                  <p:childTnLst>
                                    <p:animRot by="21600000">
                                      <p:cBhvr>
                                        <p:cTn id="41" dur="1500" fill="hold"/>
                                        <p:tgtEl>
                                          <p:spTgt spid="43"/>
                                        </p:tgtEl>
                                        <p:attrNameLst>
                                          <p:attrName>r</p:attrName>
                                        </p:attrNameLst>
                                      </p:cBhvr>
                                    </p:animRot>
                                  </p:childTnLst>
                                </p:cTn>
                              </p:par>
                              <p:par>
                                <p:cTn id="42" presetID="16" presetClass="entr" presetSubtype="37" fill="hold" grpId="0" nodeType="withEffect">
                                  <p:stCondLst>
                                    <p:cond delay="2750"/>
                                  </p:stCondLst>
                                  <p:childTnLst>
                                    <p:set>
                                      <p:cBhvr>
                                        <p:cTn id="43" dur="1" fill="hold">
                                          <p:stCondLst>
                                            <p:cond delay="0"/>
                                          </p:stCondLst>
                                        </p:cTn>
                                        <p:tgtEl>
                                          <p:spTgt spid="55"/>
                                        </p:tgtEl>
                                        <p:attrNameLst>
                                          <p:attrName>style.visibility</p:attrName>
                                        </p:attrNameLst>
                                      </p:cBhvr>
                                      <p:to>
                                        <p:strVal val="visible"/>
                                      </p:to>
                                    </p:set>
                                    <p:animEffect transition="in" filter="barn(outVertical)">
                                      <p:cBhvr>
                                        <p:cTn id="44" dur="500"/>
                                        <p:tgtEl>
                                          <p:spTgt spid="55"/>
                                        </p:tgtEl>
                                      </p:cBhvr>
                                    </p:animEffect>
                                  </p:childTnLst>
                                </p:cTn>
                              </p:par>
                            </p:childTnLst>
                          </p:cTn>
                        </p:par>
                        <p:par>
                          <p:cTn id="45" fill="hold">
                            <p:stCondLst>
                              <p:cond delay="3250"/>
                            </p:stCondLst>
                            <p:childTnLst>
                              <p:par>
                                <p:cTn id="46" presetID="42" presetClass="entr" presetSubtype="0" fill="hold" grpId="0" nodeType="afterEffect">
                                  <p:stCondLst>
                                    <p:cond delay="0"/>
                                  </p:stCondLst>
                                  <p:childTnLst>
                                    <p:set>
                                      <p:cBhvr>
                                        <p:cTn id="47" dur="1" fill="hold">
                                          <p:stCondLst>
                                            <p:cond delay="0"/>
                                          </p:stCondLst>
                                        </p:cTn>
                                        <p:tgtEl>
                                          <p:spTgt spid="25"/>
                                        </p:tgtEl>
                                        <p:attrNameLst>
                                          <p:attrName>style.visibility</p:attrName>
                                        </p:attrNameLst>
                                      </p:cBhvr>
                                      <p:to>
                                        <p:strVal val="visible"/>
                                      </p:to>
                                    </p:set>
                                    <p:animEffect transition="in" filter="fade">
                                      <p:cBhvr>
                                        <p:cTn id="48" dur="500"/>
                                        <p:tgtEl>
                                          <p:spTgt spid="25"/>
                                        </p:tgtEl>
                                      </p:cBhvr>
                                    </p:animEffect>
                                    <p:anim calcmode="lin" valueType="num">
                                      <p:cBhvr>
                                        <p:cTn id="49" dur="500" fill="hold"/>
                                        <p:tgtEl>
                                          <p:spTgt spid="25"/>
                                        </p:tgtEl>
                                        <p:attrNameLst>
                                          <p:attrName>ppt_x</p:attrName>
                                        </p:attrNameLst>
                                      </p:cBhvr>
                                      <p:tavLst>
                                        <p:tav tm="0">
                                          <p:val>
                                            <p:strVal val="#ppt_x"/>
                                          </p:val>
                                        </p:tav>
                                        <p:tav tm="100000">
                                          <p:val>
                                            <p:strVal val="#ppt_x"/>
                                          </p:val>
                                        </p:tav>
                                      </p:tavLst>
                                    </p:anim>
                                    <p:anim calcmode="lin" valueType="num">
                                      <p:cBhvr>
                                        <p:cTn id="50" dur="500" fill="hold"/>
                                        <p:tgtEl>
                                          <p:spTgt spid="25"/>
                                        </p:tgtEl>
                                        <p:attrNameLst>
                                          <p:attrName>ppt_y</p:attrName>
                                        </p:attrNameLst>
                                      </p:cBhvr>
                                      <p:tavLst>
                                        <p:tav tm="0">
                                          <p:val>
                                            <p:strVal val="#ppt_y+.1"/>
                                          </p:val>
                                        </p:tav>
                                        <p:tav tm="100000">
                                          <p:val>
                                            <p:strVal val="#ppt_y"/>
                                          </p:val>
                                        </p:tav>
                                      </p:tavLst>
                                    </p:anim>
                                  </p:childTnLst>
                                </p:cTn>
                              </p:par>
                            </p:childTnLst>
                          </p:cTn>
                        </p:par>
                        <p:par>
                          <p:cTn id="51" fill="hold">
                            <p:stCondLst>
                              <p:cond delay="3750"/>
                            </p:stCondLst>
                            <p:childTnLst>
                              <p:par>
                                <p:cTn id="52" presetID="42" presetClass="entr" presetSubtype="0" fill="hold" nodeType="afterEffect">
                                  <p:stCondLst>
                                    <p:cond delay="0"/>
                                  </p:stCondLst>
                                  <p:childTnLst>
                                    <p:set>
                                      <p:cBhvr>
                                        <p:cTn id="53" dur="1" fill="hold">
                                          <p:stCondLst>
                                            <p:cond delay="0"/>
                                          </p:stCondLst>
                                        </p:cTn>
                                        <p:tgtEl>
                                          <p:spTgt spid="27"/>
                                        </p:tgtEl>
                                        <p:attrNameLst>
                                          <p:attrName>style.visibility</p:attrName>
                                        </p:attrNameLst>
                                      </p:cBhvr>
                                      <p:to>
                                        <p:strVal val="visible"/>
                                      </p:to>
                                    </p:set>
                                    <p:animEffect transition="in" filter="fade">
                                      <p:cBhvr>
                                        <p:cTn id="54" dur="500"/>
                                        <p:tgtEl>
                                          <p:spTgt spid="27"/>
                                        </p:tgtEl>
                                      </p:cBhvr>
                                    </p:animEffect>
                                    <p:anim calcmode="lin" valueType="num">
                                      <p:cBhvr>
                                        <p:cTn id="55" dur="500" fill="hold"/>
                                        <p:tgtEl>
                                          <p:spTgt spid="27"/>
                                        </p:tgtEl>
                                        <p:attrNameLst>
                                          <p:attrName>ppt_x</p:attrName>
                                        </p:attrNameLst>
                                      </p:cBhvr>
                                      <p:tavLst>
                                        <p:tav tm="0">
                                          <p:val>
                                            <p:strVal val="#ppt_x"/>
                                          </p:val>
                                        </p:tav>
                                        <p:tav tm="100000">
                                          <p:val>
                                            <p:strVal val="#ppt_x"/>
                                          </p:val>
                                        </p:tav>
                                      </p:tavLst>
                                    </p:anim>
                                    <p:anim calcmode="lin" valueType="num">
                                      <p:cBhvr>
                                        <p:cTn id="56" dur="500" fill="hold"/>
                                        <p:tgtEl>
                                          <p:spTgt spid="27"/>
                                        </p:tgtEl>
                                        <p:attrNameLst>
                                          <p:attrName>ppt_y</p:attrName>
                                        </p:attrNameLst>
                                      </p:cBhvr>
                                      <p:tavLst>
                                        <p:tav tm="0">
                                          <p:val>
                                            <p:strVal val="#ppt_y+.1"/>
                                          </p:val>
                                        </p:tav>
                                        <p:tav tm="100000">
                                          <p:val>
                                            <p:strVal val="#ppt_y"/>
                                          </p:val>
                                        </p:tav>
                                      </p:tavLst>
                                    </p:anim>
                                  </p:childTnLst>
                                </p:cTn>
                              </p:par>
                            </p:childTnLst>
                          </p:cTn>
                        </p:par>
                        <p:par>
                          <p:cTn id="57" fill="hold">
                            <p:stCondLst>
                              <p:cond delay="4250"/>
                            </p:stCondLst>
                            <p:childTnLst>
                              <p:par>
                                <p:cTn id="58" presetID="42" presetClass="entr" presetSubtype="0" fill="hold" grpId="0" nodeType="afterEffect">
                                  <p:stCondLst>
                                    <p:cond delay="0"/>
                                  </p:stCondLst>
                                  <p:childTnLst>
                                    <p:set>
                                      <p:cBhvr>
                                        <p:cTn id="59" dur="1" fill="hold">
                                          <p:stCondLst>
                                            <p:cond delay="0"/>
                                          </p:stCondLst>
                                        </p:cTn>
                                        <p:tgtEl>
                                          <p:spTgt spid="26"/>
                                        </p:tgtEl>
                                        <p:attrNameLst>
                                          <p:attrName>style.visibility</p:attrName>
                                        </p:attrNameLst>
                                      </p:cBhvr>
                                      <p:to>
                                        <p:strVal val="visible"/>
                                      </p:to>
                                    </p:set>
                                    <p:animEffect transition="in" filter="fade">
                                      <p:cBhvr>
                                        <p:cTn id="60" dur="500"/>
                                        <p:tgtEl>
                                          <p:spTgt spid="26"/>
                                        </p:tgtEl>
                                      </p:cBhvr>
                                    </p:animEffect>
                                    <p:anim calcmode="lin" valueType="num">
                                      <p:cBhvr>
                                        <p:cTn id="61" dur="500" fill="hold"/>
                                        <p:tgtEl>
                                          <p:spTgt spid="26"/>
                                        </p:tgtEl>
                                        <p:attrNameLst>
                                          <p:attrName>ppt_x</p:attrName>
                                        </p:attrNameLst>
                                      </p:cBhvr>
                                      <p:tavLst>
                                        <p:tav tm="0">
                                          <p:val>
                                            <p:strVal val="#ppt_x"/>
                                          </p:val>
                                        </p:tav>
                                        <p:tav tm="100000">
                                          <p:val>
                                            <p:strVal val="#ppt_x"/>
                                          </p:val>
                                        </p:tav>
                                      </p:tavLst>
                                    </p:anim>
                                    <p:anim calcmode="lin" valueType="num">
                                      <p:cBhvr>
                                        <p:cTn id="62" dur="5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25" grpId="0"/>
      <p:bldP spid="26" grpId="0"/>
      <p:bldP spid="55"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EEDC1"/>
        </a:solidFill>
        <a:effectLst/>
      </p:bgPr>
    </p:bg>
    <p:spTree>
      <p:nvGrpSpPr>
        <p:cNvPr id="1" name=""/>
        <p:cNvGrpSpPr/>
        <p:nvPr/>
      </p:nvGrpSpPr>
      <p:grpSpPr>
        <a:xfrm>
          <a:off x="0" y="0"/>
          <a:ext cx="0" cy="0"/>
          <a:chOff x="0" y="0"/>
          <a:chExt cx="0" cy="0"/>
        </a:xfrm>
      </p:grpSpPr>
      <p:grpSp>
        <p:nvGrpSpPr>
          <p:cNvPr id="4" name="组合 3"/>
          <p:cNvGrpSpPr/>
          <p:nvPr/>
        </p:nvGrpSpPr>
        <p:grpSpPr>
          <a:xfrm>
            <a:off x="2611410" y="488950"/>
            <a:ext cx="6981878" cy="615162"/>
            <a:chOff x="4787900" y="488950"/>
            <a:chExt cx="2628900" cy="615162"/>
          </a:xfrm>
        </p:grpSpPr>
        <p:sp>
          <p:nvSpPr>
            <p:cNvPr id="11" name="Copyright Notice"/>
            <p:cNvSpPr>
              <a:spLocks/>
            </p:cNvSpPr>
            <p:nvPr/>
          </p:nvSpPr>
          <p:spPr bwMode="auto">
            <a:xfrm>
              <a:off x="4787900" y="579149"/>
              <a:ext cx="2628900"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rgbClr val="EC5B2D"/>
                  </a:solidFill>
                  <a:latin typeface="微软雅黑" panose="020B0503020204020204" pitchFamily="34" charset="-122"/>
                  <a:ea typeface="微软雅黑" panose="020B0503020204020204" pitchFamily="34" charset="-122"/>
                </a:rPr>
                <a:t>点击加入标题文字</a:t>
              </a:r>
              <a:endParaRPr lang="en-US" sz="2400" cap="small" dirty="0">
                <a:solidFill>
                  <a:srgbClr val="EC5B2D"/>
                </a:solidFill>
                <a:latin typeface="微软雅黑" panose="020B0503020204020204" pitchFamily="34" charset="-122"/>
                <a:ea typeface="微软雅黑" panose="020B0503020204020204" pitchFamily="34" charset="-122"/>
              </a:endParaRPr>
            </a:p>
          </p:txBody>
        </p:sp>
        <p:sp>
          <p:nvSpPr>
            <p:cNvPr id="8" name="Shape 18"/>
            <p:cNvSpPr/>
            <p:nvPr/>
          </p:nvSpPr>
          <p:spPr>
            <a:xfrm>
              <a:off x="4921206" y="488950"/>
              <a:ext cx="2362288" cy="615162"/>
            </a:xfrm>
            <a:prstGeom prst="roundRect">
              <a:avLst>
                <a:gd name="adj" fmla="val 50000"/>
              </a:avLst>
            </a:prstGeom>
            <a:noFill/>
            <a:ln w="12700" cap="flat">
              <a:solidFill>
                <a:srgbClr val="14345A"/>
              </a:solidFill>
              <a:prstDash val="solid"/>
              <a:miter lim="400000"/>
            </a:ln>
            <a:effectLst/>
          </p:spPr>
          <p:txBody>
            <a:bodyPr wrap="square" lIns="19050" tIns="19050" rIns="19050" bIns="1905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750" b="0" i="0" u="none" strike="noStrike" kern="0" cap="none" spc="0" normalizeH="0" baseline="0" noProof="0">
                <a:ln>
                  <a:noFill/>
                </a:ln>
                <a:solidFill>
                  <a:schemeClr val="bg1"/>
                </a:solidFill>
                <a:effectLst/>
                <a:uLnTx/>
                <a:uFillTx/>
              </a:endParaRPr>
            </a:p>
          </p:txBody>
        </p:sp>
      </p:grpSp>
      <p:sp>
        <p:nvSpPr>
          <p:cNvPr id="5" name="矩形 4"/>
          <p:cNvSpPr/>
          <p:nvPr/>
        </p:nvSpPr>
        <p:spPr>
          <a:xfrm>
            <a:off x="1551717" y="5078911"/>
            <a:ext cx="1856095" cy="457347"/>
          </a:xfrm>
          <a:prstGeom prst="rect">
            <a:avLst/>
          </a:prstGeom>
          <a:noFill/>
          <a:ln>
            <a:solidFill>
              <a:srgbClr val="EC5B2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6" name="矩形 5"/>
          <p:cNvSpPr/>
          <p:nvPr/>
        </p:nvSpPr>
        <p:spPr>
          <a:xfrm>
            <a:off x="4061215" y="5078911"/>
            <a:ext cx="1856095" cy="457347"/>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7" name="矩形 6"/>
          <p:cNvSpPr/>
          <p:nvPr/>
        </p:nvSpPr>
        <p:spPr>
          <a:xfrm>
            <a:off x="6522784" y="5078911"/>
            <a:ext cx="1856095" cy="457347"/>
          </a:xfrm>
          <a:prstGeom prst="rect">
            <a:avLst/>
          </a:prstGeom>
          <a:noFill/>
          <a:ln>
            <a:solidFill>
              <a:srgbClr val="EC5B2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9" name="矩形 8"/>
          <p:cNvSpPr/>
          <p:nvPr/>
        </p:nvSpPr>
        <p:spPr>
          <a:xfrm>
            <a:off x="8980164" y="5078911"/>
            <a:ext cx="1856095" cy="457347"/>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10" name="Rectangle 41"/>
          <p:cNvSpPr/>
          <p:nvPr/>
        </p:nvSpPr>
        <p:spPr>
          <a:xfrm>
            <a:off x="1360314" y="5130292"/>
            <a:ext cx="2289439" cy="305718"/>
          </a:xfrm>
          <a:prstGeom prst="rect">
            <a:avLst/>
          </a:prstGeom>
          <a:no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r>
              <a:rPr lang="en-US" sz="1800" b="1" kern="0" dirty="0">
                <a:solidFill>
                  <a:schemeClr val="bg1">
                    <a:lumMod val="50000"/>
                  </a:schemeClr>
                </a:solidFill>
                <a:latin typeface="Arial" pitchFamily="34" charset="0"/>
                <a:cs typeface="Arial" pitchFamily="34" charset="0"/>
              </a:rPr>
              <a:t>Sample Heading</a:t>
            </a:r>
          </a:p>
        </p:txBody>
      </p:sp>
      <p:sp>
        <p:nvSpPr>
          <p:cNvPr id="12" name="Rectangle 42"/>
          <p:cNvSpPr/>
          <p:nvPr/>
        </p:nvSpPr>
        <p:spPr>
          <a:xfrm>
            <a:off x="1514886" y="5633242"/>
            <a:ext cx="1929296" cy="1741129"/>
          </a:xfrm>
          <a:prstGeom prst="rect">
            <a:avLst/>
          </a:prstGeom>
          <a:noFill/>
          <a:ln w="12700" cap="flat" cmpd="sng" algn="ctr">
            <a:noFill/>
            <a:prstDash val="solid"/>
          </a:ln>
          <a:effectLst/>
        </p:spPr>
        <p:txBody>
          <a:bodyPr lIns="91440" tIns="0" rIns="91440" bIns="0" rtlCol="0" anchor="t"/>
          <a:lstStyle/>
          <a:p>
            <a:pPr algn="just">
              <a:defRPr/>
            </a:pPr>
            <a:endParaRPr lang="en-US" sz="1200" kern="0" dirty="0">
              <a:solidFill>
                <a:schemeClr val="bg1">
                  <a:lumMod val="50000"/>
                </a:schemeClr>
              </a:solidFill>
              <a:latin typeface="Arial" pitchFamily="34" charset="0"/>
              <a:cs typeface="Arial" pitchFamily="34" charset="0"/>
            </a:endParaRPr>
          </a:p>
        </p:txBody>
      </p:sp>
      <p:sp>
        <p:nvSpPr>
          <p:cNvPr id="13" name="Rectangle 41"/>
          <p:cNvSpPr/>
          <p:nvPr/>
        </p:nvSpPr>
        <p:spPr>
          <a:xfrm>
            <a:off x="3841156" y="5130292"/>
            <a:ext cx="2289439" cy="305718"/>
          </a:xfrm>
          <a:prstGeom prst="rect">
            <a:avLst/>
          </a:prstGeom>
          <a:no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r>
              <a:rPr lang="en-US" sz="1800" b="1" kern="0" dirty="0">
                <a:solidFill>
                  <a:schemeClr val="bg1">
                    <a:lumMod val="50000"/>
                  </a:schemeClr>
                </a:solidFill>
                <a:latin typeface="Arial" pitchFamily="34" charset="0"/>
                <a:cs typeface="Arial" pitchFamily="34" charset="0"/>
              </a:rPr>
              <a:t>Sample Heading</a:t>
            </a:r>
          </a:p>
        </p:txBody>
      </p:sp>
      <p:sp>
        <p:nvSpPr>
          <p:cNvPr id="14" name="Rectangle 42"/>
          <p:cNvSpPr/>
          <p:nvPr/>
        </p:nvSpPr>
        <p:spPr>
          <a:xfrm>
            <a:off x="4021227" y="5654727"/>
            <a:ext cx="1929296" cy="1741129"/>
          </a:xfrm>
          <a:prstGeom prst="rect">
            <a:avLst/>
          </a:prstGeom>
          <a:noFill/>
          <a:ln w="12700" cap="flat" cmpd="sng" algn="ctr">
            <a:noFill/>
            <a:prstDash val="solid"/>
          </a:ln>
          <a:effectLst/>
        </p:spPr>
        <p:txBody>
          <a:bodyPr lIns="91440" tIns="0" rIns="91440" bIns="0" rtlCol="0" anchor="t"/>
          <a:lstStyle/>
          <a:p>
            <a:pPr algn="just">
              <a:defRPr/>
            </a:pPr>
            <a:r>
              <a:rPr lang="en-US" sz="1200" kern="0" dirty="0">
                <a:solidFill>
                  <a:schemeClr val="bg1">
                    <a:lumMod val="50000"/>
                  </a:schemeClr>
                </a:solidFill>
                <a:latin typeface="Arial" pitchFamily="34" charset="0"/>
                <a:cs typeface="Arial" pitchFamily="34" charset="0"/>
              </a:rPr>
              <a:t>This is a sample text. Insert your desired text here. Again, this is a dummy text, enter your own text here. </a:t>
            </a:r>
          </a:p>
        </p:txBody>
      </p:sp>
      <p:sp>
        <p:nvSpPr>
          <p:cNvPr id="15" name="Rectangle 41"/>
          <p:cNvSpPr/>
          <p:nvPr/>
        </p:nvSpPr>
        <p:spPr>
          <a:xfrm>
            <a:off x="6322575" y="5130292"/>
            <a:ext cx="2289439" cy="305718"/>
          </a:xfrm>
          <a:prstGeom prst="rect">
            <a:avLst/>
          </a:prstGeom>
          <a:no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r>
              <a:rPr lang="en-US" sz="1800" b="1" kern="0" dirty="0">
                <a:solidFill>
                  <a:schemeClr val="bg1">
                    <a:lumMod val="50000"/>
                  </a:schemeClr>
                </a:solidFill>
                <a:latin typeface="Arial" pitchFamily="34" charset="0"/>
                <a:cs typeface="Arial" pitchFamily="34" charset="0"/>
              </a:rPr>
              <a:t>Sample Heading</a:t>
            </a:r>
          </a:p>
        </p:txBody>
      </p:sp>
      <p:sp>
        <p:nvSpPr>
          <p:cNvPr id="16" name="Rectangle 42"/>
          <p:cNvSpPr/>
          <p:nvPr/>
        </p:nvSpPr>
        <p:spPr>
          <a:xfrm>
            <a:off x="6477147" y="5633242"/>
            <a:ext cx="1929296" cy="1741129"/>
          </a:xfrm>
          <a:prstGeom prst="rect">
            <a:avLst/>
          </a:prstGeom>
          <a:noFill/>
          <a:ln w="12700" cap="flat" cmpd="sng" algn="ctr">
            <a:noFill/>
            <a:prstDash val="solid"/>
          </a:ln>
          <a:effectLst/>
        </p:spPr>
        <p:txBody>
          <a:bodyPr lIns="91440" tIns="0" rIns="91440" bIns="0" rtlCol="0" anchor="t"/>
          <a:lstStyle/>
          <a:p>
            <a:pPr algn="just">
              <a:defRPr/>
            </a:pPr>
            <a:r>
              <a:rPr lang="en-US" sz="1200" kern="0" dirty="0">
                <a:solidFill>
                  <a:schemeClr val="bg1">
                    <a:lumMod val="50000"/>
                  </a:schemeClr>
                </a:solidFill>
                <a:latin typeface="Arial" pitchFamily="34" charset="0"/>
                <a:cs typeface="Arial" pitchFamily="34" charset="0"/>
              </a:rPr>
              <a:t>This is a sample text. Insert your desired text here. Again, this is a dummy text, enter your own text here. </a:t>
            </a:r>
          </a:p>
        </p:txBody>
      </p:sp>
      <p:sp>
        <p:nvSpPr>
          <p:cNvPr id="17" name="Rectangle 41"/>
          <p:cNvSpPr/>
          <p:nvPr/>
        </p:nvSpPr>
        <p:spPr>
          <a:xfrm>
            <a:off x="8744041" y="5130292"/>
            <a:ext cx="2289439" cy="305718"/>
          </a:xfrm>
          <a:prstGeom prst="rect">
            <a:avLst/>
          </a:prstGeom>
          <a:no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r>
              <a:rPr lang="en-US" sz="1800" b="1" kern="0" dirty="0">
                <a:solidFill>
                  <a:schemeClr val="bg1">
                    <a:lumMod val="50000"/>
                  </a:schemeClr>
                </a:solidFill>
                <a:latin typeface="Arial" pitchFamily="34" charset="0"/>
                <a:cs typeface="Arial" pitchFamily="34" charset="0"/>
              </a:rPr>
              <a:t>Sample Heading</a:t>
            </a:r>
          </a:p>
        </p:txBody>
      </p:sp>
      <p:sp>
        <p:nvSpPr>
          <p:cNvPr id="18" name="Rectangle 42"/>
          <p:cNvSpPr/>
          <p:nvPr/>
        </p:nvSpPr>
        <p:spPr>
          <a:xfrm>
            <a:off x="8898613" y="5633242"/>
            <a:ext cx="1929296" cy="1741129"/>
          </a:xfrm>
          <a:prstGeom prst="rect">
            <a:avLst/>
          </a:prstGeom>
          <a:noFill/>
          <a:ln w="12700" cap="flat" cmpd="sng" algn="ctr">
            <a:noFill/>
            <a:prstDash val="solid"/>
          </a:ln>
          <a:effectLst/>
        </p:spPr>
        <p:txBody>
          <a:bodyPr lIns="91440" tIns="0" rIns="91440" bIns="0" rtlCol="0" anchor="t"/>
          <a:lstStyle/>
          <a:p>
            <a:pPr algn="just">
              <a:defRPr/>
            </a:pPr>
            <a:r>
              <a:rPr lang="en-US" sz="1200" kern="0" dirty="0">
                <a:solidFill>
                  <a:schemeClr val="bg1">
                    <a:lumMod val="50000"/>
                  </a:schemeClr>
                </a:solidFill>
                <a:latin typeface="Arial" pitchFamily="34" charset="0"/>
                <a:cs typeface="Arial" pitchFamily="34" charset="0"/>
              </a:rPr>
              <a:t>This is a sample text. Insert your desired text here. Again, this is a dummy text, enter your own text here. </a:t>
            </a:r>
          </a:p>
        </p:txBody>
      </p:sp>
      <p:pic>
        <p:nvPicPr>
          <p:cNvPr id="21" name="图片 20">
            <a:extLst>
              <a:ext uri="{FF2B5EF4-FFF2-40B4-BE49-F238E27FC236}">
                <a16:creationId xmlns:a16="http://schemas.microsoft.com/office/drawing/2014/main" id="{36227457-7A55-4491-AC37-2CDD0A74D8D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947831">
            <a:off x="7668493" y="-394499"/>
            <a:ext cx="2293446" cy="2293446"/>
          </a:xfrm>
          <a:prstGeom prst="rect">
            <a:avLst/>
          </a:prstGeom>
        </p:spPr>
      </p:pic>
      <p:pic>
        <p:nvPicPr>
          <p:cNvPr id="3" name="图片 2">
            <a:extLst>
              <a:ext uri="{FF2B5EF4-FFF2-40B4-BE49-F238E27FC236}">
                <a16:creationId xmlns:a16="http://schemas.microsoft.com/office/drawing/2014/main" id="{F9D98874-4EC3-4871-ACC2-D72C43ACBD5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51717" y="1846555"/>
            <a:ext cx="4483385" cy="2971946"/>
          </a:xfrm>
          <a:prstGeom prst="rect">
            <a:avLst/>
          </a:prstGeom>
        </p:spPr>
      </p:pic>
      <p:pic>
        <p:nvPicPr>
          <p:cNvPr id="23" name="图片 22">
            <a:extLst>
              <a:ext uri="{FF2B5EF4-FFF2-40B4-BE49-F238E27FC236}">
                <a16:creationId xmlns:a16="http://schemas.microsoft.com/office/drawing/2014/main" id="{82B01C15-197B-403B-B248-2F4CA32CF59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579430" y="2104785"/>
            <a:ext cx="4065168" cy="2713716"/>
          </a:xfrm>
          <a:prstGeom prst="rect">
            <a:avLst/>
          </a:prstGeom>
        </p:spPr>
      </p:pic>
      <p:sp>
        <p:nvSpPr>
          <p:cNvPr id="24" name="Rectangle 42">
            <a:extLst>
              <a:ext uri="{FF2B5EF4-FFF2-40B4-BE49-F238E27FC236}">
                <a16:creationId xmlns:a16="http://schemas.microsoft.com/office/drawing/2014/main" id="{4E083084-5DD3-4728-BA8B-9FC76CB44057}"/>
              </a:ext>
            </a:extLst>
          </p:cNvPr>
          <p:cNvSpPr/>
          <p:nvPr/>
        </p:nvSpPr>
        <p:spPr>
          <a:xfrm>
            <a:off x="1478516" y="5645399"/>
            <a:ext cx="1929296" cy="1741129"/>
          </a:xfrm>
          <a:prstGeom prst="rect">
            <a:avLst/>
          </a:prstGeom>
          <a:noFill/>
          <a:ln w="12700" cap="flat" cmpd="sng" algn="ctr">
            <a:noFill/>
            <a:prstDash val="solid"/>
          </a:ln>
          <a:effectLst/>
        </p:spPr>
        <p:txBody>
          <a:bodyPr lIns="91440" tIns="0" rIns="91440" bIns="0" rtlCol="0" anchor="t"/>
          <a:lstStyle/>
          <a:p>
            <a:pPr algn="just">
              <a:defRPr/>
            </a:pPr>
            <a:r>
              <a:rPr lang="en-US" sz="1200" kern="0" dirty="0">
                <a:solidFill>
                  <a:schemeClr val="bg1">
                    <a:lumMod val="50000"/>
                  </a:schemeClr>
                </a:solidFill>
                <a:latin typeface="Arial" pitchFamily="34" charset="0"/>
                <a:cs typeface="Arial" pitchFamily="34" charset="0"/>
              </a:rPr>
              <a:t>This is a sample text. Insert your desired text here. Again, this is a dummy text, enter your own text here. </a:t>
            </a:r>
          </a:p>
        </p:txBody>
      </p:sp>
    </p:spTree>
    <p:extLst>
      <p:ext uri="{BB962C8B-B14F-4D97-AF65-F5344CB8AC3E}">
        <p14:creationId xmlns:p14="http://schemas.microsoft.com/office/powerpoint/2010/main" val="2437504604"/>
      </p:ext>
    </p:extLst>
  </p:cSld>
  <p:clrMapOvr>
    <a:masterClrMapping/>
  </p:clrMapOvr>
  <mc:AlternateContent xmlns:mc="http://schemas.openxmlformats.org/markup-compatibility/2006" xmlns:p14="http://schemas.microsoft.com/office/powerpoint/2010/main">
    <mc:Choice Requires="p14">
      <p:transition spd="slow" p14:dur="2000" advTm="3000">
        <p14:warp dir="in"/>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1000"/>
                                        <p:tgtEl>
                                          <p:spTgt spid="6"/>
                                        </p:tgtEl>
                                      </p:cBhvr>
                                    </p:animEffect>
                                    <p:anim calcmode="lin" valueType="num">
                                      <p:cBhvr>
                                        <p:cTn id="19" dur="1000" fill="hold"/>
                                        <p:tgtEl>
                                          <p:spTgt spid="6"/>
                                        </p:tgtEl>
                                        <p:attrNameLst>
                                          <p:attrName>ppt_x</p:attrName>
                                        </p:attrNameLst>
                                      </p:cBhvr>
                                      <p:tavLst>
                                        <p:tav tm="0">
                                          <p:val>
                                            <p:strVal val="#ppt_x"/>
                                          </p:val>
                                        </p:tav>
                                        <p:tav tm="100000">
                                          <p:val>
                                            <p:strVal val="#ppt_x"/>
                                          </p:val>
                                        </p:tav>
                                      </p:tavLst>
                                    </p:anim>
                                    <p:anim calcmode="lin" valueType="num">
                                      <p:cBhvr>
                                        <p:cTn id="20" dur="1000" fill="hold"/>
                                        <p:tgtEl>
                                          <p:spTgt spid="6"/>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anim calcmode="lin" valueType="num">
                                      <p:cBhvr>
                                        <p:cTn id="24" dur="1000" fill="hold"/>
                                        <p:tgtEl>
                                          <p:spTgt spid="7"/>
                                        </p:tgtEl>
                                        <p:attrNameLst>
                                          <p:attrName>ppt_x</p:attrName>
                                        </p:attrNameLst>
                                      </p:cBhvr>
                                      <p:tavLst>
                                        <p:tav tm="0">
                                          <p:val>
                                            <p:strVal val="#ppt_x"/>
                                          </p:val>
                                        </p:tav>
                                        <p:tav tm="100000">
                                          <p:val>
                                            <p:strVal val="#ppt_x"/>
                                          </p:val>
                                        </p:tav>
                                      </p:tavLst>
                                    </p:anim>
                                    <p:anim calcmode="lin" valueType="num">
                                      <p:cBhvr>
                                        <p:cTn id="25" dur="1000" fill="hold"/>
                                        <p:tgtEl>
                                          <p:spTgt spid="7"/>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1000"/>
                                        <p:tgtEl>
                                          <p:spTgt spid="9"/>
                                        </p:tgtEl>
                                      </p:cBhvr>
                                    </p:animEffect>
                                    <p:anim calcmode="lin" valueType="num">
                                      <p:cBhvr>
                                        <p:cTn id="29" dur="1000" fill="hold"/>
                                        <p:tgtEl>
                                          <p:spTgt spid="9"/>
                                        </p:tgtEl>
                                        <p:attrNameLst>
                                          <p:attrName>ppt_x</p:attrName>
                                        </p:attrNameLst>
                                      </p:cBhvr>
                                      <p:tavLst>
                                        <p:tav tm="0">
                                          <p:val>
                                            <p:strVal val="#ppt_x"/>
                                          </p:val>
                                        </p:tav>
                                        <p:tav tm="100000">
                                          <p:val>
                                            <p:strVal val="#ppt_x"/>
                                          </p:val>
                                        </p:tav>
                                      </p:tavLst>
                                    </p:anim>
                                    <p:anim calcmode="lin" valueType="num">
                                      <p:cBhvr>
                                        <p:cTn id="30" dur="1000" fill="hold"/>
                                        <p:tgtEl>
                                          <p:spTgt spid="9"/>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1000"/>
                                        <p:tgtEl>
                                          <p:spTgt spid="10"/>
                                        </p:tgtEl>
                                      </p:cBhvr>
                                    </p:animEffect>
                                    <p:anim calcmode="lin" valueType="num">
                                      <p:cBhvr>
                                        <p:cTn id="34" dur="1000" fill="hold"/>
                                        <p:tgtEl>
                                          <p:spTgt spid="10"/>
                                        </p:tgtEl>
                                        <p:attrNameLst>
                                          <p:attrName>ppt_x</p:attrName>
                                        </p:attrNameLst>
                                      </p:cBhvr>
                                      <p:tavLst>
                                        <p:tav tm="0">
                                          <p:val>
                                            <p:strVal val="#ppt_x"/>
                                          </p:val>
                                        </p:tav>
                                        <p:tav tm="100000">
                                          <p:val>
                                            <p:strVal val="#ppt_x"/>
                                          </p:val>
                                        </p:tav>
                                      </p:tavLst>
                                    </p:anim>
                                    <p:anim calcmode="lin" valueType="num">
                                      <p:cBhvr>
                                        <p:cTn id="35" dur="1000" fill="hold"/>
                                        <p:tgtEl>
                                          <p:spTgt spid="10"/>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1000"/>
                                        <p:tgtEl>
                                          <p:spTgt spid="13"/>
                                        </p:tgtEl>
                                      </p:cBhvr>
                                    </p:animEffect>
                                    <p:anim calcmode="lin" valueType="num">
                                      <p:cBhvr>
                                        <p:cTn id="39" dur="1000" fill="hold"/>
                                        <p:tgtEl>
                                          <p:spTgt spid="13"/>
                                        </p:tgtEl>
                                        <p:attrNameLst>
                                          <p:attrName>ppt_x</p:attrName>
                                        </p:attrNameLst>
                                      </p:cBhvr>
                                      <p:tavLst>
                                        <p:tav tm="0">
                                          <p:val>
                                            <p:strVal val="#ppt_x"/>
                                          </p:val>
                                        </p:tav>
                                        <p:tav tm="100000">
                                          <p:val>
                                            <p:strVal val="#ppt_x"/>
                                          </p:val>
                                        </p:tav>
                                      </p:tavLst>
                                    </p:anim>
                                    <p:anim calcmode="lin" valueType="num">
                                      <p:cBhvr>
                                        <p:cTn id="40" dur="1000" fill="hold"/>
                                        <p:tgtEl>
                                          <p:spTgt spid="13"/>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1000"/>
                                        <p:tgtEl>
                                          <p:spTgt spid="15"/>
                                        </p:tgtEl>
                                      </p:cBhvr>
                                    </p:animEffect>
                                    <p:anim calcmode="lin" valueType="num">
                                      <p:cBhvr>
                                        <p:cTn id="44" dur="1000" fill="hold"/>
                                        <p:tgtEl>
                                          <p:spTgt spid="15"/>
                                        </p:tgtEl>
                                        <p:attrNameLst>
                                          <p:attrName>ppt_x</p:attrName>
                                        </p:attrNameLst>
                                      </p:cBhvr>
                                      <p:tavLst>
                                        <p:tav tm="0">
                                          <p:val>
                                            <p:strVal val="#ppt_x"/>
                                          </p:val>
                                        </p:tav>
                                        <p:tav tm="100000">
                                          <p:val>
                                            <p:strVal val="#ppt_x"/>
                                          </p:val>
                                        </p:tav>
                                      </p:tavLst>
                                    </p:anim>
                                    <p:anim calcmode="lin" valueType="num">
                                      <p:cBhvr>
                                        <p:cTn id="45" dur="1000" fill="hold"/>
                                        <p:tgtEl>
                                          <p:spTgt spid="15"/>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fade">
                                      <p:cBhvr>
                                        <p:cTn id="48" dur="1000"/>
                                        <p:tgtEl>
                                          <p:spTgt spid="17"/>
                                        </p:tgtEl>
                                      </p:cBhvr>
                                    </p:animEffect>
                                    <p:anim calcmode="lin" valueType="num">
                                      <p:cBhvr>
                                        <p:cTn id="49" dur="1000" fill="hold"/>
                                        <p:tgtEl>
                                          <p:spTgt spid="17"/>
                                        </p:tgtEl>
                                        <p:attrNameLst>
                                          <p:attrName>ppt_x</p:attrName>
                                        </p:attrNameLst>
                                      </p:cBhvr>
                                      <p:tavLst>
                                        <p:tav tm="0">
                                          <p:val>
                                            <p:strVal val="#ppt_x"/>
                                          </p:val>
                                        </p:tav>
                                        <p:tav tm="100000">
                                          <p:val>
                                            <p:strVal val="#ppt_x"/>
                                          </p:val>
                                        </p:tav>
                                      </p:tavLst>
                                    </p:anim>
                                    <p:anim calcmode="lin" valueType="num">
                                      <p:cBhvr>
                                        <p:cTn id="50" dur="1000" fill="hold"/>
                                        <p:tgtEl>
                                          <p:spTgt spid="17"/>
                                        </p:tgtEl>
                                        <p:attrNameLst>
                                          <p:attrName>ppt_y</p:attrName>
                                        </p:attrNameLst>
                                      </p:cBhvr>
                                      <p:tavLst>
                                        <p:tav tm="0">
                                          <p:val>
                                            <p:strVal val="#ppt_y+.1"/>
                                          </p:val>
                                        </p:tav>
                                        <p:tav tm="100000">
                                          <p:val>
                                            <p:strVal val="#ppt_y"/>
                                          </p:val>
                                        </p:tav>
                                      </p:tavLst>
                                    </p:anim>
                                  </p:childTnLst>
                                </p:cTn>
                              </p:par>
                            </p:childTnLst>
                          </p:cTn>
                        </p:par>
                        <p:par>
                          <p:cTn id="51" fill="hold">
                            <p:stCondLst>
                              <p:cond delay="1750"/>
                            </p:stCondLst>
                            <p:childTnLst>
                              <p:par>
                                <p:cTn id="52" presetID="42" presetClass="entr" presetSubtype="0" fill="hold" grpId="0" nodeType="afterEffect" nodePh="1">
                                  <p:stCondLst>
                                    <p:cond delay="0"/>
                                  </p:stCondLst>
                                  <p:endCondLst>
                                    <p:cond evt="begin" delay="0">
                                      <p:tn val="52"/>
                                    </p:cond>
                                  </p:endCondLst>
                                  <p:childTnLst>
                                    <p:set>
                                      <p:cBhvr>
                                        <p:cTn id="53" dur="1" fill="hold">
                                          <p:stCondLst>
                                            <p:cond delay="0"/>
                                          </p:stCondLst>
                                        </p:cTn>
                                        <p:tgtEl>
                                          <p:spTgt spid="12"/>
                                        </p:tgtEl>
                                        <p:attrNameLst>
                                          <p:attrName>style.visibility</p:attrName>
                                        </p:attrNameLst>
                                      </p:cBhvr>
                                      <p:to>
                                        <p:strVal val="visible"/>
                                      </p:to>
                                    </p:set>
                                    <p:animEffect transition="in" filter="fade">
                                      <p:cBhvr>
                                        <p:cTn id="54" dur="1000"/>
                                        <p:tgtEl>
                                          <p:spTgt spid="12"/>
                                        </p:tgtEl>
                                      </p:cBhvr>
                                    </p:animEffect>
                                    <p:anim calcmode="lin" valueType="num">
                                      <p:cBhvr>
                                        <p:cTn id="55" dur="1000" fill="hold"/>
                                        <p:tgtEl>
                                          <p:spTgt spid="12"/>
                                        </p:tgtEl>
                                        <p:attrNameLst>
                                          <p:attrName>ppt_x</p:attrName>
                                        </p:attrNameLst>
                                      </p:cBhvr>
                                      <p:tavLst>
                                        <p:tav tm="0">
                                          <p:val>
                                            <p:strVal val="#ppt_x"/>
                                          </p:val>
                                        </p:tav>
                                        <p:tav tm="100000">
                                          <p:val>
                                            <p:strVal val="#ppt_x"/>
                                          </p:val>
                                        </p:tav>
                                      </p:tavLst>
                                    </p:anim>
                                    <p:anim calcmode="lin" valueType="num">
                                      <p:cBhvr>
                                        <p:cTn id="56" dur="1000" fill="hold"/>
                                        <p:tgtEl>
                                          <p:spTgt spid="12"/>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fade">
                                      <p:cBhvr>
                                        <p:cTn id="59" dur="1000"/>
                                        <p:tgtEl>
                                          <p:spTgt spid="14"/>
                                        </p:tgtEl>
                                      </p:cBhvr>
                                    </p:animEffect>
                                    <p:anim calcmode="lin" valueType="num">
                                      <p:cBhvr>
                                        <p:cTn id="60" dur="1000" fill="hold"/>
                                        <p:tgtEl>
                                          <p:spTgt spid="14"/>
                                        </p:tgtEl>
                                        <p:attrNameLst>
                                          <p:attrName>ppt_x</p:attrName>
                                        </p:attrNameLst>
                                      </p:cBhvr>
                                      <p:tavLst>
                                        <p:tav tm="0">
                                          <p:val>
                                            <p:strVal val="#ppt_x"/>
                                          </p:val>
                                        </p:tav>
                                        <p:tav tm="100000">
                                          <p:val>
                                            <p:strVal val="#ppt_x"/>
                                          </p:val>
                                        </p:tav>
                                      </p:tavLst>
                                    </p:anim>
                                    <p:anim calcmode="lin" valueType="num">
                                      <p:cBhvr>
                                        <p:cTn id="61" dur="1000" fill="hold"/>
                                        <p:tgtEl>
                                          <p:spTgt spid="14"/>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16"/>
                                        </p:tgtEl>
                                        <p:attrNameLst>
                                          <p:attrName>style.visibility</p:attrName>
                                        </p:attrNameLst>
                                      </p:cBhvr>
                                      <p:to>
                                        <p:strVal val="visible"/>
                                      </p:to>
                                    </p:set>
                                    <p:animEffect transition="in" filter="fade">
                                      <p:cBhvr>
                                        <p:cTn id="64" dur="1000"/>
                                        <p:tgtEl>
                                          <p:spTgt spid="16"/>
                                        </p:tgtEl>
                                      </p:cBhvr>
                                    </p:animEffect>
                                    <p:anim calcmode="lin" valueType="num">
                                      <p:cBhvr>
                                        <p:cTn id="65" dur="1000" fill="hold"/>
                                        <p:tgtEl>
                                          <p:spTgt spid="16"/>
                                        </p:tgtEl>
                                        <p:attrNameLst>
                                          <p:attrName>ppt_x</p:attrName>
                                        </p:attrNameLst>
                                      </p:cBhvr>
                                      <p:tavLst>
                                        <p:tav tm="0">
                                          <p:val>
                                            <p:strVal val="#ppt_x"/>
                                          </p:val>
                                        </p:tav>
                                        <p:tav tm="100000">
                                          <p:val>
                                            <p:strVal val="#ppt_x"/>
                                          </p:val>
                                        </p:tav>
                                      </p:tavLst>
                                    </p:anim>
                                    <p:anim calcmode="lin" valueType="num">
                                      <p:cBhvr>
                                        <p:cTn id="66" dur="1000" fill="hold"/>
                                        <p:tgtEl>
                                          <p:spTgt spid="16"/>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18"/>
                                        </p:tgtEl>
                                        <p:attrNameLst>
                                          <p:attrName>style.visibility</p:attrName>
                                        </p:attrNameLst>
                                      </p:cBhvr>
                                      <p:to>
                                        <p:strVal val="visible"/>
                                      </p:to>
                                    </p:set>
                                    <p:animEffect transition="in" filter="fade">
                                      <p:cBhvr>
                                        <p:cTn id="69" dur="1000"/>
                                        <p:tgtEl>
                                          <p:spTgt spid="18"/>
                                        </p:tgtEl>
                                      </p:cBhvr>
                                    </p:animEffect>
                                    <p:anim calcmode="lin" valueType="num">
                                      <p:cBhvr>
                                        <p:cTn id="70" dur="1000" fill="hold"/>
                                        <p:tgtEl>
                                          <p:spTgt spid="18"/>
                                        </p:tgtEl>
                                        <p:attrNameLst>
                                          <p:attrName>ppt_x</p:attrName>
                                        </p:attrNameLst>
                                      </p:cBhvr>
                                      <p:tavLst>
                                        <p:tav tm="0">
                                          <p:val>
                                            <p:strVal val="#ppt_x"/>
                                          </p:val>
                                        </p:tav>
                                        <p:tav tm="100000">
                                          <p:val>
                                            <p:strVal val="#ppt_x"/>
                                          </p:val>
                                        </p:tav>
                                      </p:tavLst>
                                    </p:anim>
                                    <p:anim calcmode="lin" valueType="num">
                                      <p:cBhvr>
                                        <p:cTn id="71" dur="1000" fill="hold"/>
                                        <p:tgtEl>
                                          <p:spTgt spid="18"/>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24"/>
                                        </p:tgtEl>
                                        <p:attrNameLst>
                                          <p:attrName>style.visibility</p:attrName>
                                        </p:attrNameLst>
                                      </p:cBhvr>
                                      <p:to>
                                        <p:strVal val="visible"/>
                                      </p:to>
                                    </p:set>
                                    <p:animEffect transition="in" filter="fade">
                                      <p:cBhvr>
                                        <p:cTn id="74" dur="1000"/>
                                        <p:tgtEl>
                                          <p:spTgt spid="24"/>
                                        </p:tgtEl>
                                      </p:cBhvr>
                                    </p:animEffect>
                                    <p:anim calcmode="lin" valueType="num">
                                      <p:cBhvr>
                                        <p:cTn id="75" dur="1000" fill="hold"/>
                                        <p:tgtEl>
                                          <p:spTgt spid="24"/>
                                        </p:tgtEl>
                                        <p:attrNameLst>
                                          <p:attrName>ppt_x</p:attrName>
                                        </p:attrNameLst>
                                      </p:cBhvr>
                                      <p:tavLst>
                                        <p:tav tm="0">
                                          <p:val>
                                            <p:strVal val="#ppt_x"/>
                                          </p:val>
                                        </p:tav>
                                        <p:tav tm="100000">
                                          <p:val>
                                            <p:strVal val="#ppt_x"/>
                                          </p:val>
                                        </p:tav>
                                      </p:tavLst>
                                    </p:anim>
                                    <p:anim calcmode="lin" valueType="num">
                                      <p:cBhvr>
                                        <p:cTn id="76"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9" grpId="0" animBg="1"/>
      <p:bldP spid="10" grpId="0"/>
      <p:bldP spid="12" grpId="0"/>
      <p:bldP spid="13" grpId="0"/>
      <p:bldP spid="14" grpId="0"/>
      <p:bldP spid="15" grpId="0"/>
      <p:bldP spid="16" grpId="0"/>
      <p:bldP spid="17" grpId="0"/>
      <p:bldP spid="18" grpId="0"/>
      <p:bldP spid="24"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EEDC1"/>
        </a:solidFill>
        <a:effectLst/>
      </p:bgPr>
    </p:bg>
    <p:spTree>
      <p:nvGrpSpPr>
        <p:cNvPr id="1" name=""/>
        <p:cNvGrpSpPr/>
        <p:nvPr/>
      </p:nvGrpSpPr>
      <p:grpSpPr>
        <a:xfrm>
          <a:off x="0" y="0"/>
          <a:ext cx="0" cy="0"/>
          <a:chOff x="0" y="0"/>
          <a:chExt cx="0" cy="0"/>
        </a:xfrm>
      </p:grpSpPr>
      <p:grpSp>
        <p:nvGrpSpPr>
          <p:cNvPr id="4" name="组合 3"/>
          <p:cNvGrpSpPr/>
          <p:nvPr/>
        </p:nvGrpSpPr>
        <p:grpSpPr>
          <a:xfrm>
            <a:off x="2611410" y="488950"/>
            <a:ext cx="6981878" cy="615162"/>
            <a:chOff x="4787900" y="488950"/>
            <a:chExt cx="2628900" cy="615162"/>
          </a:xfrm>
        </p:grpSpPr>
        <p:sp>
          <p:nvSpPr>
            <p:cNvPr id="11" name="Copyright Notice"/>
            <p:cNvSpPr>
              <a:spLocks/>
            </p:cNvSpPr>
            <p:nvPr/>
          </p:nvSpPr>
          <p:spPr bwMode="auto">
            <a:xfrm>
              <a:off x="4787900" y="579149"/>
              <a:ext cx="2628900"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rgbClr val="EC5B2D"/>
                  </a:solidFill>
                  <a:latin typeface="微软雅黑" panose="020B0503020204020204" pitchFamily="34" charset="-122"/>
                  <a:ea typeface="微软雅黑" panose="020B0503020204020204" pitchFamily="34" charset="-122"/>
                </a:rPr>
                <a:t>点击加入标题文字</a:t>
              </a:r>
              <a:endParaRPr lang="en-US" sz="2400" cap="small" dirty="0">
                <a:solidFill>
                  <a:srgbClr val="EC5B2D"/>
                </a:solidFill>
                <a:latin typeface="微软雅黑" panose="020B0503020204020204" pitchFamily="34" charset="-122"/>
                <a:ea typeface="微软雅黑" panose="020B0503020204020204" pitchFamily="34" charset="-122"/>
              </a:endParaRPr>
            </a:p>
          </p:txBody>
        </p:sp>
        <p:sp>
          <p:nvSpPr>
            <p:cNvPr id="8" name="Shape 18"/>
            <p:cNvSpPr/>
            <p:nvPr/>
          </p:nvSpPr>
          <p:spPr>
            <a:xfrm>
              <a:off x="4921206" y="488950"/>
              <a:ext cx="2362288" cy="615162"/>
            </a:xfrm>
            <a:prstGeom prst="roundRect">
              <a:avLst>
                <a:gd name="adj" fmla="val 50000"/>
              </a:avLst>
            </a:prstGeom>
            <a:noFill/>
            <a:ln w="12700" cap="flat">
              <a:solidFill>
                <a:srgbClr val="14345A"/>
              </a:solidFill>
              <a:prstDash val="solid"/>
              <a:miter lim="400000"/>
            </a:ln>
            <a:effectLst/>
          </p:spPr>
          <p:txBody>
            <a:bodyPr wrap="square" lIns="19050" tIns="19050" rIns="19050" bIns="1905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750" b="0" i="0" u="none" strike="noStrike" kern="0" cap="none" spc="0" normalizeH="0" baseline="0" noProof="0">
                <a:ln>
                  <a:noFill/>
                </a:ln>
                <a:solidFill>
                  <a:schemeClr val="bg1"/>
                </a:solidFill>
                <a:effectLst/>
                <a:uLnTx/>
                <a:uFillTx/>
              </a:endParaRPr>
            </a:p>
          </p:txBody>
        </p:sp>
      </p:grpSp>
      <p:sp>
        <p:nvSpPr>
          <p:cNvPr id="7" name="Oval 4"/>
          <p:cNvSpPr>
            <a:spLocks noChangeArrowheads="1"/>
          </p:cNvSpPr>
          <p:nvPr/>
        </p:nvSpPr>
        <p:spPr bwMode="auto">
          <a:xfrm flipH="1">
            <a:off x="9319411" y="3964072"/>
            <a:ext cx="754873" cy="758304"/>
          </a:xfrm>
          <a:prstGeom prst="ellipse">
            <a:avLst/>
          </a:prstGeom>
          <a:noFill/>
          <a:ln>
            <a:solidFill>
              <a:srgbClr val="F8BF53"/>
            </a:solidFill>
          </a:ln>
        </p:spPr>
        <p:txBody>
          <a:bodyPr lIns="68573" tIns="34286" rIns="68573" bIns="34286" anchor="ct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eaLnBrk="1" hangingPunct="1"/>
            <a:endParaRPr lang="zh-CN" altLang="en-US" sz="3600">
              <a:solidFill>
                <a:schemeClr val="bg1">
                  <a:lumMod val="65000"/>
                </a:schemeClr>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9" name="Oval 12"/>
          <p:cNvSpPr>
            <a:spLocks noChangeArrowheads="1"/>
          </p:cNvSpPr>
          <p:nvPr/>
        </p:nvSpPr>
        <p:spPr bwMode="auto">
          <a:xfrm flipH="1">
            <a:off x="6785447" y="3964072"/>
            <a:ext cx="756589" cy="758304"/>
          </a:xfrm>
          <a:prstGeom prst="ellipse">
            <a:avLst/>
          </a:prstGeom>
          <a:noFill/>
          <a:ln>
            <a:solidFill>
              <a:srgbClr val="EC5B2D"/>
            </a:solidFill>
          </a:ln>
        </p:spPr>
        <p:txBody>
          <a:bodyPr lIns="68573" tIns="34286" rIns="68573" bIns="34286" anchor="ct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eaLnBrk="1" hangingPunct="1"/>
            <a:endParaRPr lang="zh-CN" altLang="en-US" sz="3600">
              <a:solidFill>
                <a:schemeClr val="bg1">
                  <a:lumMod val="65000"/>
                </a:schemeClr>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10" name="Oval 14"/>
          <p:cNvSpPr>
            <a:spLocks noChangeArrowheads="1"/>
          </p:cNvSpPr>
          <p:nvPr/>
        </p:nvSpPr>
        <p:spPr bwMode="auto">
          <a:xfrm flipH="1">
            <a:off x="4472789" y="3964072"/>
            <a:ext cx="754873" cy="758304"/>
          </a:xfrm>
          <a:prstGeom prst="ellipse">
            <a:avLst/>
          </a:prstGeom>
          <a:noFill/>
          <a:ln>
            <a:solidFill>
              <a:srgbClr val="F8BF53"/>
            </a:solidFill>
          </a:ln>
        </p:spPr>
        <p:txBody>
          <a:bodyPr lIns="68573" tIns="34286" rIns="68573" bIns="34286" anchor="ct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eaLnBrk="1" hangingPunct="1"/>
            <a:endParaRPr lang="zh-CN" altLang="en-US" sz="3600">
              <a:solidFill>
                <a:schemeClr val="bg1">
                  <a:lumMod val="65000"/>
                </a:schemeClr>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12" name="Oval 16"/>
          <p:cNvSpPr>
            <a:spLocks noChangeArrowheads="1"/>
          </p:cNvSpPr>
          <p:nvPr/>
        </p:nvSpPr>
        <p:spPr bwMode="auto">
          <a:xfrm flipH="1">
            <a:off x="2314530" y="3964072"/>
            <a:ext cx="753158" cy="758304"/>
          </a:xfrm>
          <a:prstGeom prst="ellipse">
            <a:avLst/>
          </a:prstGeom>
          <a:noFill/>
          <a:ln>
            <a:solidFill>
              <a:srgbClr val="EC5B2D"/>
            </a:solidFill>
          </a:ln>
        </p:spPr>
        <p:txBody>
          <a:bodyPr lIns="68573" tIns="34286" rIns="68573" bIns="34286" anchor="ct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eaLnBrk="1" hangingPunct="1"/>
            <a:endParaRPr lang="zh-CN" altLang="en-US" sz="3600">
              <a:solidFill>
                <a:schemeClr val="bg1">
                  <a:lumMod val="65000"/>
                </a:schemeClr>
              </a:solidFill>
              <a:latin typeface="微软雅黑" panose="020B0503020204020204" pitchFamily="34" charset="-122"/>
              <a:ea typeface="微软雅黑" panose="020B0503020204020204" pitchFamily="34" charset="-122"/>
              <a:sym typeface="Calibri" panose="020F0502020204030204" pitchFamily="34" charset="0"/>
            </a:endParaRPr>
          </a:p>
        </p:txBody>
      </p:sp>
      <p:grpSp>
        <p:nvGrpSpPr>
          <p:cNvPr id="13" name="Group 20"/>
          <p:cNvGrpSpPr>
            <a:grpSpLocks/>
          </p:cNvGrpSpPr>
          <p:nvPr/>
        </p:nvGrpSpPr>
        <p:grpSpPr bwMode="auto">
          <a:xfrm flipH="1">
            <a:off x="9470395" y="4127054"/>
            <a:ext cx="423758" cy="427190"/>
            <a:chOff x="0" y="0"/>
            <a:chExt cx="401822" cy="404317"/>
          </a:xfrm>
          <a:noFill/>
        </p:grpSpPr>
        <p:sp>
          <p:nvSpPr>
            <p:cNvPr id="58" name="品 42"/>
            <p:cNvSpPr>
              <a:spLocks noEditPoints="1" noChangeArrowheads="1"/>
            </p:cNvSpPr>
            <p:nvPr/>
          </p:nvSpPr>
          <p:spPr bwMode="auto">
            <a:xfrm>
              <a:off x="0" y="0"/>
              <a:ext cx="401822" cy="404317"/>
            </a:xfrm>
            <a:custGeom>
              <a:avLst/>
              <a:gdLst>
                <a:gd name="T0" fmla="*/ 661681284 w 121"/>
                <a:gd name="T1" fmla="*/ 0 h 121"/>
                <a:gd name="T2" fmla="*/ 0 w 121"/>
                <a:gd name="T3" fmla="*/ 681087023 h 121"/>
                <a:gd name="T4" fmla="*/ 661681284 w 121"/>
                <a:gd name="T5" fmla="*/ 1351010219 h 121"/>
                <a:gd name="T6" fmla="*/ 1334387766 w 121"/>
                <a:gd name="T7" fmla="*/ 681087023 h 121"/>
                <a:gd name="T8" fmla="*/ 661681284 w 121"/>
                <a:gd name="T9" fmla="*/ 0 h 121"/>
                <a:gd name="T10" fmla="*/ 661681284 w 121"/>
                <a:gd name="T11" fmla="*/ 1239355239 h 121"/>
                <a:gd name="T12" fmla="*/ 110278554 w 121"/>
                <a:gd name="T13" fmla="*/ 681087023 h 121"/>
                <a:gd name="T14" fmla="*/ 661681284 w 121"/>
                <a:gd name="T15" fmla="*/ 111654980 h 121"/>
                <a:gd name="T16" fmla="*/ 1224109212 w 121"/>
                <a:gd name="T17" fmla="*/ 681087023 h 121"/>
                <a:gd name="T18" fmla="*/ 661681284 w 121"/>
                <a:gd name="T19" fmla="*/ 1239355239 h 12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1"/>
                <a:gd name="T31" fmla="*/ 0 h 121"/>
                <a:gd name="T32" fmla="*/ 121 w 121"/>
                <a:gd name="T33" fmla="*/ 121 h 12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1" h="121">
                  <a:moveTo>
                    <a:pt x="60" y="0"/>
                  </a:moveTo>
                  <a:cubicBezTo>
                    <a:pt x="27" y="0"/>
                    <a:pt x="0" y="27"/>
                    <a:pt x="0" y="61"/>
                  </a:cubicBezTo>
                  <a:cubicBezTo>
                    <a:pt x="0" y="94"/>
                    <a:pt x="27" y="121"/>
                    <a:pt x="60" y="121"/>
                  </a:cubicBezTo>
                  <a:cubicBezTo>
                    <a:pt x="94" y="121"/>
                    <a:pt x="121" y="94"/>
                    <a:pt x="121" y="61"/>
                  </a:cubicBezTo>
                  <a:cubicBezTo>
                    <a:pt x="121" y="27"/>
                    <a:pt x="94" y="0"/>
                    <a:pt x="60" y="0"/>
                  </a:cubicBezTo>
                  <a:close/>
                  <a:moveTo>
                    <a:pt x="60" y="111"/>
                  </a:moveTo>
                  <a:cubicBezTo>
                    <a:pt x="32" y="111"/>
                    <a:pt x="10" y="89"/>
                    <a:pt x="10" y="61"/>
                  </a:cubicBezTo>
                  <a:cubicBezTo>
                    <a:pt x="10" y="33"/>
                    <a:pt x="32" y="10"/>
                    <a:pt x="60" y="10"/>
                  </a:cubicBezTo>
                  <a:cubicBezTo>
                    <a:pt x="88" y="10"/>
                    <a:pt x="111" y="33"/>
                    <a:pt x="111" y="61"/>
                  </a:cubicBezTo>
                  <a:cubicBezTo>
                    <a:pt x="111" y="89"/>
                    <a:pt x="88" y="111"/>
                    <a:pt x="60" y="111"/>
                  </a:cubicBezTo>
                  <a:close/>
                </a:path>
              </a:pathLst>
            </a:custGeom>
            <a:grpFill/>
            <a:ln w="9525">
              <a:solidFill>
                <a:srgbClr val="F8BF53"/>
              </a:solidFill>
              <a:miter lim="800000"/>
              <a:headEnd/>
              <a:tailEnd/>
            </a:ln>
            <a:extLst/>
          </p:spPr>
          <p:txBody>
            <a:bodyPr/>
            <a:lstStyle/>
            <a:p>
              <a:endParaRPr lang="zh-CN" altLang="en-US" sz="1400">
                <a:solidFill>
                  <a:schemeClr val="bg1">
                    <a:lumMod val="65000"/>
                  </a:schemeClr>
                </a:solidFill>
                <a:latin typeface="微软雅黑" panose="020B0503020204020204" pitchFamily="34" charset="-122"/>
                <a:ea typeface="微软雅黑" panose="020B0503020204020204" pitchFamily="34" charset="-122"/>
              </a:endParaRPr>
            </a:p>
          </p:txBody>
        </p:sp>
        <p:sp>
          <p:nvSpPr>
            <p:cNvPr id="59" name="出品 43"/>
            <p:cNvSpPr>
              <a:spLocks noChangeArrowheads="1"/>
            </p:cNvSpPr>
            <p:nvPr/>
          </p:nvSpPr>
          <p:spPr bwMode="auto">
            <a:xfrm>
              <a:off x="107320" y="97336"/>
              <a:ext cx="139764" cy="199662"/>
            </a:xfrm>
            <a:custGeom>
              <a:avLst/>
              <a:gdLst>
                <a:gd name="T0" fmla="*/ 465094659 w 42"/>
                <a:gd name="T1" fmla="*/ 664415237 h 60"/>
                <a:gd name="T2" fmla="*/ 465094659 w 42"/>
                <a:gd name="T3" fmla="*/ 0 h 60"/>
                <a:gd name="T4" fmla="*/ 0 w 42"/>
                <a:gd name="T5" fmla="*/ 465089335 h 60"/>
                <a:gd name="T6" fmla="*/ 465094659 w 42"/>
                <a:gd name="T7" fmla="*/ 664415237 h 60"/>
                <a:gd name="T8" fmla="*/ 0 60000 65536"/>
                <a:gd name="T9" fmla="*/ 0 60000 65536"/>
                <a:gd name="T10" fmla="*/ 0 60000 65536"/>
                <a:gd name="T11" fmla="*/ 0 60000 65536"/>
                <a:gd name="T12" fmla="*/ 0 w 42"/>
                <a:gd name="T13" fmla="*/ 0 h 60"/>
                <a:gd name="T14" fmla="*/ 42 w 42"/>
                <a:gd name="T15" fmla="*/ 60 h 60"/>
              </a:gdLst>
              <a:ahLst/>
              <a:cxnLst>
                <a:cxn ang="T8">
                  <a:pos x="T0" y="T1"/>
                </a:cxn>
                <a:cxn ang="T9">
                  <a:pos x="T2" y="T3"/>
                </a:cxn>
                <a:cxn ang="T10">
                  <a:pos x="T4" y="T5"/>
                </a:cxn>
                <a:cxn ang="T11">
                  <a:pos x="T6" y="T7"/>
                </a:cxn>
              </a:cxnLst>
              <a:rect l="T12" t="T13" r="T14" b="T15"/>
              <a:pathLst>
                <a:path w="42" h="60">
                  <a:moveTo>
                    <a:pt x="42" y="60"/>
                  </a:moveTo>
                  <a:cubicBezTo>
                    <a:pt x="42" y="0"/>
                    <a:pt x="42" y="0"/>
                    <a:pt x="42" y="0"/>
                  </a:cubicBezTo>
                  <a:cubicBezTo>
                    <a:pt x="0" y="42"/>
                    <a:pt x="0" y="42"/>
                    <a:pt x="0" y="42"/>
                  </a:cubicBezTo>
                  <a:cubicBezTo>
                    <a:pt x="29" y="42"/>
                    <a:pt x="42" y="60"/>
                    <a:pt x="42" y="60"/>
                  </a:cubicBezTo>
                  <a:close/>
                </a:path>
              </a:pathLst>
            </a:custGeom>
            <a:grpFill/>
            <a:ln w="9525">
              <a:solidFill>
                <a:srgbClr val="F8BF53"/>
              </a:solidFill>
              <a:miter lim="800000"/>
              <a:headEnd/>
              <a:tailEnd/>
            </a:ln>
            <a:extLst/>
          </p:spPr>
          <p:txBody>
            <a:bodyPr/>
            <a:lstStyle/>
            <a:p>
              <a:endParaRPr lang="zh-CN" altLang="en-US" sz="1400">
                <a:solidFill>
                  <a:schemeClr val="bg1">
                    <a:lumMod val="65000"/>
                  </a:schemeClr>
                </a:solidFill>
                <a:latin typeface="微软雅黑" panose="020B0503020204020204" pitchFamily="34" charset="-122"/>
                <a:ea typeface="微软雅黑" panose="020B0503020204020204" pitchFamily="34" charset="-122"/>
              </a:endParaRPr>
            </a:p>
          </p:txBody>
        </p:sp>
      </p:grpSp>
      <p:grpSp>
        <p:nvGrpSpPr>
          <p:cNvPr id="14" name="Group 23"/>
          <p:cNvGrpSpPr>
            <a:grpSpLocks/>
          </p:cNvGrpSpPr>
          <p:nvPr/>
        </p:nvGrpSpPr>
        <p:grpSpPr bwMode="auto">
          <a:xfrm flipH="1">
            <a:off x="6912402" y="4178523"/>
            <a:ext cx="410034" cy="356849"/>
            <a:chOff x="0" y="0"/>
            <a:chExt cx="389342" cy="339426"/>
          </a:xfrm>
          <a:noFill/>
        </p:grpSpPr>
        <p:sp>
          <p:nvSpPr>
            <p:cNvPr id="47" name="品 110"/>
            <p:cNvSpPr>
              <a:spLocks noChangeArrowheads="1"/>
            </p:cNvSpPr>
            <p:nvPr/>
          </p:nvSpPr>
          <p:spPr bwMode="auto">
            <a:xfrm>
              <a:off x="259561" y="102327"/>
              <a:ext cx="102328" cy="102328"/>
            </a:xfrm>
            <a:custGeom>
              <a:avLst/>
              <a:gdLst>
                <a:gd name="T0" fmla="*/ 0 w 41"/>
                <a:gd name="T1" fmla="*/ 242931664 h 41"/>
                <a:gd name="T2" fmla="*/ 18686091 w 41"/>
                <a:gd name="T3" fmla="*/ 255390722 h 41"/>
                <a:gd name="T4" fmla="*/ 255390722 w 41"/>
                <a:gd name="T5" fmla="*/ 18686091 h 41"/>
                <a:gd name="T6" fmla="*/ 242931664 w 41"/>
                <a:gd name="T7" fmla="*/ 0 h 41"/>
                <a:gd name="T8" fmla="*/ 0 w 41"/>
                <a:gd name="T9" fmla="*/ 242931664 h 41"/>
                <a:gd name="T10" fmla="*/ 0 60000 65536"/>
                <a:gd name="T11" fmla="*/ 0 60000 65536"/>
                <a:gd name="T12" fmla="*/ 0 60000 65536"/>
                <a:gd name="T13" fmla="*/ 0 60000 65536"/>
                <a:gd name="T14" fmla="*/ 0 60000 65536"/>
                <a:gd name="T15" fmla="*/ 0 w 41"/>
                <a:gd name="T16" fmla="*/ 0 h 41"/>
                <a:gd name="T17" fmla="*/ 41 w 41"/>
                <a:gd name="T18" fmla="*/ 41 h 41"/>
              </a:gdLst>
              <a:ahLst/>
              <a:cxnLst>
                <a:cxn ang="T10">
                  <a:pos x="T0" y="T1"/>
                </a:cxn>
                <a:cxn ang="T11">
                  <a:pos x="T2" y="T3"/>
                </a:cxn>
                <a:cxn ang="T12">
                  <a:pos x="T4" y="T5"/>
                </a:cxn>
                <a:cxn ang="T13">
                  <a:pos x="T6" y="T7"/>
                </a:cxn>
                <a:cxn ang="T14">
                  <a:pos x="T8" y="T9"/>
                </a:cxn>
              </a:cxnLst>
              <a:rect l="T15" t="T16" r="T17" b="T18"/>
              <a:pathLst>
                <a:path w="41" h="41">
                  <a:moveTo>
                    <a:pt x="0" y="39"/>
                  </a:moveTo>
                  <a:lnTo>
                    <a:pt x="3" y="41"/>
                  </a:lnTo>
                  <a:lnTo>
                    <a:pt x="41" y="3"/>
                  </a:lnTo>
                  <a:lnTo>
                    <a:pt x="39" y="0"/>
                  </a:lnTo>
                  <a:lnTo>
                    <a:pt x="0" y="39"/>
                  </a:lnTo>
                  <a:close/>
                </a:path>
              </a:pathLst>
            </a:custGeom>
            <a:grpFill/>
            <a:ln w="9525">
              <a:solidFill>
                <a:srgbClr val="EC5B2D"/>
              </a:solidFill>
              <a:miter lim="800000"/>
              <a:headEnd/>
              <a:tailEnd/>
            </a:ln>
            <a:extLst/>
          </p:spPr>
          <p:txBody>
            <a:bodyPr/>
            <a:lstStyle/>
            <a:p>
              <a:endParaRPr lang="zh-CN" altLang="en-US" sz="1400">
                <a:solidFill>
                  <a:schemeClr val="bg1">
                    <a:lumMod val="65000"/>
                  </a:schemeClr>
                </a:solidFill>
                <a:latin typeface="微软雅黑" panose="020B0503020204020204" pitchFamily="34" charset="-122"/>
                <a:ea typeface="微软雅黑" panose="020B0503020204020204" pitchFamily="34" charset="-122"/>
              </a:endParaRPr>
            </a:p>
          </p:txBody>
        </p:sp>
        <p:sp>
          <p:nvSpPr>
            <p:cNvPr id="48" name="出品 111"/>
            <p:cNvSpPr>
              <a:spLocks noChangeArrowheads="1"/>
            </p:cNvSpPr>
            <p:nvPr/>
          </p:nvSpPr>
          <p:spPr bwMode="auto">
            <a:xfrm>
              <a:off x="237098" y="74873"/>
              <a:ext cx="109814" cy="114806"/>
            </a:xfrm>
            <a:custGeom>
              <a:avLst/>
              <a:gdLst>
                <a:gd name="T0" fmla="*/ 230469637 w 44"/>
                <a:gd name="T1" fmla="*/ 0 h 46"/>
                <a:gd name="T2" fmla="*/ 0 w 44"/>
                <a:gd name="T3" fmla="*/ 242929496 h 46"/>
                <a:gd name="T4" fmla="*/ 37374197 w 44"/>
                <a:gd name="T5" fmla="*/ 286530818 h 46"/>
                <a:gd name="T6" fmla="*/ 274070786 w 44"/>
                <a:gd name="T7" fmla="*/ 49830796 h 46"/>
                <a:gd name="T8" fmla="*/ 230469637 w 44"/>
                <a:gd name="T9" fmla="*/ 0 h 46"/>
                <a:gd name="T10" fmla="*/ 0 60000 65536"/>
                <a:gd name="T11" fmla="*/ 0 60000 65536"/>
                <a:gd name="T12" fmla="*/ 0 60000 65536"/>
                <a:gd name="T13" fmla="*/ 0 60000 65536"/>
                <a:gd name="T14" fmla="*/ 0 60000 65536"/>
                <a:gd name="T15" fmla="*/ 0 w 44"/>
                <a:gd name="T16" fmla="*/ 0 h 46"/>
                <a:gd name="T17" fmla="*/ 44 w 44"/>
                <a:gd name="T18" fmla="*/ 46 h 46"/>
              </a:gdLst>
              <a:ahLst/>
              <a:cxnLst>
                <a:cxn ang="T10">
                  <a:pos x="T0" y="T1"/>
                </a:cxn>
                <a:cxn ang="T11">
                  <a:pos x="T2" y="T3"/>
                </a:cxn>
                <a:cxn ang="T12">
                  <a:pos x="T4" y="T5"/>
                </a:cxn>
                <a:cxn ang="T13">
                  <a:pos x="T6" y="T7"/>
                </a:cxn>
                <a:cxn ang="T14">
                  <a:pos x="T8" y="T9"/>
                </a:cxn>
              </a:cxnLst>
              <a:rect l="T15" t="T16" r="T17" b="T18"/>
              <a:pathLst>
                <a:path w="44" h="46">
                  <a:moveTo>
                    <a:pt x="37" y="0"/>
                  </a:moveTo>
                  <a:lnTo>
                    <a:pt x="0" y="39"/>
                  </a:lnTo>
                  <a:lnTo>
                    <a:pt x="6" y="46"/>
                  </a:lnTo>
                  <a:lnTo>
                    <a:pt x="44" y="8"/>
                  </a:lnTo>
                  <a:lnTo>
                    <a:pt x="37" y="0"/>
                  </a:lnTo>
                  <a:close/>
                </a:path>
              </a:pathLst>
            </a:custGeom>
            <a:grpFill/>
            <a:ln w="9525">
              <a:solidFill>
                <a:srgbClr val="EC5B2D"/>
              </a:solidFill>
              <a:miter lim="800000"/>
              <a:headEnd/>
              <a:tailEnd/>
            </a:ln>
            <a:extLst/>
          </p:spPr>
          <p:txBody>
            <a:bodyPr/>
            <a:lstStyle/>
            <a:p>
              <a:endParaRPr lang="zh-CN" altLang="en-US" sz="1400">
                <a:solidFill>
                  <a:schemeClr val="bg1">
                    <a:lumMod val="65000"/>
                  </a:schemeClr>
                </a:solidFill>
                <a:latin typeface="微软雅黑" panose="020B0503020204020204" pitchFamily="34" charset="-122"/>
                <a:ea typeface="微软雅黑" panose="020B0503020204020204" pitchFamily="34" charset="-122"/>
              </a:endParaRPr>
            </a:p>
          </p:txBody>
        </p:sp>
        <p:sp>
          <p:nvSpPr>
            <p:cNvPr id="49" name="出品 112"/>
            <p:cNvSpPr>
              <a:spLocks noChangeArrowheads="1"/>
            </p:cNvSpPr>
            <p:nvPr/>
          </p:nvSpPr>
          <p:spPr bwMode="auto">
            <a:xfrm>
              <a:off x="217132" y="59898"/>
              <a:ext cx="104823" cy="104823"/>
            </a:xfrm>
            <a:custGeom>
              <a:avLst/>
              <a:gdLst>
                <a:gd name="T0" fmla="*/ 0 w 42"/>
                <a:gd name="T1" fmla="*/ 236700317 h 42"/>
                <a:gd name="T2" fmla="*/ 24915429 w 42"/>
                <a:gd name="T3" fmla="*/ 261615746 h 42"/>
                <a:gd name="T4" fmla="*/ 261615746 w 42"/>
                <a:gd name="T5" fmla="*/ 24915429 h 42"/>
                <a:gd name="T6" fmla="*/ 236700317 w 42"/>
                <a:gd name="T7" fmla="*/ 0 h 42"/>
                <a:gd name="T8" fmla="*/ 0 w 42"/>
                <a:gd name="T9" fmla="*/ 236700317 h 42"/>
                <a:gd name="T10" fmla="*/ 0 60000 65536"/>
                <a:gd name="T11" fmla="*/ 0 60000 65536"/>
                <a:gd name="T12" fmla="*/ 0 60000 65536"/>
                <a:gd name="T13" fmla="*/ 0 60000 65536"/>
                <a:gd name="T14" fmla="*/ 0 60000 65536"/>
                <a:gd name="T15" fmla="*/ 0 w 42"/>
                <a:gd name="T16" fmla="*/ 0 h 42"/>
                <a:gd name="T17" fmla="*/ 42 w 42"/>
                <a:gd name="T18" fmla="*/ 42 h 42"/>
              </a:gdLst>
              <a:ahLst/>
              <a:cxnLst>
                <a:cxn ang="T10">
                  <a:pos x="T0" y="T1"/>
                </a:cxn>
                <a:cxn ang="T11">
                  <a:pos x="T2" y="T3"/>
                </a:cxn>
                <a:cxn ang="T12">
                  <a:pos x="T4" y="T5"/>
                </a:cxn>
                <a:cxn ang="T13">
                  <a:pos x="T6" y="T7"/>
                </a:cxn>
                <a:cxn ang="T14">
                  <a:pos x="T8" y="T9"/>
                </a:cxn>
              </a:cxnLst>
              <a:rect l="T15" t="T16" r="T17" b="T18"/>
              <a:pathLst>
                <a:path w="42" h="42">
                  <a:moveTo>
                    <a:pt x="0" y="38"/>
                  </a:moveTo>
                  <a:lnTo>
                    <a:pt x="4" y="42"/>
                  </a:lnTo>
                  <a:lnTo>
                    <a:pt x="42" y="4"/>
                  </a:lnTo>
                  <a:lnTo>
                    <a:pt x="38" y="0"/>
                  </a:lnTo>
                  <a:lnTo>
                    <a:pt x="0" y="38"/>
                  </a:lnTo>
                  <a:close/>
                </a:path>
              </a:pathLst>
            </a:custGeom>
            <a:grpFill/>
            <a:ln w="9525">
              <a:solidFill>
                <a:srgbClr val="EC5B2D"/>
              </a:solidFill>
              <a:miter lim="800000"/>
              <a:headEnd/>
              <a:tailEnd/>
            </a:ln>
            <a:extLst/>
          </p:spPr>
          <p:txBody>
            <a:bodyPr/>
            <a:lstStyle/>
            <a:p>
              <a:endParaRPr lang="zh-CN" altLang="en-US" sz="1400">
                <a:solidFill>
                  <a:schemeClr val="bg1">
                    <a:lumMod val="65000"/>
                  </a:schemeClr>
                </a:solidFill>
                <a:latin typeface="微软雅黑" panose="020B0503020204020204" pitchFamily="34" charset="-122"/>
                <a:ea typeface="微软雅黑" panose="020B0503020204020204" pitchFamily="34" charset="-122"/>
              </a:endParaRPr>
            </a:p>
          </p:txBody>
        </p:sp>
        <p:sp>
          <p:nvSpPr>
            <p:cNvPr id="50" name="品 113"/>
            <p:cNvSpPr>
              <a:spLocks noChangeArrowheads="1"/>
            </p:cNvSpPr>
            <p:nvPr/>
          </p:nvSpPr>
          <p:spPr bwMode="auto">
            <a:xfrm>
              <a:off x="189679" y="162226"/>
              <a:ext cx="69882" cy="69882"/>
            </a:xfrm>
            <a:custGeom>
              <a:avLst/>
              <a:gdLst>
                <a:gd name="T0" fmla="*/ 174410497 w 28"/>
                <a:gd name="T1" fmla="*/ 124579640 h 28"/>
                <a:gd name="T2" fmla="*/ 49830858 w 28"/>
                <a:gd name="T3" fmla="*/ 0 h 28"/>
                <a:gd name="T4" fmla="*/ 0 w 28"/>
                <a:gd name="T5" fmla="*/ 124579640 h 28"/>
                <a:gd name="T6" fmla="*/ 56060339 w 28"/>
                <a:gd name="T7" fmla="*/ 174410497 h 28"/>
                <a:gd name="T8" fmla="*/ 174410497 w 28"/>
                <a:gd name="T9" fmla="*/ 124579640 h 28"/>
                <a:gd name="T10" fmla="*/ 0 60000 65536"/>
                <a:gd name="T11" fmla="*/ 0 60000 65536"/>
                <a:gd name="T12" fmla="*/ 0 60000 65536"/>
                <a:gd name="T13" fmla="*/ 0 60000 65536"/>
                <a:gd name="T14" fmla="*/ 0 60000 65536"/>
                <a:gd name="T15" fmla="*/ 0 w 28"/>
                <a:gd name="T16" fmla="*/ 0 h 28"/>
                <a:gd name="T17" fmla="*/ 28 w 28"/>
                <a:gd name="T18" fmla="*/ 28 h 28"/>
              </a:gdLst>
              <a:ahLst/>
              <a:cxnLst>
                <a:cxn ang="T10">
                  <a:pos x="T0" y="T1"/>
                </a:cxn>
                <a:cxn ang="T11">
                  <a:pos x="T2" y="T3"/>
                </a:cxn>
                <a:cxn ang="T12">
                  <a:pos x="T4" y="T5"/>
                </a:cxn>
                <a:cxn ang="T13">
                  <a:pos x="T6" y="T7"/>
                </a:cxn>
                <a:cxn ang="T14">
                  <a:pos x="T8" y="T9"/>
                </a:cxn>
              </a:cxnLst>
              <a:rect l="T15" t="T16" r="T17" b="T18"/>
              <a:pathLst>
                <a:path w="28" h="28">
                  <a:moveTo>
                    <a:pt x="28" y="20"/>
                  </a:moveTo>
                  <a:lnTo>
                    <a:pt x="8" y="0"/>
                  </a:lnTo>
                  <a:lnTo>
                    <a:pt x="0" y="20"/>
                  </a:lnTo>
                  <a:lnTo>
                    <a:pt x="9" y="28"/>
                  </a:lnTo>
                  <a:lnTo>
                    <a:pt x="28" y="20"/>
                  </a:lnTo>
                  <a:close/>
                </a:path>
              </a:pathLst>
            </a:custGeom>
            <a:grpFill/>
            <a:ln w="9525">
              <a:solidFill>
                <a:srgbClr val="EC5B2D"/>
              </a:solidFill>
              <a:miter lim="800000"/>
              <a:headEnd/>
              <a:tailEnd/>
            </a:ln>
            <a:extLst/>
          </p:spPr>
          <p:txBody>
            <a:bodyPr/>
            <a:lstStyle/>
            <a:p>
              <a:endParaRPr lang="zh-CN" altLang="en-US" sz="1400">
                <a:solidFill>
                  <a:schemeClr val="bg1">
                    <a:lumMod val="65000"/>
                  </a:schemeClr>
                </a:solidFill>
                <a:latin typeface="微软雅黑" panose="020B0503020204020204" pitchFamily="34" charset="-122"/>
                <a:ea typeface="微软雅黑" panose="020B0503020204020204" pitchFamily="34" charset="-122"/>
              </a:endParaRPr>
            </a:p>
          </p:txBody>
        </p:sp>
        <p:sp>
          <p:nvSpPr>
            <p:cNvPr id="51" name="品 114"/>
            <p:cNvSpPr>
              <a:spLocks noChangeArrowheads="1"/>
            </p:cNvSpPr>
            <p:nvPr/>
          </p:nvSpPr>
          <p:spPr bwMode="auto">
            <a:xfrm>
              <a:off x="172208" y="219628"/>
              <a:ext cx="34941" cy="32446"/>
            </a:xfrm>
            <a:custGeom>
              <a:avLst/>
              <a:gdLst>
                <a:gd name="T0" fmla="*/ 0 w 14"/>
                <a:gd name="T1" fmla="*/ 80980224 h 13"/>
                <a:gd name="T2" fmla="*/ 87205249 w 14"/>
                <a:gd name="T3" fmla="*/ 37375296 h 13"/>
                <a:gd name="T4" fmla="*/ 37374391 w 14"/>
                <a:gd name="T5" fmla="*/ 0 h 13"/>
                <a:gd name="T6" fmla="*/ 0 w 14"/>
                <a:gd name="T7" fmla="*/ 80980224 h 13"/>
                <a:gd name="T8" fmla="*/ 0 60000 65536"/>
                <a:gd name="T9" fmla="*/ 0 60000 65536"/>
                <a:gd name="T10" fmla="*/ 0 60000 65536"/>
                <a:gd name="T11" fmla="*/ 0 60000 65536"/>
                <a:gd name="T12" fmla="*/ 0 w 14"/>
                <a:gd name="T13" fmla="*/ 0 h 13"/>
                <a:gd name="T14" fmla="*/ 14 w 14"/>
                <a:gd name="T15" fmla="*/ 13 h 13"/>
              </a:gdLst>
              <a:ahLst/>
              <a:cxnLst>
                <a:cxn ang="T8">
                  <a:pos x="T0" y="T1"/>
                </a:cxn>
                <a:cxn ang="T9">
                  <a:pos x="T2" y="T3"/>
                </a:cxn>
                <a:cxn ang="T10">
                  <a:pos x="T4" y="T5"/>
                </a:cxn>
                <a:cxn ang="T11">
                  <a:pos x="T6" y="T7"/>
                </a:cxn>
              </a:cxnLst>
              <a:rect l="T12" t="T13" r="T14" b="T15"/>
              <a:pathLst>
                <a:path w="14" h="13">
                  <a:moveTo>
                    <a:pt x="0" y="13"/>
                  </a:moveTo>
                  <a:lnTo>
                    <a:pt x="14" y="6"/>
                  </a:lnTo>
                  <a:lnTo>
                    <a:pt x="6" y="0"/>
                  </a:lnTo>
                  <a:lnTo>
                    <a:pt x="0" y="13"/>
                  </a:lnTo>
                  <a:close/>
                </a:path>
              </a:pathLst>
            </a:custGeom>
            <a:grpFill/>
            <a:ln w="9525">
              <a:solidFill>
                <a:srgbClr val="EC5B2D"/>
              </a:solidFill>
              <a:miter lim="800000"/>
              <a:headEnd/>
              <a:tailEnd/>
            </a:ln>
            <a:extLst/>
          </p:spPr>
          <p:txBody>
            <a:bodyPr/>
            <a:lstStyle/>
            <a:p>
              <a:endParaRPr lang="zh-CN" altLang="en-US" sz="1400">
                <a:solidFill>
                  <a:schemeClr val="bg1">
                    <a:lumMod val="65000"/>
                  </a:schemeClr>
                </a:solidFill>
                <a:latin typeface="微软雅黑" panose="020B0503020204020204" pitchFamily="34" charset="-122"/>
                <a:ea typeface="微软雅黑" panose="020B0503020204020204" pitchFamily="34" charset="-122"/>
              </a:endParaRPr>
            </a:p>
          </p:txBody>
        </p:sp>
        <p:sp>
          <p:nvSpPr>
            <p:cNvPr id="52" name="出品 115"/>
            <p:cNvSpPr>
              <a:spLocks noChangeArrowheads="1"/>
            </p:cNvSpPr>
            <p:nvPr/>
          </p:nvSpPr>
          <p:spPr bwMode="auto">
            <a:xfrm>
              <a:off x="319460" y="34941"/>
              <a:ext cx="69882" cy="69882"/>
            </a:xfrm>
            <a:custGeom>
              <a:avLst/>
              <a:gdLst>
                <a:gd name="T0" fmla="*/ 43603872 w 28"/>
                <a:gd name="T1" fmla="*/ 0 h 28"/>
                <a:gd name="T2" fmla="*/ 0 w 28"/>
                <a:gd name="T3" fmla="*/ 49830858 h 28"/>
                <a:gd name="T4" fmla="*/ 124579640 w 28"/>
                <a:gd name="T5" fmla="*/ 174410497 h 28"/>
                <a:gd name="T6" fmla="*/ 174410497 w 28"/>
                <a:gd name="T7" fmla="*/ 124579640 h 28"/>
                <a:gd name="T8" fmla="*/ 43603872 w 28"/>
                <a:gd name="T9" fmla="*/ 0 h 28"/>
                <a:gd name="T10" fmla="*/ 0 60000 65536"/>
                <a:gd name="T11" fmla="*/ 0 60000 65536"/>
                <a:gd name="T12" fmla="*/ 0 60000 65536"/>
                <a:gd name="T13" fmla="*/ 0 60000 65536"/>
                <a:gd name="T14" fmla="*/ 0 60000 65536"/>
                <a:gd name="T15" fmla="*/ 0 w 28"/>
                <a:gd name="T16" fmla="*/ 0 h 28"/>
                <a:gd name="T17" fmla="*/ 28 w 28"/>
                <a:gd name="T18" fmla="*/ 28 h 28"/>
              </a:gdLst>
              <a:ahLst/>
              <a:cxnLst>
                <a:cxn ang="T10">
                  <a:pos x="T0" y="T1"/>
                </a:cxn>
                <a:cxn ang="T11">
                  <a:pos x="T2" y="T3"/>
                </a:cxn>
                <a:cxn ang="T12">
                  <a:pos x="T4" y="T5"/>
                </a:cxn>
                <a:cxn ang="T13">
                  <a:pos x="T6" y="T7"/>
                </a:cxn>
                <a:cxn ang="T14">
                  <a:pos x="T8" y="T9"/>
                </a:cxn>
              </a:cxnLst>
              <a:rect l="T15" t="T16" r="T17" b="T18"/>
              <a:pathLst>
                <a:path w="28" h="28">
                  <a:moveTo>
                    <a:pt x="7" y="0"/>
                  </a:moveTo>
                  <a:lnTo>
                    <a:pt x="0" y="8"/>
                  </a:lnTo>
                  <a:lnTo>
                    <a:pt x="20" y="28"/>
                  </a:lnTo>
                  <a:lnTo>
                    <a:pt x="28" y="20"/>
                  </a:lnTo>
                  <a:lnTo>
                    <a:pt x="7" y="0"/>
                  </a:lnTo>
                  <a:close/>
                </a:path>
              </a:pathLst>
            </a:custGeom>
            <a:grpFill/>
            <a:ln w="9525">
              <a:solidFill>
                <a:srgbClr val="EC5B2D"/>
              </a:solidFill>
              <a:miter lim="800000"/>
              <a:headEnd/>
              <a:tailEnd/>
            </a:ln>
            <a:extLst/>
          </p:spPr>
          <p:txBody>
            <a:bodyPr/>
            <a:lstStyle/>
            <a:p>
              <a:endParaRPr lang="zh-CN" altLang="en-US" sz="1400">
                <a:solidFill>
                  <a:schemeClr val="bg1">
                    <a:lumMod val="65000"/>
                  </a:schemeClr>
                </a:solidFill>
                <a:latin typeface="微软雅黑" panose="020B0503020204020204" pitchFamily="34" charset="-122"/>
                <a:ea typeface="微软雅黑" panose="020B0503020204020204" pitchFamily="34" charset="-122"/>
              </a:endParaRPr>
            </a:p>
          </p:txBody>
        </p:sp>
        <p:sp>
          <p:nvSpPr>
            <p:cNvPr id="53" name="品 116"/>
            <p:cNvSpPr>
              <a:spLocks noChangeArrowheads="1"/>
            </p:cNvSpPr>
            <p:nvPr/>
          </p:nvSpPr>
          <p:spPr bwMode="auto">
            <a:xfrm>
              <a:off x="0" y="0"/>
              <a:ext cx="279527" cy="339426"/>
            </a:xfrm>
            <a:custGeom>
              <a:avLst/>
              <a:gdLst>
                <a:gd name="T0" fmla="*/ 647806318 w 112"/>
                <a:gd name="T1" fmla="*/ 629121099 h 136"/>
                <a:gd name="T2" fmla="*/ 516997665 w 112"/>
                <a:gd name="T3" fmla="*/ 629121099 h 136"/>
                <a:gd name="T4" fmla="*/ 516997665 w 112"/>
                <a:gd name="T5" fmla="*/ 803531156 h 136"/>
                <a:gd name="T6" fmla="*/ 43601220 w 112"/>
                <a:gd name="T7" fmla="*/ 803531156 h 136"/>
                <a:gd name="T8" fmla="*/ 43601220 w 112"/>
                <a:gd name="T9" fmla="*/ 199325423 h 136"/>
                <a:gd name="T10" fmla="*/ 647806318 w 112"/>
                <a:gd name="T11" fmla="*/ 199325423 h 136"/>
                <a:gd name="T12" fmla="*/ 647806318 w 112"/>
                <a:gd name="T13" fmla="*/ 249156154 h 136"/>
                <a:gd name="T14" fmla="*/ 697636998 w 112"/>
                <a:gd name="T15" fmla="*/ 199325423 h 136"/>
                <a:gd name="T16" fmla="*/ 697636998 w 112"/>
                <a:gd name="T17" fmla="*/ 37374297 h 136"/>
                <a:gd name="T18" fmla="*/ 604202602 w 112"/>
                <a:gd name="T19" fmla="*/ 37374297 h 136"/>
                <a:gd name="T20" fmla="*/ 604202602 w 112"/>
                <a:gd name="T21" fmla="*/ 124579325 h 136"/>
                <a:gd name="T22" fmla="*/ 591746180 w 112"/>
                <a:gd name="T23" fmla="*/ 124579325 h 136"/>
                <a:gd name="T24" fmla="*/ 591746180 w 112"/>
                <a:gd name="T25" fmla="*/ 0 h 136"/>
                <a:gd name="T26" fmla="*/ 554371923 w 112"/>
                <a:gd name="T27" fmla="*/ 0 h 136"/>
                <a:gd name="T28" fmla="*/ 554371923 w 112"/>
                <a:gd name="T29" fmla="*/ 124579325 h 136"/>
                <a:gd name="T30" fmla="*/ 541915501 w 112"/>
                <a:gd name="T31" fmla="*/ 124579325 h 136"/>
                <a:gd name="T32" fmla="*/ 541915501 w 112"/>
                <a:gd name="T33" fmla="*/ 37374297 h 136"/>
                <a:gd name="T34" fmla="*/ 492082326 w 112"/>
                <a:gd name="T35" fmla="*/ 37374297 h 136"/>
                <a:gd name="T36" fmla="*/ 492082326 w 112"/>
                <a:gd name="T37" fmla="*/ 124579325 h 136"/>
                <a:gd name="T38" fmla="*/ 473396445 w 112"/>
                <a:gd name="T39" fmla="*/ 124579325 h 136"/>
                <a:gd name="T40" fmla="*/ 473396445 w 112"/>
                <a:gd name="T41" fmla="*/ 0 h 136"/>
                <a:gd name="T42" fmla="*/ 448481105 w 112"/>
                <a:gd name="T43" fmla="*/ 0 h 136"/>
                <a:gd name="T44" fmla="*/ 448481105 w 112"/>
                <a:gd name="T45" fmla="*/ 124579325 h 136"/>
                <a:gd name="T46" fmla="*/ 423565766 w 112"/>
                <a:gd name="T47" fmla="*/ 124579325 h 136"/>
                <a:gd name="T48" fmla="*/ 423565766 w 112"/>
                <a:gd name="T49" fmla="*/ 37374297 h 136"/>
                <a:gd name="T50" fmla="*/ 373735086 w 112"/>
                <a:gd name="T51" fmla="*/ 37374297 h 136"/>
                <a:gd name="T52" fmla="*/ 373735086 w 112"/>
                <a:gd name="T53" fmla="*/ 124579325 h 136"/>
                <a:gd name="T54" fmla="*/ 355046710 w 112"/>
                <a:gd name="T55" fmla="*/ 124579325 h 136"/>
                <a:gd name="T56" fmla="*/ 355046710 w 112"/>
                <a:gd name="T57" fmla="*/ 0 h 136"/>
                <a:gd name="T58" fmla="*/ 330131370 w 112"/>
                <a:gd name="T59" fmla="*/ 0 h 136"/>
                <a:gd name="T60" fmla="*/ 330131370 w 112"/>
                <a:gd name="T61" fmla="*/ 124579325 h 136"/>
                <a:gd name="T62" fmla="*/ 317674948 w 112"/>
                <a:gd name="T63" fmla="*/ 124579325 h 136"/>
                <a:gd name="T64" fmla="*/ 317674948 w 112"/>
                <a:gd name="T65" fmla="*/ 37374297 h 136"/>
                <a:gd name="T66" fmla="*/ 267841773 w 112"/>
                <a:gd name="T67" fmla="*/ 37374297 h 136"/>
                <a:gd name="T68" fmla="*/ 267841773 w 112"/>
                <a:gd name="T69" fmla="*/ 124579325 h 136"/>
                <a:gd name="T70" fmla="*/ 249155892 w 112"/>
                <a:gd name="T71" fmla="*/ 124579325 h 136"/>
                <a:gd name="T72" fmla="*/ 249155892 w 112"/>
                <a:gd name="T73" fmla="*/ 0 h 136"/>
                <a:gd name="T74" fmla="*/ 218011094 w 112"/>
                <a:gd name="T75" fmla="*/ 0 h 136"/>
                <a:gd name="T76" fmla="*/ 218011094 w 112"/>
                <a:gd name="T77" fmla="*/ 124579325 h 136"/>
                <a:gd name="T78" fmla="*/ 199325213 w 112"/>
                <a:gd name="T79" fmla="*/ 124579325 h 136"/>
                <a:gd name="T80" fmla="*/ 199325213 w 112"/>
                <a:gd name="T81" fmla="*/ 37374297 h 136"/>
                <a:gd name="T82" fmla="*/ 155721497 w 112"/>
                <a:gd name="T83" fmla="*/ 37374297 h 136"/>
                <a:gd name="T84" fmla="*/ 155721497 w 112"/>
                <a:gd name="T85" fmla="*/ 124579325 h 136"/>
                <a:gd name="T86" fmla="*/ 143265075 w 112"/>
                <a:gd name="T87" fmla="*/ 124579325 h 136"/>
                <a:gd name="T88" fmla="*/ 143265075 w 112"/>
                <a:gd name="T89" fmla="*/ 0 h 136"/>
                <a:gd name="T90" fmla="*/ 105890817 w 112"/>
                <a:gd name="T91" fmla="*/ 0 h 136"/>
                <a:gd name="T92" fmla="*/ 105890817 w 112"/>
                <a:gd name="T93" fmla="*/ 124579325 h 136"/>
                <a:gd name="T94" fmla="*/ 93434396 w 112"/>
                <a:gd name="T95" fmla="*/ 124579325 h 136"/>
                <a:gd name="T96" fmla="*/ 93434396 w 112"/>
                <a:gd name="T97" fmla="*/ 37374297 h 136"/>
                <a:gd name="T98" fmla="*/ 0 w 112"/>
                <a:gd name="T99" fmla="*/ 37374297 h 136"/>
                <a:gd name="T100" fmla="*/ 0 w 112"/>
                <a:gd name="T101" fmla="*/ 149494691 h 136"/>
                <a:gd name="T102" fmla="*/ 0 w 112"/>
                <a:gd name="T103" fmla="*/ 174410057 h 136"/>
                <a:gd name="T104" fmla="*/ 0 w 112"/>
                <a:gd name="T105" fmla="*/ 847132423 h 136"/>
                <a:gd name="T106" fmla="*/ 554371923 w 112"/>
                <a:gd name="T107" fmla="*/ 847132423 h 136"/>
                <a:gd name="T108" fmla="*/ 697636998 w 112"/>
                <a:gd name="T109" fmla="*/ 685181297 h 136"/>
                <a:gd name="T110" fmla="*/ 697636998 w 112"/>
                <a:gd name="T111" fmla="*/ 523227675 h 136"/>
                <a:gd name="T112" fmla="*/ 647806318 w 112"/>
                <a:gd name="T113" fmla="*/ 573060902 h 136"/>
                <a:gd name="T114" fmla="*/ 647806318 w 112"/>
                <a:gd name="T115" fmla="*/ 629121099 h 1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
                <a:gd name="T175" fmla="*/ 0 h 136"/>
                <a:gd name="T176" fmla="*/ 112 w 112"/>
                <a:gd name="T177" fmla="*/ 136 h 1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w="9525">
              <a:solidFill>
                <a:srgbClr val="EC5B2D"/>
              </a:solidFill>
              <a:miter lim="800000"/>
              <a:headEnd/>
              <a:tailEnd/>
            </a:ln>
            <a:extLst/>
          </p:spPr>
          <p:txBody>
            <a:bodyPr/>
            <a:lstStyle/>
            <a:p>
              <a:endParaRPr lang="zh-CN" altLang="en-US" sz="1400">
                <a:solidFill>
                  <a:schemeClr val="bg1">
                    <a:lumMod val="65000"/>
                  </a:schemeClr>
                </a:solidFill>
                <a:latin typeface="微软雅黑" panose="020B0503020204020204" pitchFamily="34" charset="-122"/>
                <a:ea typeface="微软雅黑" panose="020B0503020204020204" pitchFamily="34" charset="-122"/>
              </a:endParaRPr>
            </a:p>
          </p:txBody>
        </p:sp>
        <p:sp>
          <p:nvSpPr>
            <p:cNvPr id="54" name="出品 117"/>
            <p:cNvSpPr>
              <a:spLocks noChangeArrowheads="1"/>
            </p:cNvSpPr>
            <p:nvPr/>
          </p:nvSpPr>
          <p:spPr bwMode="auto">
            <a:xfrm>
              <a:off x="49916" y="114806"/>
              <a:ext cx="109814" cy="17471"/>
            </a:xfrm>
            <a:prstGeom prst="rect">
              <a:avLst/>
            </a:prstGeom>
            <a:grpFill/>
            <a:ln w="9525">
              <a:solidFill>
                <a:srgbClr val="EC5B2D"/>
              </a:solidFill>
              <a:miter lim="800000"/>
              <a:headEnd/>
              <a:tailEnd/>
            </a:ln>
            <a:extLst/>
          </p:spPr>
          <p:txBody>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solidFill>
                  <a:schemeClr val="bg1">
                    <a:lumMod val="65000"/>
                  </a:schemeClr>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55" name="出品 118"/>
            <p:cNvSpPr>
              <a:spLocks noChangeArrowheads="1"/>
            </p:cNvSpPr>
            <p:nvPr/>
          </p:nvSpPr>
          <p:spPr bwMode="auto">
            <a:xfrm>
              <a:off x="49916" y="154738"/>
              <a:ext cx="109814" cy="17471"/>
            </a:xfrm>
            <a:prstGeom prst="rect">
              <a:avLst/>
            </a:prstGeom>
            <a:grpFill/>
            <a:ln w="9525">
              <a:solidFill>
                <a:srgbClr val="EC5B2D"/>
              </a:solidFill>
              <a:miter lim="800000"/>
              <a:headEnd/>
              <a:tailEnd/>
            </a:ln>
            <a:extLst/>
          </p:spPr>
          <p:txBody>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solidFill>
                  <a:schemeClr val="bg1">
                    <a:lumMod val="65000"/>
                  </a:schemeClr>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56" name="品 119"/>
            <p:cNvSpPr>
              <a:spLocks noChangeArrowheads="1"/>
            </p:cNvSpPr>
            <p:nvPr/>
          </p:nvSpPr>
          <p:spPr bwMode="auto">
            <a:xfrm>
              <a:off x="49916" y="199662"/>
              <a:ext cx="109814" cy="14975"/>
            </a:xfrm>
            <a:prstGeom prst="rect">
              <a:avLst/>
            </a:prstGeom>
            <a:grpFill/>
            <a:ln w="9525">
              <a:solidFill>
                <a:srgbClr val="EC5B2D"/>
              </a:solidFill>
              <a:miter lim="800000"/>
              <a:headEnd/>
              <a:tailEnd/>
            </a:ln>
            <a:extLst/>
          </p:spPr>
          <p:txBody>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solidFill>
                  <a:schemeClr val="bg1">
                    <a:lumMod val="65000"/>
                  </a:schemeClr>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57" name="7出品 120"/>
            <p:cNvSpPr>
              <a:spLocks noChangeArrowheads="1"/>
            </p:cNvSpPr>
            <p:nvPr/>
          </p:nvSpPr>
          <p:spPr bwMode="auto">
            <a:xfrm>
              <a:off x="49916" y="242091"/>
              <a:ext cx="109814" cy="17471"/>
            </a:xfrm>
            <a:prstGeom prst="rect">
              <a:avLst/>
            </a:prstGeom>
            <a:grpFill/>
            <a:ln w="9525">
              <a:solidFill>
                <a:srgbClr val="EC5B2D"/>
              </a:solidFill>
              <a:miter lim="800000"/>
              <a:headEnd/>
              <a:tailEnd/>
            </a:ln>
            <a:extLst/>
          </p:spPr>
          <p:txBody>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solidFill>
                  <a:schemeClr val="bg1">
                    <a:lumMod val="65000"/>
                  </a:schemeClr>
                </a:solidFill>
                <a:latin typeface="微软雅黑" panose="020B0503020204020204" pitchFamily="34" charset="-122"/>
                <a:ea typeface="微软雅黑" panose="020B0503020204020204" pitchFamily="34" charset="-122"/>
                <a:sym typeface="Calibri" panose="020F0502020204030204" pitchFamily="34" charset="0"/>
              </a:endParaRPr>
            </a:p>
          </p:txBody>
        </p:sp>
      </p:grpSp>
      <p:grpSp>
        <p:nvGrpSpPr>
          <p:cNvPr id="15" name="Group 35"/>
          <p:cNvGrpSpPr>
            <a:grpSpLocks/>
          </p:cNvGrpSpPr>
          <p:nvPr/>
        </p:nvGrpSpPr>
        <p:grpSpPr bwMode="auto">
          <a:xfrm flipH="1">
            <a:off x="2491239" y="4135634"/>
            <a:ext cx="399739" cy="396308"/>
            <a:chOff x="0" y="0"/>
            <a:chExt cx="379359" cy="376864"/>
          </a:xfrm>
          <a:noFill/>
        </p:grpSpPr>
        <p:sp>
          <p:nvSpPr>
            <p:cNvPr id="30" name="出品 150"/>
            <p:cNvSpPr>
              <a:spLocks noEditPoints="1" noChangeArrowheads="1"/>
            </p:cNvSpPr>
            <p:nvPr/>
          </p:nvSpPr>
          <p:spPr bwMode="auto">
            <a:xfrm>
              <a:off x="0" y="0"/>
              <a:ext cx="379359" cy="376864"/>
            </a:xfrm>
            <a:custGeom>
              <a:avLst/>
              <a:gdLst>
                <a:gd name="T0" fmla="*/ 631200133 w 114"/>
                <a:gd name="T1" fmla="*/ 0 h 114"/>
                <a:gd name="T2" fmla="*/ 0 w 114"/>
                <a:gd name="T3" fmla="*/ 622923134 h 114"/>
                <a:gd name="T4" fmla="*/ 631200133 w 114"/>
                <a:gd name="T5" fmla="*/ 1245846268 h 114"/>
                <a:gd name="T6" fmla="*/ 1262396938 w 114"/>
                <a:gd name="T7" fmla="*/ 622923134 h 114"/>
                <a:gd name="T8" fmla="*/ 631200133 w 114"/>
                <a:gd name="T9" fmla="*/ 0 h 114"/>
                <a:gd name="T10" fmla="*/ 631200133 w 114"/>
                <a:gd name="T11" fmla="*/ 1180275237 h 114"/>
                <a:gd name="T12" fmla="*/ 66441068 w 114"/>
                <a:gd name="T13" fmla="*/ 622923134 h 114"/>
                <a:gd name="T14" fmla="*/ 631200133 w 114"/>
                <a:gd name="T15" fmla="*/ 65571030 h 114"/>
                <a:gd name="T16" fmla="*/ 1195955869 w 114"/>
                <a:gd name="T17" fmla="*/ 622923134 h 114"/>
                <a:gd name="T18" fmla="*/ 631200133 w 114"/>
                <a:gd name="T19" fmla="*/ 1180275237 h 1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114"/>
                <a:gd name="T32" fmla="*/ 114 w 114"/>
                <a:gd name="T33" fmla="*/ 114 h 1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114">
                  <a:moveTo>
                    <a:pt x="57" y="0"/>
                  </a:moveTo>
                  <a:cubicBezTo>
                    <a:pt x="25" y="0"/>
                    <a:pt x="0" y="25"/>
                    <a:pt x="0" y="57"/>
                  </a:cubicBezTo>
                  <a:cubicBezTo>
                    <a:pt x="0" y="89"/>
                    <a:pt x="25" y="114"/>
                    <a:pt x="57" y="114"/>
                  </a:cubicBezTo>
                  <a:cubicBezTo>
                    <a:pt x="89" y="114"/>
                    <a:pt x="114" y="89"/>
                    <a:pt x="114" y="57"/>
                  </a:cubicBezTo>
                  <a:cubicBezTo>
                    <a:pt x="114" y="25"/>
                    <a:pt x="89" y="0"/>
                    <a:pt x="57" y="0"/>
                  </a:cubicBezTo>
                  <a:close/>
                  <a:moveTo>
                    <a:pt x="57" y="108"/>
                  </a:moveTo>
                  <a:cubicBezTo>
                    <a:pt x="29" y="108"/>
                    <a:pt x="6" y="85"/>
                    <a:pt x="6" y="57"/>
                  </a:cubicBezTo>
                  <a:cubicBezTo>
                    <a:pt x="6" y="29"/>
                    <a:pt x="29" y="6"/>
                    <a:pt x="57" y="6"/>
                  </a:cubicBezTo>
                  <a:cubicBezTo>
                    <a:pt x="85" y="6"/>
                    <a:pt x="108" y="29"/>
                    <a:pt x="108" y="57"/>
                  </a:cubicBezTo>
                  <a:cubicBezTo>
                    <a:pt x="108" y="85"/>
                    <a:pt x="85" y="108"/>
                    <a:pt x="57" y="108"/>
                  </a:cubicBezTo>
                  <a:close/>
                </a:path>
              </a:pathLst>
            </a:custGeom>
            <a:grpFill/>
            <a:ln w="9525">
              <a:solidFill>
                <a:srgbClr val="EC5B2D"/>
              </a:solidFill>
              <a:miter lim="800000"/>
              <a:headEnd/>
              <a:tailEnd/>
            </a:ln>
            <a:extLst/>
          </p:spPr>
          <p:txBody>
            <a:bodyPr/>
            <a:lstStyle/>
            <a:p>
              <a:endParaRPr lang="zh-CN" altLang="en-US" sz="1400">
                <a:solidFill>
                  <a:schemeClr val="bg1">
                    <a:lumMod val="65000"/>
                  </a:schemeClr>
                </a:solidFill>
                <a:latin typeface="微软雅黑" panose="020B0503020204020204" pitchFamily="34" charset="-122"/>
                <a:ea typeface="微软雅黑" panose="020B0503020204020204" pitchFamily="34" charset="-122"/>
              </a:endParaRPr>
            </a:p>
          </p:txBody>
        </p:sp>
        <p:sp>
          <p:nvSpPr>
            <p:cNvPr id="31" name="151"/>
            <p:cNvSpPr>
              <a:spLocks noChangeArrowheads="1"/>
            </p:cNvSpPr>
            <p:nvPr/>
          </p:nvSpPr>
          <p:spPr bwMode="auto">
            <a:xfrm>
              <a:off x="144756" y="272040"/>
              <a:ext cx="22463" cy="42429"/>
            </a:xfrm>
            <a:prstGeom prst="rect">
              <a:avLst/>
            </a:prstGeom>
            <a:grpFill/>
            <a:ln w="9525">
              <a:solidFill>
                <a:srgbClr val="EC5B2D"/>
              </a:solidFill>
              <a:miter lim="800000"/>
              <a:headEnd/>
              <a:tailEnd/>
            </a:ln>
            <a:extLst/>
          </p:spPr>
          <p:txBody>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solidFill>
                  <a:schemeClr val="bg1">
                    <a:lumMod val="65000"/>
                  </a:schemeClr>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32" name="品 152"/>
            <p:cNvSpPr>
              <a:spLocks noChangeArrowheads="1"/>
            </p:cNvSpPr>
            <p:nvPr/>
          </p:nvSpPr>
          <p:spPr bwMode="auto">
            <a:xfrm>
              <a:off x="179697" y="272040"/>
              <a:ext cx="19966" cy="42429"/>
            </a:xfrm>
            <a:prstGeom prst="rect">
              <a:avLst/>
            </a:prstGeom>
            <a:grpFill/>
            <a:ln w="9525">
              <a:solidFill>
                <a:srgbClr val="EC5B2D"/>
              </a:solidFill>
              <a:miter lim="800000"/>
              <a:headEnd/>
              <a:tailEnd/>
            </a:ln>
            <a:extLst/>
          </p:spPr>
          <p:txBody>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solidFill>
                  <a:schemeClr val="bg1">
                    <a:lumMod val="65000"/>
                  </a:schemeClr>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33" name="153"/>
            <p:cNvSpPr>
              <a:spLocks noChangeArrowheads="1"/>
            </p:cNvSpPr>
            <p:nvPr/>
          </p:nvSpPr>
          <p:spPr bwMode="auto">
            <a:xfrm>
              <a:off x="214638" y="272040"/>
              <a:ext cx="19966" cy="42429"/>
            </a:xfrm>
            <a:prstGeom prst="rect">
              <a:avLst/>
            </a:prstGeom>
            <a:grpFill/>
            <a:ln w="9525">
              <a:solidFill>
                <a:srgbClr val="EC5B2D"/>
              </a:solidFill>
              <a:miter lim="800000"/>
              <a:headEnd/>
              <a:tailEnd/>
            </a:ln>
            <a:extLst/>
          </p:spPr>
          <p:txBody>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solidFill>
                  <a:schemeClr val="bg1">
                    <a:lumMod val="65000"/>
                  </a:schemeClr>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34" name="品 154"/>
            <p:cNvSpPr>
              <a:spLocks noChangeArrowheads="1"/>
            </p:cNvSpPr>
            <p:nvPr/>
          </p:nvSpPr>
          <p:spPr bwMode="auto">
            <a:xfrm>
              <a:off x="117303" y="107318"/>
              <a:ext cx="82362" cy="84857"/>
            </a:xfrm>
            <a:custGeom>
              <a:avLst/>
              <a:gdLst>
                <a:gd name="T0" fmla="*/ 206217976 w 25"/>
                <a:gd name="T1" fmla="*/ 253464465 h 25"/>
                <a:gd name="T2" fmla="*/ 238780616 w 25"/>
                <a:gd name="T3" fmla="*/ 288028418 h 25"/>
                <a:gd name="T4" fmla="*/ 271339962 w 25"/>
                <a:gd name="T5" fmla="*/ 253464465 h 25"/>
                <a:gd name="T6" fmla="*/ 238780616 w 25"/>
                <a:gd name="T7" fmla="*/ 218900511 h 25"/>
                <a:gd name="T8" fmla="*/ 227925304 w 25"/>
                <a:gd name="T9" fmla="*/ 218900511 h 25"/>
                <a:gd name="T10" fmla="*/ 0 w 25"/>
                <a:gd name="T11" fmla="*/ 0 h 25"/>
                <a:gd name="T12" fmla="*/ 206217976 w 25"/>
                <a:gd name="T13" fmla="*/ 253464465 h 25"/>
                <a:gd name="T14" fmla="*/ 206217976 w 25"/>
                <a:gd name="T15" fmla="*/ 253464465 h 25"/>
                <a:gd name="T16" fmla="*/ 0 60000 65536"/>
                <a:gd name="T17" fmla="*/ 0 60000 65536"/>
                <a:gd name="T18" fmla="*/ 0 60000 65536"/>
                <a:gd name="T19" fmla="*/ 0 60000 65536"/>
                <a:gd name="T20" fmla="*/ 0 60000 65536"/>
                <a:gd name="T21" fmla="*/ 0 60000 65536"/>
                <a:gd name="T22" fmla="*/ 0 60000 65536"/>
                <a:gd name="T23" fmla="*/ 0 60000 65536"/>
                <a:gd name="T24" fmla="*/ 0 w 25"/>
                <a:gd name="T25" fmla="*/ 0 h 25"/>
                <a:gd name="T26" fmla="*/ 25 w 25"/>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 h="25">
                  <a:moveTo>
                    <a:pt x="19" y="22"/>
                  </a:moveTo>
                  <a:cubicBezTo>
                    <a:pt x="19" y="24"/>
                    <a:pt x="20" y="25"/>
                    <a:pt x="22" y="25"/>
                  </a:cubicBezTo>
                  <a:cubicBezTo>
                    <a:pt x="24" y="25"/>
                    <a:pt x="25" y="24"/>
                    <a:pt x="25" y="22"/>
                  </a:cubicBezTo>
                  <a:cubicBezTo>
                    <a:pt x="25" y="21"/>
                    <a:pt x="24" y="19"/>
                    <a:pt x="22" y="19"/>
                  </a:cubicBezTo>
                  <a:cubicBezTo>
                    <a:pt x="22" y="19"/>
                    <a:pt x="22" y="19"/>
                    <a:pt x="21" y="19"/>
                  </a:cubicBezTo>
                  <a:cubicBezTo>
                    <a:pt x="0" y="0"/>
                    <a:pt x="0" y="0"/>
                    <a:pt x="0" y="0"/>
                  </a:cubicBezTo>
                  <a:cubicBezTo>
                    <a:pt x="19" y="22"/>
                    <a:pt x="19" y="22"/>
                    <a:pt x="19" y="22"/>
                  </a:cubicBezTo>
                  <a:cubicBezTo>
                    <a:pt x="19" y="22"/>
                    <a:pt x="19" y="22"/>
                    <a:pt x="19" y="22"/>
                  </a:cubicBezTo>
                  <a:close/>
                </a:path>
              </a:pathLst>
            </a:custGeom>
            <a:grpFill/>
            <a:ln w="9525">
              <a:solidFill>
                <a:srgbClr val="EC5B2D"/>
              </a:solidFill>
              <a:miter lim="800000"/>
              <a:headEnd/>
              <a:tailEnd/>
            </a:ln>
            <a:extLst/>
          </p:spPr>
          <p:txBody>
            <a:bodyPr/>
            <a:lstStyle/>
            <a:p>
              <a:endParaRPr lang="zh-CN" altLang="en-US" sz="1400">
                <a:solidFill>
                  <a:schemeClr val="bg1">
                    <a:lumMod val="65000"/>
                  </a:schemeClr>
                </a:solidFill>
                <a:latin typeface="微软雅黑" panose="020B0503020204020204" pitchFamily="34" charset="-122"/>
                <a:ea typeface="微软雅黑" panose="020B0503020204020204" pitchFamily="34" charset="-122"/>
              </a:endParaRPr>
            </a:p>
          </p:txBody>
        </p:sp>
        <p:sp>
          <p:nvSpPr>
            <p:cNvPr id="35" name="155"/>
            <p:cNvSpPr>
              <a:spLocks noChangeArrowheads="1"/>
            </p:cNvSpPr>
            <p:nvPr/>
          </p:nvSpPr>
          <p:spPr bwMode="auto">
            <a:xfrm>
              <a:off x="67387" y="272040"/>
              <a:ext cx="22463" cy="19966"/>
            </a:xfrm>
            <a:custGeom>
              <a:avLst/>
              <a:gdLst>
                <a:gd name="T0" fmla="*/ 0 w 9"/>
                <a:gd name="T1" fmla="*/ 37371361 h 8"/>
                <a:gd name="T2" fmla="*/ 18689216 w 9"/>
                <a:gd name="T3" fmla="*/ 49830145 h 8"/>
                <a:gd name="T4" fmla="*/ 56065152 w 9"/>
                <a:gd name="T5" fmla="*/ 6229392 h 8"/>
                <a:gd name="T6" fmla="*/ 43605675 w 9"/>
                <a:gd name="T7" fmla="*/ 0 h 8"/>
                <a:gd name="T8" fmla="*/ 0 w 9"/>
                <a:gd name="T9" fmla="*/ 37371361 h 8"/>
                <a:gd name="T10" fmla="*/ 0 60000 65536"/>
                <a:gd name="T11" fmla="*/ 0 60000 65536"/>
                <a:gd name="T12" fmla="*/ 0 60000 65536"/>
                <a:gd name="T13" fmla="*/ 0 60000 65536"/>
                <a:gd name="T14" fmla="*/ 0 60000 65536"/>
                <a:gd name="T15" fmla="*/ 0 w 9"/>
                <a:gd name="T16" fmla="*/ 0 h 8"/>
                <a:gd name="T17" fmla="*/ 9 w 9"/>
                <a:gd name="T18" fmla="*/ 8 h 8"/>
              </a:gdLst>
              <a:ahLst/>
              <a:cxnLst>
                <a:cxn ang="T10">
                  <a:pos x="T0" y="T1"/>
                </a:cxn>
                <a:cxn ang="T11">
                  <a:pos x="T2" y="T3"/>
                </a:cxn>
                <a:cxn ang="T12">
                  <a:pos x="T4" y="T5"/>
                </a:cxn>
                <a:cxn ang="T13">
                  <a:pos x="T6" y="T7"/>
                </a:cxn>
                <a:cxn ang="T14">
                  <a:pos x="T8" y="T9"/>
                </a:cxn>
              </a:cxnLst>
              <a:rect l="T15" t="T16" r="T17" b="T18"/>
              <a:pathLst>
                <a:path w="9" h="8">
                  <a:moveTo>
                    <a:pt x="0" y="6"/>
                  </a:moveTo>
                  <a:lnTo>
                    <a:pt x="3" y="8"/>
                  </a:lnTo>
                  <a:lnTo>
                    <a:pt x="9" y="1"/>
                  </a:lnTo>
                  <a:lnTo>
                    <a:pt x="7" y="0"/>
                  </a:lnTo>
                  <a:lnTo>
                    <a:pt x="0" y="6"/>
                  </a:lnTo>
                  <a:close/>
                </a:path>
              </a:pathLst>
            </a:custGeom>
            <a:grpFill/>
            <a:ln w="9525">
              <a:solidFill>
                <a:srgbClr val="EC5B2D"/>
              </a:solidFill>
              <a:miter lim="800000"/>
              <a:headEnd/>
              <a:tailEnd/>
            </a:ln>
            <a:extLst/>
          </p:spPr>
          <p:txBody>
            <a:bodyPr/>
            <a:lstStyle/>
            <a:p>
              <a:endParaRPr lang="zh-CN" altLang="en-US" sz="1400">
                <a:solidFill>
                  <a:schemeClr val="bg1">
                    <a:lumMod val="65000"/>
                  </a:schemeClr>
                </a:solidFill>
                <a:latin typeface="微软雅黑" panose="020B0503020204020204" pitchFamily="34" charset="-122"/>
                <a:ea typeface="微软雅黑" panose="020B0503020204020204" pitchFamily="34" charset="-122"/>
              </a:endParaRPr>
            </a:p>
          </p:txBody>
        </p:sp>
        <p:sp>
          <p:nvSpPr>
            <p:cNvPr id="36" name="品 156"/>
            <p:cNvSpPr>
              <a:spLocks noChangeArrowheads="1"/>
            </p:cNvSpPr>
            <p:nvPr/>
          </p:nvSpPr>
          <p:spPr bwMode="auto">
            <a:xfrm>
              <a:off x="47421" y="227116"/>
              <a:ext cx="27454" cy="14975"/>
            </a:xfrm>
            <a:custGeom>
              <a:avLst/>
              <a:gdLst>
                <a:gd name="T0" fmla="*/ 56061068 w 11"/>
                <a:gd name="T1" fmla="*/ 0 h 6"/>
                <a:gd name="T2" fmla="*/ 0 w 11"/>
                <a:gd name="T3" fmla="*/ 18688800 h 6"/>
                <a:gd name="T4" fmla="*/ 6229562 w 11"/>
                <a:gd name="T5" fmla="*/ 37375104 h 6"/>
                <a:gd name="T6" fmla="*/ 68520192 w 11"/>
                <a:gd name="T7" fmla="*/ 18688800 h 6"/>
                <a:gd name="T8" fmla="*/ 56061068 w 11"/>
                <a:gd name="T9" fmla="*/ 0 h 6"/>
                <a:gd name="T10" fmla="*/ 0 60000 65536"/>
                <a:gd name="T11" fmla="*/ 0 60000 65536"/>
                <a:gd name="T12" fmla="*/ 0 60000 65536"/>
                <a:gd name="T13" fmla="*/ 0 60000 65536"/>
                <a:gd name="T14" fmla="*/ 0 60000 65536"/>
                <a:gd name="T15" fmla="*/ 0 w 11"/>
                <a:gd name="T16" fmla="*/ 0 h 6"/>
                <a:gd name="T17" fmla="*/ 11 w 11"/>
                <a:gd name="T18" fmla="*/ 6 h 6"/>
              </a:gdLst>
              <a:ahLst/>
              <a:cxnLst>
                <a:cxn ang="T10">
                  <a:pos x="T0" y="T1"/>
                </a:cxn>
                <a:cxn ang="T11">
                  <a:pos x="T2" y="T3"/>
                </a:cxn>
                <a:cxn ang="T12">
                  <a:pos x="T4" y="T5"/>
                </a:cxn>
                <a:cxn ang="T13">
                  <a:pos x="T6" y="T7"/>
                </a:cxn>
                <a:cxn ang="T14">
                  <a:pos x="T8" y="T9"/>
                </a:cxn>
              </a:cxnLst>
              <a:rect l="T15" t="T16" r="T17" b="T18"/>
              <a:pathLst>
                <a:path w="11" h="6">
                  <a:moveTo>
                    <a:pt x="9" y="0"/>
                  </a:moveTo>
                  <a:lnTo>
                    <a:pt x="0" y="3"/>
                  </a:lnTo>
                  <a:lnTo>
                    <a:pt x="1" y="6"/>
                  </a:lnTo>
                  <a:lnTo>
                    <a:pt x="11" y="3"/>
                  </a:lnTo>
                  <a:lnTo>
                    <a:pt x="9" y="0"/>
                  </a:lnTo>
                  <a:close/>
                </a:path>
              </a:pathLst>
            </a:custGeom>
            <a:grpFill/>
            <a:ln w="9525">
              <a:solidFill>
                <a:srgbClr val="EC5B2D"/>
              </a:solidFill>
              <a:miter lim="800000"/>
              <a:headEnd/>
              <a:tailEnd/>
            </a:ln>
            <a:extLst/>
          </p:spPr>
          <p:txBody>
            <a:bodyPr/>
            <a:lstStyle/>
            <a:p>
              <a:endParaRPr lang="zh-CN" altLang="en-US" sz="1400">
                <a:solidFill>
                  <a:schemeClr val="bg1">
                    <a:lumMod val="65000"/>
                  </a:schemeClr>
                </a:solidFill>
                <a:latin typeface="微软雅黑" panose="020B0503020204020204" pitchFamily="34" charset="-122"/>
                <a:ea typeface="微软雅黑" panose="020B0503020204020204" pitchFamily="34" charset="-122"/>
              </a:endParaRPr>
            </a:p>
          </p:txBody>
        </p:sp>
        <p:sp>
          <p:nvSpPr>
            <p:cNvPr id="37" name="品 157"/>
            <p:cNvSpPr>
              <a:spLocks noChangeArrowheads="1"/>
            </p:cNvSpPr>
            <p:nvPr/>
          </p:nvSpPr>
          <p:spPr bwMode="auto">
            <a:xfrm>
              <a:off x="79865" y="74874"/>
              <a:ext cx="19966" cy="22463"/>
            </a:xfrm>
            <a:custGeom>
              <a:avLst/>
              <a:gdLst>
                <a:gd name="T0" fmla="*/ 0 w 8"/>
                <a:gd name="T1" fmla="*/ 18689216 h 9"/>
                <a:gd name="T2" fmla="*/ 43600753 w 8"/>
                <a:gd name="T3" fmla="*/ 56065152 h 9"/>
                <a:gd name="T4" fmla="*/ 49830145 w 8"/>
                <a:gd name="T5" fmla="*/ 43605675 h 9"/>
                <a:gd name="T6" fmla="*/ 12458784 w 8"/>
                <a:gd name="T7" fmla="*/ 0 h 9"/>
                <a:gd name="T8" fmla="*/ 0 w 8"/>
                <a:gd name="T9" fmla="*/ 18689216 h 9"/>
                <a:gd name="T10" fmla="*/ 0 60000 65536"/>
                <a:gd name="T11" fmla="*/ 0 60000 65536"/>
                <a:gd name="T12" fmla="*/ 0 60000 65536"/>
                <a:gd name="T13" fmla="*/ 0 60000 65536"/>
                <a:gd name="T14" fmla="*/ 0 60000 65536"/>
                <a:gd name="T15" fmla="*/ 0 w 8"/>
                <a:gd name="T16" fmla="*/ 0 h 9"/>
                <a:gd name="T17" fmla="*/ 8 w 8"/>
                <a:gd name="T18" fmla="*/ 9 h 9"/>
              </a:gdLst>
              <a:ahLst/>
              <a:cxnLst>
                <a:cxn ang="T10">
                  <a:pos x="T0" y="T1"/>
                </a:cxn>
                <a:cxn ang="T11">
                  <a:pos x="T2" y="T3"/>
                </a:cxn>
                <a:cxn ang="T12">
                  <a:pos x="T4" y="T5"/>
                </a:cxn>
                <a:cxn ang="T13">
                  <a:pos x="T6" y="T7"/>
                </a:cxn>
                <a:cxn ang="T14">
                  <a:pos x="T8" y="T9"/>
                </a:cxn>
              </a:cxnLst>
              <a:rect l="T15" t="T16" r="T17" b="T18"/>
              <a:pathLst>
                <a:path w="8" h="9">
                  <a:moveTo>
                    <a:pt x="0" y="3"/>
                  </a:moveTo>
                  <a:lnTo>
                    <a:pt x="7" y="9"/>
                  </a:lnTo>
                  <a:lnTo>
                    <a:pt x="8" y="7"/>
                  </a:lnTo>
                  <a:lnTo>
                    <a:pt x="2" y="0"/>
                  </a:lnTo>
                  <a:lnTo>
                    <a:pt x="0" y="3"/>
                  </a:lnTo>
                  <a:close/>
                </a:path>
              </a:pathLst>
            </a:custGeom>
            <a:grpFill/>
            <a:ln w="9525">
              <a:solidFill>
                <a:srgbClr val="EC5B2D"/>
              </a:solidFill>
              <a:miter lim="800000"/>
              <a:headEnd/>
              <a:tailEnd/>
            </a:ln>
            <a:extLst/>
          </p:spPr>
          <p:txBody>
            <a:bodyPr/>
            <a:lstStyle/>
            <a:p>
              <a:endParaRPr lang="zh-CN" altLang="en-US" sz="1400">
                <a:solidFill>
                  <a:schemeClr val="bg1">
                    <a:lumMod val="65000"/>
                  </a:schemeClr>
                </a:solidFill>
                <a:latin typeface="微软雅黑" panose="020B0503020204020204" pitchFamily="34" charset="-122"/>
                <a:ea typeface="微软雅黑" panose="020B0503020204020204" pitchFamily="34" charset="-122"/>
              </a:endParaRPr>
            </a:p>
          </p:txBody>
        </p:sp>
        <p:sp>
          <p:nvSpPr>
            <p:cNvPr id="38" name="品 158"/>
            <p:cNvSpPr>
              <a:spLocks noChangeArrowheads="1"/>
            </p:cNvSpPr>
            <p:nvPr/>
          </p:nvSpPr>
          <p:spPr bwMode="auto">
            <a:xfrm>
              <a:off x="49916" y="124789"/>
              <a:ext cx="27454" cy="12480"/>
            </a:xfrm>
            <a:custGeom>
              <a:avLst/>
              <a:gdLst>
                <a:gd name="T0" fmla="*/ 68520192 w 11"/>
                <a:gd name="T1" fmla="*/ 18690048 h 5"/>
                <a:gd name="T2" fmla="*/ 12459124 w 11"/>
                <a:gd name="T3" fmla="*/ 0 h 5"/>
                <a:gd name="T4" fmla="*/ 0 w 11"/>
                <a:gd name="T5" fmla="*/ 18690048 h 5"/>
                <a:gd name="T6" fmla="*/ 62290630 w 11"/>
                <a:gd name="T7" fmla="*/ 31150080 h 5"/>
                <a:gd name="T8" fmla="*/ 68520192 w 11"/>
                <a:gd name="T9" fmla="*/ 18690048 h 5"/>
                <a:gd name="T10" fmla="*/ 0 60000 65536"/>
                <a:gd name="T11" fmla="*/ 0 60000 65536"/>
                <a:gd name="T12" fmla="*/ 0 60000 65536"/>
                <a:gd name="T13" fmla="*/ 0 60000 65536"/>
                <a:gd name="T14" fmla="*/ 0 60000 65536"/>
                <a:gd name="T15" fmla="*/ 0 w 11"/>
                <a:gd name="T16" fmla="*/ 0 h 5"/>
                <a:gd name="T17" fmla="*/ 11 w 11"/>
                <a:gd name="T18" fmla="*/ 5 h 5"/>
              </a:gdLst>
              <a:ahLst/>
              <a:cxnLst>
                <a:cxn ang="T10">
                  <a:pos x="T0" y="T1"/>
                </a:cxn>
                <a:cxn ang="T11">
                  <a:pos x="T2" y="T3"/>
                </a:cxn>
                <a:cxn ang="T12">
                  <a:pos x="T4" y="T5"/>
                </a:cxn>
                <a:cxn ang="T13">
                  <a:pos x="T6" y="T7"/>
                </a:cxn>
                <a:cxn ang="T14">
                  <a:pos x="T8" y="T9"/>
                </a:cxn>
              </a:cxnLst>
              <a:rect l="T15" t="T16" r="T17" b="T18"/>
              <a:pathLst>
                <a:path w="11" h="5">
                  <a:moveTo>
                    <a:pt x="11" y="3"/>
                  </a:moveTo>
                  <a:lnTo>
                    <a:pt x="2" y="0"/>
                  </a:lnTo>
                  <a:lnTo>
                    <a:pt x="0" y="3"/>
                  </a:lnTo>
                  <a:lnTo>
                    <a:pt x="10" y="5"/>
                  </a:lnTo>
                  <a:lnTo>
                    <a:pt x="11" y="3"/>
                  </a:lnTo>
                  <a:close/>
                </a:path>
              </a:pathLst>
            </a:custGeom>
            <a:grpFill/>
            <a:ln w="9525">
              <a:solidFill>
                <a:srgbClr val="EC5B2D"/>
              </a:solidFill>
              <a:miter lim="800000"/>
              <a:headEnd/>
              <a:tailEnd/>
            </a:ln>
            <a:extLst/>
          </p:spPr>
          <p:txBody>
            <a:bodyPr/>
            <a:lstStyle/>
            <a:p>
              <a:endParaRPr lang="zh-CN" altLang="en-US" sz="1400">
                <a:solidFill>
                  <a:schemeClr val="bg1">
                    <a:lumMod val="65000"/>
                  </a:schemeClr>
                </a:solidFill>
                <a:latin typeface="微软雅黑" panose="020B0503020204020204" pitchFamily="34" charset="-122"/>
                <a:ea typeface="微软雅黑" panose="020B0503020204020204" pitchFamily="34" charset="-122"/>
              </a:endParaRPr>
            </a:p>
          </p:txBody>
        </p:sp>
        <p:sp>
          <p:nvSpPr>
            <p:cNvPr id="39" name="品 159"/>
            <p:cNvSpPr>
              <a:spLocks noChangeArrowheads="1"/>
            </p:cNvSpPr>
            <p:nvPr/>
          </p:nvSpPr>
          <p:spPr bwMode="auto">
            <a:xfrm>
              <a:off x="187185" y="34941"/>
              <a:ext cx="7488" cy="22463"/>
            </a:xfrm>
            <a:prstGeom prst="rect">
              <a:avLst/>
            </a:prstGeom>
            <a:grpFill/>
            <a:ln w="9525">
              <a:solidFill>
                <a:srgbClr val="EC5B2D"/>
              </a:solidFill>
              <a:miter lim="800000"/>
              <a:headEnd/>
              <a:tailEnd/>
            </a:ln>
            <a:extLst/>
          </p:spPr>
          <p:txBody>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solidFill>
                  <a:schemeClr val="bg1">
                    <a:lumMod val="65000"/>
                  </a:schemeClr>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40" name="品 160"/>
            <p:cNvSpPr>
              <a:spLocks noChangeArrowheads="1"/>
            </p:cNvSpPr>
            <p:nvPr/>
          </p:nvSpPr>
          <p:spPr bwMode="auto">
            <a:xfrm>
              <a:off x="119798" y="44924"/>
              <a:ext cx="17471" cy="22463"/>
            </a:xfrm>
            <a:custGeom>
              <a:avLst/>
              <a:gdLst>
                <a:gd name="T0" fmla="*/ 43605120 w 7"/>
                <a:gd name="T1" fmla="*/ 49835413 h 9"/>
                <a:gd name="T2" fmla="*/ 18688978 w 7"/>
                <a:gd name="T3" fmla="*/ 0 h 9"/>
                <a:gd name="T4" fmla="*/ 0 w 7"/>
                <a:gd name="T5" fmla="*/ 12459477 h 9"/>
                <a:gd name="T6" fmla="*/ 24916142 w 7"/>
                <a:gd name="T7" fmla="*/ 56065152 h 9"/>
                <a:gd name="T8" fmla="*/ 43605120 w 7"/>
                <a:gd name="T9" fmla="*/ 49835413 h 9"/>
                <a:gd name="T10" fmla="*/ 0 60000 65536"/>
                <a:gd name="T11" fmla="*/ 0 60000 65536"/>
                <a:gd name="T12" fmla="*/ 0 60000 65536"/>
                <a:gd name="T13" fmla="*/ 0 60000 65536"/>
                <a:gd name="T14" fmla="*/ 0 60000 65536"/>
                <a:gd name="T15" fmla="*/ 0 w 7"/>
                <a:gd name="T16" fmla="*/ 0 h 9"/>
                <a:gd name="T17" fmla="*/ 7 w 7"/>
                <a:gd name="T18" fmla="*/ 9 h 9"/>
              </a:gdLst>
              <a:ahLst/>
              <a:cxnLst>
                <a:cxn ang="T10">
                  <a:pos x="T0" y="T1"/>
                </a:cxn>
                <a:cxn ang="T11">
                  <a:pos x="T2" y="T3"/>
                </a:cxn>
                <a:cxn ang="T12">
                  <a:pos x="T4" y="T5"/>
                </a:cxn>
                <a:cxn ang="T13">
                  <a:pos x="T6" y="T7"/>
                </a:cxn>
                <a:cxn ang="T14">
                  <a:pos x="T8" y="T9"/>
                </a:cxn>
              </a:cxnLst>
              <a:rect l="T15" t="T16" r="T17" b="T18"/>
              <a:pathLst>
                <a:path w="7" h="9">
                  <a:moveTo>
                    <a:pt x="7" y="8"/>
                  </a:moveTo>
                  <a:lnTo>
                    <a:pt x="3" y="0"/>
                  </a:lnTo>
                  <a:lnTo>
                    <a:pt x="0" y="2"/>
                  </a:lnTo>
                  <a:lnTo>
                    <a:pt x="4" y="9"/>
                  </a:lnTo>
                  <a:lnTo>
                    <a:pt x="7" y="8"/>
                  </a:lnTo>
                  <a:close/>
                </a:path>
              </a:pathLst>
            </a:custGeom>
            <a:grpFill/>
            <a:ln w="9525">
              <a:solidFill>
                <a:srgbClr val="EC5B2D"/>
              </a:solidFill>
              <a:miter lim="800000"/>
              <a:headEnd/>
              <a:tailEnd/>
            </a:ln>
            <a:extLst/>
          </p:spPr>
          <p:txBody>
            <a:bodyPr/>
            <a:lstStyle/>
            <a:p>
              <a:endParaRPr lang="zh-CN" altLang="en-US" sz="1400">
                <a:solidFill>
                  <a:schemeClr val="bg1">
                    <a:lumMod val="65000"/>
                  </a:schemeClr>
                </a:solidFill>
                <a:latin typeface="微软雅黑" panose="020B0503020204020204" pitchFamily="34" charset="-122"/>
                <a:ea typeface="微软雅黑" panose="020B0503020204020204" pitchFamily="34" charset="-122"/>
              </a:endParaRPr>
            </a:p>
          </p:txBody>
        </p:sp>
        <p:sp>
          <p:nvSpPr>
            <p:cNvPr id="41" name="品 161"/>
            <p:cNvSpPr>
              <a:spLocks noChangeArrowheads="1"/>
            </p:cNvSpPr>
            <p:nvPr/>
          </p:nvSpPr>
          <p:spPr bwMode="auto">
            <a:xfrm>
              <a:off x="234604" y="44924"/>
              <a:ext cx="12480" cy="27454"/>
            </a:xfrm>
            <a:custGeom>
              <a:avLst/>
              <a:gdLst>
                <a:gd name="T0" fmla="*/ 0 w 5"/>
                <a:gd name="T1" fmla="*/ 56061068 h 11"/>
                <a:gd name="T2" fmla="*/ 12460032 w 5"/>
                <a:gd name="T3" fmla="*/ 68520192 h 11"/>
                <a:gd name="T4" fmla="*/ 31150080 w 5"/>
                <a:gd name="T5" fmla="*/ 12459124 h 11"/>
                <a:gd name="T6" fmla="*/ 12460032 w 5"/>
                <a:gd name="T7" fmla="*/ 0 h 11"/>
                <a:gd name="T8" fmla="*/ 0 w 5"/>
                <a:gd name="T9" fmla="*/ 56061068 h 11"/>
                <a:gd name="T10" fmla="*/ 0 60000 65536"/>
                <a:gd name="T11" fmla="*/ 0 60000 65536"/>
                <a:gd name="T12" fmla="*/ 0 60000 65536"/>
                <a:gd name="T13" fmla="*/ 0 60000 65536"/>
                <a:gd name="T14" fmla="*/ 0 60000 65536"/>
                <a:gd name="T15" fmla="*/ 0 w 5"/>
                <a:gd name="T16" fmla="*/ 0 h 11"/>
                <a:gd name="T17" fmla="*/ 5 w 5"/>
                <a:gd name="T18" fmla="*/ 11 h 11"/>
              </a:gdLst>
              <a:ahLst/>
              <a:cxnLst>
                <a:cxn ang="T10">
                  <a:pos x="T0" y="T1"/>
                </a:cxn>
                <a:cxn ang="T11">
                  <a:pos x="T2" y="T3"/>
                </a:cxn>
                <a:cxn ang="T12">
                  <a:pos x="T4" y="T5"/>
                </a:cxn>
                <a:cxn ang="T13">
                  <a:pos x="T6" y="T7"/>
                </a:cxn>
                <a:cxn ang="T14">
                  <a:pos x="T8" y="T9"/>
                </a:cxn>
              </a:cxnLst>
              <a:rect l="T15" t="T16" r="T17" b="T18"/>
              <a:pathLst>
                <a:path w="5" h="11">
                  <a:moveTo>
                    <a:pt x="0" y="9"/>
                  </a:moveTo>
                  <a:lnTo>
                    <a:pt x="2" y="11"/>
                  </a:lnTo>
                  <a:lnTo>
                    <a:pt x="5" y="2"/>
                  </a:lnTo>
                  <a:lnTo>
                    <a:pt x="2" y="0"/>
                  </a:lnTo>
                  <a:lnTo>
                    <a:pt x="0" y="9"/>
                  </a:lnTo>
                  <a:close/>
                </a:path>
              </a:pathLst>
            </a:custGeom>
            <a:grpFill/>
            <a:ln w="9525">
              <a:solidFill>
                <a:srgbClr val="EC5B2D"/>
              </a:solidFill>
              <a:miter lim="800000"/>
              <a:headEnd/>
              <a:tailEnd/>
            </a:ln>
            <a:extLst/>
          </p:spPr>
          <p:txBody>
            <a:bodyPr/>
            <a:lstStyle/>
            <a:p>
              <a:endParaRPr lang="zh-CN" altLang="en-US" sz="1400">
                <a:solidFill>
                  <a:schemeClr val="bg1">
                    <a:lumMod val="65000"/>
                  </a:schemeClr>
                </a:solidFill>
                <a:latin typeface="微软雅黑" panose="020B0503020204020204" pitchFamily="34" charset="-122"/>
                <a:ea typeface="微软雅黑" panose="020B0503020204020204" pitchFamily="34" charset="-122"/>
              </a:endParaRPr>
            </a:p>
          </p:txBody>
        </p:sp>
        <p:sp>
          <p:nvSpPr>
            <p:cNvPr id="42" name="品 162"/>
            <p:cNvSpPr>
              <a:spLocks noChangeArrowheads="1"/>
            </p:cNvSpPr>
            <p:nvPr/>
          </p:nvSpPr>
          <p:spPr bwMode="auto">
            <a:xfrm>
              <a:off x="277033" y="272040"/>
              <a:ext cx="22463" cy="19966"/>
            </a:xfrm>
            <a:custGeom>
              <a:avLst/>
              <a:gdLst>
                <a:gd name="T0" fmla="*/ 0 w 9"/>
                <a:gd name="T1" fmla="*/ 6229392 h 8"/>
                <a:gd name="T2" fmla="*/ 49835413 w 9"/>
                <a:gd name="T3" fmla="*/ 49830145 h 8"/>
                <a:gd name="T4" fmla="*/ 56065152 w 9"/>
                <a:gd name="T5" fmla="*/ 37371361 h 8"/>
                <a:gd name="T6" fmla="*/ 18689216 w 9"/>
                <a:gd name="T7" fmla="*/ 0 h 8"/>
                <a:gd name="T8" fmla="*/ 0 w 9"/>
                <a:gd name="T9" fmla="*/ 6229392 h 8"/>
                <a:gd name="T10" fmla="*/ 0 60000 65536"/>
                <a:gd name="T11" fmla="*/ 0 60000 65536"/>
                <a:gd name="T12" fmla="*/ 0 60000 65536"/>
                <a:gd name="T13" fmla="*/ 0 60000 65536"/>
                <a:gd name="T14" fmla="*/ 0 60000 65536"/>
                <a:gd name="T15" fmla="*/ 0 w 9"/>
                <a:gd name="T16" fmla="*/ 0 h 8"/>
                <a:gd name="T17" fmla="*/ 9 w 9"/>
                <a:gd name="T18" fmla="*/ 8 h 8"/>
              </a:gdLst>
              <a:ahLst/>
              <a:cxnLst>
                <a:cxn ang="T10">
                  <a:pos x="T0" y="T1"/>
                </a:cxn>
                <a:cxn ang="T11">
                  <a:pos x="T2" y="T3"/>
                </a:cxn>
                <a:cxn ang="T12">
                  <a:pos x="T4" y="T5"/>
                </a:cxn>
                <a:cxn ang="T13">
                  <a:pos x="T6" y="T7"/>
                </a:cxn>
                <a:cxn ang="T14">
                  <a:pos x="T8" y="T9"/>
                </a:cxn>
              </a:cxnLst>
              <a:rect l="T15" t="T16" r="T17" b="T18"/>
              <a:pathLst>
                <a:path w="9" h="8">
                  <a:moveTo>
                    <a:pt x="0" y="1"/>
                  </a:moveTo>
                  <a:lnTo>
                    <a:pt x="8" y="8"/>
                  </a:lnTo>
                  <a:lnTo>
                    <a:pt x="9" y="6"/>
                  </a:lnTo>
                  <a:lnTo>
                    <a:pt x="3" y="0"/>
                  </a:lnTo>
                  <a:lnTo>
                    <a:pt x="0" y="1"/>
                  </a:lnTo>
                  <a:close/>
                </a:path>
              </a:pathLst>
            </a:custGeom>
            <a:grpFill/>
            <a:ln w="9525">
              <a:solidFill>
                <a:srgbClr val="EC5B2D"/>
              </a:solidFill>
              <a:miter lim="800000"/>
              <a:headEnd/>
              <a:tailEnd/>
            </a:ln>
            <a:extLst/>
          </p:spPr>
          <p:txBody>
            <a:bodyPr/>
            <a:lstStyle/>
            <a:p>
              <a:endParaRPr lang="zh-CN" altLang="en-US" sz="1400">
                <a:solidFill>
                  <a:schemeClr val="bg1">
                    <a:lumMod val="65000"/>
                  </a:schemeClr>
                </a:solidFill>
                <a:latin typeface="微软雅黑" panose="020B0503020204020204" pitchFamily="34" charset="-122"/>
                <a:ea typeface="微软雅黑" panose="020B0503020204020204" pitchFamily="34" charset="-122"/>
              </a:endParaRPr>
            </a:p>
          </p:txBody>
        </p:sp>
        <p:sp>
          <p:nvSpPr>
            <p:cNvPr id="43" name="品 163"/>
            <p:cNvSpPr>
              <a:spLocks noChangeArrowheads="1"/>
            </p:cNvSpPr>
            <p:nvPr/>
          </p:nvSpPr>
          <p:spPr bwMode="auto">
            <a:xfrm>
              <a:off x="304486" y="227116"/>
              <a:ext cx="24958" cy="14975"/>
            </a:xfrm>
            <a:custGeom>
              <a:avLst/>
              <a:gdLst>
                <a:gd name="T0" fmla="*/ 0 w 10"/>
                <a:gd name="T1" fmla="*/ 18688800 h 6"/>
                <a:gd name="T2" fmla="*/ 56060660 w 10"/>
                <a:gd name="T3" fmla="*/ 37375104 h 6"/>
                <a:gd name="T4" fmla="*/ 62290176 w 10"/>
                <a:gd name="T5" fmla="*/ 18688800 h 6"/>
                <a:gd name="T6" fmla="*/ 6229517 w 10"/>
                <a:gd name="T7" fmla="*/ 0 h 6"/>
                <a:gd name="T8" fmla="*/ 0 w 10"/>
                <a:gd name="T9" fmla="*/ 18688800 h 6"/>
                <a:gd name="T10" fmla="*/ 0 60000 65536"/>
                <a:gd name="T11" fmla="*/ 0 60000 65536"/>
                <a:gd name="T12" fmla="*/ 0 60000 65536"/>
                <a:gd name="T13" fmla="*/ 0 60000 65536"/>
                <a:gd name="T14" fmla="*/ 0 60000 65536"/>
                <a:gd name="T15" fmla="*/ 0 w 10"/>
                <a:gd name="T16" fmla="*/ 0 h 6"/>
                <a:gd name="T17" fmla="*/ 10 w 10"/>
                <a:gd name="T18" fmla="*/ 6 h 6"/>
              </a:gdLst>
              <a:ahLst/>
              <a:cxnLst>
                <a:cxn ang="T10">
                  <a:pos x="T0" y="T1"/>
                </a:cxn>
                <a:cxn ang="T11">
                  <a:pos x="T2" y="T3"/>
                </a:cxn>
                <a:cxn ang="T12">
                  <a:pos x="T4" y="T5"/>
                </a:cxn>
                <a:cxn ang="T13">
                  <a:pos x="T6" y="T7"/>
                </a:cxn>
                <a:cxn ang="T14">
                  <a:pos x="T8" y="T9"/>
                </a:cxn>
              </a:cxnLst>
              <a:rect l="T15" t="T16" r="T17" b="T18"/>
              <a:pathLst>
                <a:path w="10" h="6">
                  <a:moveTo>
                    <a:pt x="0" y="3"/>
                  </a:moveTo>
                  <a:lnTo>
                    <a:pt x="9" y="6"/>
                  </a:lnTo>
                  <a:lnTo>
                    <a:pt x="10" y="3"/>
                  </a:lnTo>
                  <a:lnTo>
                    <a:pt x="1" y="0"/>
                  </a:lnTo>
                  <a:lnTo>
                    <a:pt x="0" y="3"/>
                  </a:lnTo>
                  <a:close/>
                </a:path>
              </a:pathLst>
            </a:custGeom>
            <a:grpFill/>
            <a:ln w="9525">
              <a:solidFill>
                <a:srgbClr val="EC5B2D"/>
              </a:solidFill>
              <a:miter lim="800000"/>
              <a:headEnd/>
              <a:tailEnd/>
            </a:ln>
            <a:extLst/>
          </p:spPr>
          <p:txBody>
            <a:bodyPr/>
            <a:lstStyle/>
            <a:p>
              <a:endParaRPr lang="zh-CN" altLang="en-US" sz="1400">
                <a:solidFill>
                  <a:schemeClr val="bg1">
                    <a:lumMod val="65000"/>
                  </a:schemeClr>
                </a:solidFill>
                <a:latin typeface="微软雅黑" panose="020B0503020204020204" pitchFamily="34" charset="-122"/>
                <a:ea typeface="微软雅黑" panose="020B0503020204020204" pitchFamily="34" charset="-122"/>
              </a:endParaRPr>
            </a:p>
          </p:txBody>
        </p:sp>
        <p:sp>
          <p:nvSpPr>
            <p:cNvPr id="44" name="164"/>
            <p:cNvSpPr>
              <a:spLocks noChangeArrowheads="1"/>
            </p:cNvSpPr>
            <p:nvPr/>
          </p:nvSpPr>
          <p:spPr bwMode="auto">
            <a:xfrm>
              <a:off x="274536" y="74874"/>
              <a:ext cx="22463" cy="22463"/>
            </a:xfrm>
            <a:custGeom>
              <a:avLst/>
              <a:gdLst>
                <a:gd name="T0" fmla="*/ 56065152 w 9"/>
                <a:gd name="T1" fmla="*/ 18689216 h 9"/>
                <a:gd name="T2" fmla="*/ 49835413 w 9"/>
                <a:gd name="T3" fmla="*/ 0 h 9"/>
                <a:gd name="T4" fmla="*/ 0 w 9"/>
                <a:gd name="T5" fmla="*/ 43605675 h 9"/>
                <a:gd name="T6" fmla="*/ 12459477 w 9"/>
                <a:gd name="T7" fmla="*/ 56065152 h 9"/>
                <a:gd name="T8" fmla="*/ 56065152 w 9"/>
                <a:gd name="T9" fmla="*/ 18689216 h 9"/>
                <a:gd name="T10" fmla="*/ 0 60000 65536"/>
                <a:gd name="T11" fmla="*/ 0 60000 65536"/>
                <a:gd name="T12" fmla="*/ 0 60000 65536"/>
                <a:gd name="T13" fmla="*/ 0 60000 65536"/>
                <a:gd name="T14" fmla="*/ 0 60000 65536"/>
                <a:gd name="T15" fmla="*/ 0 w 9"/>
                <a:gd name="T16" fmla="*/ 0 h 9"/>
                <a:gd name="T17" fmla="*/ 9 w 9"/>
                <a:gd name="T18" fmla="*/ 9 h 9"/>
              </a:gdLst>
              <a:ahLst/>
              <a:cxnLst>
                <a:cxn ang="T10">
                  <a:pos x="T0" y="T1"/>
                </a:cxn>
                <a:cxn ang="T11">
                  <a:pos x="T2" y="T3"/>
                </a:cxn>
                <a:cxn ang="T12">
                  <a:pos x="T4" y="T5"/>
                </a:cxn>
                <a:cxn ang="T13">
                  <a:pos x="T6" y="T7"/>
                </a:cxn>
                <a:cxn ang="T14">
                  <a:pos x="T8" y="T9"/>
                </a:cxn>
              </a:cxnLst>
              <a:rect l="T15" t="T16" r="T17" b="T18"/>
              <a:pathLst>
                <a:path w="9" h="9">
                  <a:moveTo>
                    <a:pt x="9" y="3"/>
                  </a:moveTo>
                  <a:lnTo>
                    <a:pt x="8" y="0"/>
                  </a:lnTo>
                  <a:lnTo>
                    <a:pt x="0" y="7"/>
                  </a:lnTo>
                  <a:lnTo>
                    <a:pt x="2" y="9"/>
                  </a:lnTo>
                  <a:lnTo>
                    <a:pt x="9" y="3"/>
                  </a:lnTo>
                  <a:close/>
                </a:path>
              </a:pathLst>
            </a:custGeom>
            <a:grpFill/>
            <a:ln w="9525">
              <a:solidFill>
                <a:srgbClr val="EC5B2D"/>
              </a:solidFill>
              <a:miter lim="800000"/>
              <a:headEnd/>
              <a:tailEnd/>
            </a:ln>
            <a:extLst/>
          </p:spPr>
          <p:txBody>
            <a:bodyPr/>
            <a:lstStyle/>
            <a:p>
              <a:endParaRPr lang="zh-CN" altLang="en-US" sz="1400">
                <a:solidFill>
                  <a:schemeClr val="bg1">
                    <a:lumMod val="65000"/>
                  </a:schemeClr>
                </a:solidFill>
                <a:latin typeface="微软雅黑" panose="020B0503020204020204" pitchFamily="34" charset="-122"/>
                <a:ea typeface="微软雅黑" panose="020B0503020204020204" pitchFamily="34" charset="-122"/>
              </a:endParaRPr>
            </a:p>
          </p:txBody>
        </p:sp>
        <p:sp>
          <p:nvSpPr>
            <p:cNvPr id="45" name="品 165"/>
            <p:cNvSpPr>
              <a:spLocks noChangeArrowheads="1"/>
            </p:cNvSpPr>
            <p:nvPr/>
          </p:nvSpPr>
          <p:spPr bwMode="auto">
            <a:xfrm>
              <a:off x="299494" y="124789"/>
              <a:ext cx="27454" cy="12480"/>
            </a:xfrm>
            <a:custGeom>
              <a:avLst/>
              <a:gdLst>
                <a:gd name="T0" fmla="*/ 62290630 w 11"/>
                <a:gd name="T1" fmla="*/ 0 h 5"/>
                <a:gd name="T2" fmla="*/ 0 w 11"/>
                <a:gd name="T3" fmla="*/ 18690048 h 5"/>
                <a:gd name="T4" fmla="*/ 12459124 w 11"/>
                <a:gd name="T5" fmla="*/ 31150080 h 5"/>
                <a:gd name="T6" fmla="*/ 68520192 w 11"/>
                <a:gd name="T7" fmla="*/ 18690048 h 5"/>
                <a:gd name="T8" fmla="*/ 62290630 w 11"/>
                <a:gd name="T9" fmla="*/ 0 h 5"/>
                <a:gd name="T10" fmla="*/ 0 60000 65536"/>
                <a:gd name="T11" fmla="*/ 0 60000 65536"/>
                <a:gd name="T12" fmla="*/ 0 60000 65536"/>
                <a:gd name="T13" fmla="*/ 0 60000 65536"/>
                <a:gd name="T14" fmla="*/ 0 60000 65536"/>
                <a:gd name="T15" fmla="*/ 0 w 11"/>
                <a:gd name="T16" fmla="*/ 0 h 5"/>
                <a:gd name="T17" fmla="*/ 11 w 11"/>
                <a:gd name="T18" fmla="*/ 5 h 5"/>
              </a:gdLst>
              <a:ahLst/>
              <a:cxnLst>
                <a:cxn ang="T10">
                  <a:pos x="T0" y="T1"/>
                </a:cxn>
                <a:cxn ang="T11">
                  <a:pos x="T2" y="T3"/>
                </a:cxn>
                <a:cxn ang="T12">
                  <a:pos x="T4" y="T5"/>
                </a:cxn>
                <a:cxn ang="T13">
                  <a:pos x="T6" y="T7"/>
                </a:cxn>
                <a:cxn ang="T14">
                  <a:pos x="T8" y="T9"/>
                </a:cxn>
              </a:cxnLst>
              <a:rect l="T15" t="T16" r="T17" b="T18"/>
              <a:pathLst>
                <a:path w="11" h="5">
                  <a:moveTo>
                    <a:pt x="10" y="0"/>
                  </a:moveTo>
                  <a:lnTo>
                    <a:pt x="0" y="3"/>
                  </a:lnTo>
                  <a:lnTo>
                    <a:pt x="2" y="5"/>
                  </a:lnTo>
                  <a:lnTo>
                    <a:pt x="11" y="3"/>
                  </a:lnTo>
                  <a:lnTo>
                    <a:pt x="10" y="0"/>
                  </a:lnTo>
                  <a:close/>
                </a:path>
              </a:pathLst>
            </a:custGeom>
            <a:grpFill/>
            <a:ln w="9525">
              <a:solidFill>
                <a:srgbClr val="EC5B2D"/>
              </a:solidFill>
              <a:miter lim="800000"/>
              <a:headEnd/>
              <a:tailEnd/>
            </a:ln>
            <a:extLst/>
          </p:spPr>
          <p:txBody>
            <a:bodyPr/>
            <a:lstStyle/>
            <a:p>
              <a:endParaRPr lang="zh-CN" altLang="en-US" sz="1400">
                <a:solidFill>
                  <a:schemeClr val="bg1">
                    <a:lumMod val="65000"/>
                  </a:schemeClr>
                </a:solidFill>
                <a:latin typeface="微软雅黑" panose="020B0503020204020204" pitchFamily="34" charset="-122"/>
                <a:ea typeface="微软雅黑" panose="020B0503020204020204" pitchFamily="34" charset="-122"/>
              </a:endParaRPr>
            </a:p>
          </p:txBody>
        </p:sp>
        <p:sp>
          <p:nvSpPr>
            <p:cNvPr id="46" name="167"/>
            <p:cNvSpPr>
              <a:spLocks noChangeArrowheads="1"/>
            </p:cNvSpPr>
            <p:nvPr/>
          </p:nvSpPr>
          <p:spPr bwMode="auto">
            <a:xfrm>
              <a:off x="316965" y="177200"/>
              <a:ext cx="27454" cy="7488"/>
            </a:xfrm>
            <a:prstGeom prst="rect">
              <a:avLst/>
            </a:prstGeom>
            <a:grpFill/>
            <a:ln w="9525">
              <a:solidFill>
                <a:srgbClr val="EC5B2D"/>
              </a:solidFill>
              <a:miter lim="800000"/>
              <a:headEnd/>
              <a:tailEnd/>
            </a:ln>
            <a:extLst/>
          </p:spPr>
          <p:txBody>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solidFill>
                  <a:schemeClr val="bg1">
                    <a:lumMod val="65000"/>
                  </a:schemeClr>
                </a:solidFill>
                <a:latin typeface="微软雅黑" panose="020B0503020204020204" pitchFamily="34" charset="-122"/>
                <a:ea typeface="微软雅黑" panose="020B0503020204020204" pitchFamily="34" charset="-122"/>
                <a:sym typeface="Calibri" panose="020F0502020204030204" pitchFamily="34" charset="0"/>
              </a:endParaRPr>
            </a:p>
          </p:txBody>
        </p:sp>
      </p:grpSp>
      <p:grpSp>
        <p:nvGrpSpPr>
          <p:cNvPr id="16" name="Group 54"/>
          <p:cNvGrpSpPr>
            <a:grpSpLocks/>
          </p:cNvGrpSpPr>
          <p:nvPr/>
        </p:nvGrpSpPr>
        <p:grpSpPr bwMode="auto">
          <a:xfrm flipH="1">
            <a:off x="4687237" y="4187103"/>
            <a:ext cx="315674" cy="410033"/>
            <a:chOff x="0" y="0"/>
            <a:chExt cx="299494" cy="389342"/>
          </a:xfrm>
          <a:noFill/>
        </p:grpSpPr>
        <p:sp>
          <p:nvSpPr>
            <p:cNvPr id="28" name="品 170"/>
            <p:cNvSpPr>
              <a:spLocks noChangeArrowheads="1"/>
            </p:cNvSpPr>
            <p:nvPr/>
          </p:nvSpPr>
          <p:spPr bwMode="auto">
            <a:xfrm>
              <a:off x="0" y="112310"/>
              <a:ext cx="299494" cy="277032"/>
            </a:xfrm>
            <a:custGeom>
              <a:avLst/>
              <a:gdLst>
                <a:gd name="T0" fmla="*/ 498314756 w 90"/>
                <a:gd name="T1" fmla="*/ 924659386 h 83"/>
                <a:gd name="T2" fmla="*/ 996629512 w 90"/>
                <a:gd name="T3" fmla="*/ 0 h 83"/>
                <a:gd name="T4" fmla="*/ 0 w 90"/>
                <a:gd name="T5" fmla="*/ 0 h 83"/>
                <a:gd name="T6" fmla="*/ 498314756 w 90"/>
                <a:gd name="T7" fmla="*/ 924659386 h 83"/>
                <a:gd name="T8" fmla="*/ 0 60000 65536"/>
                <a:gd name="T9" fmla="*/ 0 60000 65536"/>
                <a:gd name="T10" fmla="*/ 0 60000 65536"/>
                <a:gd name="T11" fmla="*/ 0 60000 65536"/>
                <a:gd name="T12" fmla="*/ 0 w 90"/>
                <a:gd name="T13" fmla="*/ 0 h 83"/>
                <a:gd name="T14" fmla="*/ 90 w 90"/>
                <a:gd name="T15" fmla="*/ 83 h 83"/>
              </a:gdLst>
              <a:ahLst/>
              <a:cxnLst>
                <a:cxn ang="T8">
                  <a:pos x="T0" y="T1"/>
                </a:cxn>
                <a:cxn ang="T9">
                  <a:pos x="T2" y="T3"/>
                </a:cxn>
                <a:cxn ang="T10">
                  <a:pos x="T4" y="T5"/>
                </a:cxn>
                <a:cxn ang="T11">
                  <a:pos x="T6" y="T7"/>
                </a:cxn>
              </a:cxnLst>
              <a:rect l="T12" t="T13" r="T14" b="T15"/>
              <a:pathLst>
                <a:path w="90" h="83">
                  <a:moveTo>
                    <a:pt x="45" y="83"/>
                  </a:moveTo>
                  <a:cubicBezTo>
                    <a:pt x="90" y="59"/>
                    <a:pt x="90" y="0"/>
                    <a:pt x="90" y="0"/>
                  </a:cubicBezTo>
                  <a:cubicBezTo>
                    <a:pt x="0" y="0"/>
                    <a:pt x="0" y="0"/>
                    <a:pt x="0" y="0"/>
                  </a:cubicBezTo>
                  <a:cubicBezTo>
                    <a:pt x="0" y="0"/>
                    <a:pt x="0" y="59"/>
                    <a:pt x="45" y="83"/>
                  </a:cubicBezTo>
                  <a:close/>
                </a:path>
              </a:pathLst>
            </a:custGeom>
            <a:grpFill/>
            <a:ln w="9525">
              <a:solidFill>
                <a:srgbClr val="F8BF53"/>
              </a:solidFill>
              <a:miter lim="800000"/>
              <a:headEnd/>
              <a:tailEnd/>
            </a:ln>
            <a:extLst/>
          </p:spPr>
          <p:txBody>
            <a:bodyPr/>
            <a:lstStyle/>
            <a:p>
              <a:endParaRPr lang="zh-CN" altLang="en-US" sz="1400">
                <a:solidFill>
                  <a:schemeClr val="bg1">
                    <a:lumMod val="65000"/>
                  </a:schemeClr>
                </a:solidFill>
                <a:latin typeface="微软雅黑" panose="020B0503020204020204" pitchFamily="34" charset="-122"/>
                <a:ea typeface="微软雅黑" panose="020B0503020204020204" pitchFamily="34" charset="-122"/>
              </a:endParaRPr>
            </a:p>
          </p:txBody>
        </p:sp>
        <p:sp>
          <p:nvSpPr>
            <p:cNvPr id="29" name="171"/>
            <p:cNvSpPr>
              <a:spLocks noChangeArrowheads="1"/>
            </p:cNvSpPr>
            <p:nvPr/>
          </p:nvSpPr>
          <p:spPr bwMode="auto">
            <a:xfrm>
              <a:off x="0" y="0"/>
              <a:ext cx="299494" cy="94840"/>
            </a:xfrm>
            <a:custGeom>
              <a:avLst/>
              <a:gdLst>
                <a:gd name="T0" fmla="*/ 930188431 w 90"/>
                <a:gd name="T1" fmla="*/ 0 h 29"/>
                <a:gd name="T2" fmla="*/ 753007781 w 90"/>
                <a:gd name="T3" fmla="*/ 171124063 h 29"/>
                <a:gd name="T4" fmla="*/ 575830458 w 90"/>
                <a:gd name="T5" fmla="*/ 0 h 29"/>
                <a:gd name="T6" fmla="*/ 431873676 w 90"/>
                <a:gd name="T7" fmla="*/ 0 h 29"/>
                <a:gd name="T8" fmla="*/ 254693025 w 90"/>
                <a:gd name="T9" fmla="*/ 171124063 h 29"/>
                <a:gd name="T10" fmla="*/ 77515703 w 90"/>
                <a:gd name="T11" fmla="*/ 0 h 29"/>
                <a:gd name="T12" fmla="*/ 0 w 90"/>
                <a:gd name="T13" fmla="*/ 0 h 29"/>
                <a:gd name="T14" fmla="*/ 0 w 90"/>
                <a:gd name="T15" fmla="*/ 310159503 h 29"/>
                <a:gd name="T16" fmla="*/ 996629512 w 90"/>
                <a:gd name="T17" fmla="*/ 310159503 h 29"/>
                <a:gd name="T18" fmla="*/ 996629512 w 90"/>
                <a:gd name="T19" fmla="*/ 0 h 29"/>
                <a:gd name="T20" fmla="*/ 930188431 w 90"/>
                <a:gd name="T21" fmla="*/ 0 h 2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0"/>
                <a:gd name="T34" fmla="*/ 0 h 29"/>
                <a:gd name="T35" fmla="*/ 90 w 90"/>
                <a:gd name="T36" fmla="*/ 29 h 2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0" h="29">
                  <a:moveTo>
                    <a:pt x="84" y="0"/>
                  </a:moveTo>
                  <a:cubicBezTo>
                    <a:pt x="84" y="9"/>
                    <a:pt x="77" y="16"/>
                    <a:pt x="68" y="16"/>
                  </a:cubicBezTo>
                  <a:cubicBezTo>
                    <a:pt x="59" y="16"/>
                    <a:pt x="52" y="9"/>
                    <a:pt x="52" y="0"/>
                  </a:cubicBezTo>
                  <a:cubicBezTo>
                    <a:pt x="39" y="0"/>
                    <a:pt x="39" y="0"/>
                    <a:pt x="39" y="0"/>
                  </a:cubicBezTo>
                  <a:cubicBezTo>
                    <a:pt x="39" y="9"/>
                    <a:pt x="32" y="16"/>
                    <a:pt x="23" y="16"/>
                  </a:cubicBezTo>
                  <a:cubicBezTo>
                    <a:pt x="14" y="16"/>
                    <a:pt x="7" y="9"/>
                    <a:pt x="7" y="0"/>
                  </a:cubicBezTo>
                  <a:cubicBezTo>
                    <a:pt x="0" y="0"/>
                    <a:pt x="0" y="0"/>
                    <a:pt x="0" y="0"/>
                  </a:cubicBezTo>
                  <a:cubicBezTo>
                    <a:pt x="0" y="29"/>
                    <a:pt x="0" y="29"/>
                    <a:pt x="0" y="29"/>
                  </a:cubicBezTo>
                  <a:cubicBezTo>
                    <a:pt x="90" y="29"/>
                    <a:pt x="90" y="29"/>
                    <a:pt x="90" y="29"/>
                  </a:cubicBezTo>
                  <a:cubicBezTo>
                    <a:pt x="90" y="0"/>
                    <a:pt x="90" y="0"/>
                    <a:pt x="90" y="0"/>
                  </a:cubicBezTo>
                  <a:lnTo>
                    <a:pt x="84" y="0"/>
                  </a:lnTo>
                  <a:close/>
                </a:path>
              </a:pathLst>
            </a:custGeom>
            <a:grpFill/>
            <a:ln w="9525">
              <a:solidFill>
                <a:srgbClr val="F8BF53"/>
              </a:solidFill>
              <a:miter lim="800000"/>
              <a:headEnd/>
              <a:tailEnd/>
            </a:ln>
            <a:extLst/>
          </p:spPr>
          <p:txBody>
            <a:bodyPr/>
            <a:lstStyle/>
            <a:p>
              <a:endParaRPr lang="zh-CN" altLang="en-US" sz="1400">
                <a:solidFill>
                  <a:schemeClr val="bg1">
                    <a:lumMod val="65000"/>
                  </a:schemeClr>
                </a:solidFill>
                <a:latin typeface="微软雅黑" panose="020B0503020204020204" pitchFamily="34" charset="-122"/>
                <a:ea typeface="微软雅黑" panose="020B0503020204020204" pitchFamily="34" charset="-122"/>
              </a:endParaRPr>
            </a:p>
          </p:txBody>
        </p:sp>
      </p:grpSp>
      <p:sp>
        <p:nvSpPr>
          <p:cNvPr id="17" name="剪去对角的淘品 49"/>
          <p:cNvSpPr/>
          <p:nvPr/>
        </p:nvSpPr>
        <p:spPr>
          <a:xfrm flipH="1">
            <a:off x="6200412" y="1931063"/>
            <a:ext cx="4645902" cy="1875175"/>
          </a:xfrm>
          <a:prstGeom prst="snip2DiagRect">
            <a:avLst/>
          </a:prstGeom>
          <a:noFill/>
          <a:ln>
            <a:solidFill>
              <a:srgbClr val="B8D557"/>
            </a:solidFill>
          </a:ln>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anchor="ctr"/>
          <a:lstStyle/>
          <a:p>
            <a:pPr algn="ctr" defTabSz="685732" eaLnBrk="1" fontAlgn="auto" hangingPunct="1">
              <a:spcBef>
                <a:spcPts val="0"/>
              </a:spcBef>
              <a:spcAft>
                <a:spcPts val="0"/>
              </a:spcAft>
              <a:defRPr/>
            </a:pPr>
            <a:endParaRPr lang="zh-CN" altLang="en-US" sz="1400">
              <a:solidFill>
                <a:schemeClr val="bg1">
                  <a:lumMod val="65000"/>
                </a:schemeClr>
              </a:solidFill>
              <a:latin typeface="微软雅黑" panose="020B0503020204020204" pitchFamily="34" charset="-122"/>
              <a:ea typeface="微软雅黑" panose="020B0503020204020204" pitchFamily="34" charset="-122"/>
            </a:endParaRPr>
          </a:p>
        </p:txBody>
      </p:sp>
      <p:sp>
        <p:nvSpPr>
          <p:cNvPr id="18" name="104"/>
          <p:cNvSpPr>
            <a:spLocks noChangeArrowheads="1"/>
          </p:cNvSpPr>
          <p:nvPr/>
        </p:nvSpPr>
        <p:spPr bwMode="auto">
          <a:xfrm flipH="1">
            <a:off x="6927839" y="2284858"/>
            <a:ext cx="1164395" cy="377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7" tIns="34283" rIns="68567" bIns="34283">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algn="r" eaLnBrk="1" hangingPunct="1"/>
            <a:r>
              <a:rPr lang="zh-CN" altLang="en-US" sz="2000" b="1"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en-US" altLang="zh-CN" sz="2000" b="1"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47"/>
          <p:cNvSpPr>
            <a:spLocks noChangeArrowheads="1"/>
          </p:cNvSpPr>
          <p:nvPr/>
        </p:nvSpPr>
        <p:spPr bwMode="auto">
          <a:xfrm flipH="1">
            <a:off x="6534965" y="2751501"/>
            <a:ext cx="3752063" cy="58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7" tIns="34283" rIns="68567" bIns="34283">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algn="r" eaLnBrk="1" hangingPunct="1">
              <a:lnSpc>
                <a:spcPct val="120000"/>
              </a:lnSpc>
            </a:pPr>
            <a:r>
              <a:rPr lang="zh-CN" altLang="en-US" sz="1400"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a:t>
            </a:r>
          </a:p>
        </p:txBody>
      </p:sp>
      <p:sp>
        <p:nvSpPr>
          <p:cNvPr id="20" name="TextBox 11"/>
          <p:cNvSpPr txBox="1">
            <a:spLocks noChangeArrowheads="1"/>
          </p:cNvSpPr>
          <p:nvPr/>
        </p:nvSpPr>
        <p:spPr bwMode="auto">
          <a:xfrm>
            <a:off x="8868140" y="5387915"/>
            <a:ext cx="2230577" cy="757130"/>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lnSpc>
                <a:spcPct val="120000"/>
              </a:lnSpc>
              <a:defRPr/>
            </a:pPr>
            <a:r>
              <a:rPr lang="zh-CN" altLang="en-US" sz="1200" dirty="0">
                <a:solidFill>
                  <a:schemeClr val="bg1">
                    <a:lumMod val="65000"/>
                  </a:schemeClr>
                </a:solidFill>
                <a:latin typeface="Arial"/>
                <a:ea typeface="微软雅黑"/>
                <a:cs typeface="+mn-ea"/>
                <a:sym typeface="+mn-lt"/>
              </a:rPr>
              <a:t>您的内容打在这里，或者通过复制您的文本后，在此框中选择粘贴，并选择只保留文字</a:t>
            </a:r>
            <a:r>
              <a:rPr lang="zh-CN" altLang="en-US" sz="1050" dirty="0">
                <a:solidFill>
                  <a:schemeClr val="bg1">
                    <a:lumMod val="65000"/>
                  </a:schemeClr>
                </a:solidFill>
                <a:latin typeface="Arial"/>
                <a:ea typeface="微软雅黑"/>
                <a:cs typeface="+mn-ea"/>
                <a:sym typeface="+mn-lt"/>
              </a:rPr>
              <a:t>。</a:t>
            </a:r>
            <a:endParaRPr lang="en-US" altLang="zh-CN" sz="1050" dirty="0">
              <a:solidFill>
                <a:schemeClr val="bg1">
                  <a:lumMod val="65000"/>
                </a:schemeClr>
              </a:solidFill>
              <a:latin typeface="Arial"/>
              <a:ea typeface="微软雅黑"/>
              <a:cs typeface="+mn-ea"/>
              <a:sym typeface="+mn-lt"/>
            </a:endParaRPr>
          </a:p>
        </p:txBody>
      </p:sp>
      <p:sp>
        <p:nvSpPr>
          <p:cNvPr id="21" name="TextBox 11"/>
          <p:cNvSpPr txBox="1">
            <a:spLocks noChangeArrowheads="1"/>
          </p:cNvSpPr>
          <p:nvPr/>
        </p:nvSpPr>
        <p:spPr bwMode="auto">
          <a:xfrm>
            <a:off x="9113543" y="4963205"/>
            <a:ext cx="2346969" cy="400111"/>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2000" b="1" kern="0" dirty="0">
                <a:solidFill>
                  <a:schemeClr val="bg1">
                    <a:lumMod val="65000"/>
                  </a:schemeClr>
                </a:solidFill>
                <a:latin typeface="+mn-lt"/>
                <a:ea typeface="+mn-ea"/>
                <a:cs typeface="+mn-ea"/>
                <a:sym typeface="+mn-lt"/>
              </a:rPr>
              <a:t>点击添加标题    </a:t>
            </a:r>
            <a:endParaRPr lang="en-US" altLang="zh-CN" sz="2000" b="1" kern="0" dirty="0">
              <a:solidFill>
                <a:schemeClr val="bg1">
                  <a:lumMod val="65000"/>
                </a:schemeClr>
              </a:solidFill>
              <a:latin typeface="+mn-lt"/>
              <a:ea typeface="+mn-ea"/>
              <a:cs typeface="+mn-ea"/>
              <a:sym typeface="+mn-lt"/>
            </a:endParaRPr>
          </a:p>
        </p:txBody>
      </p:sp>
      <p:sp>
        <p:nvSpPr>
          <p:cNvPr id="22" name="TextBox 11"/>
          <p:cNvSpPr txBox="1">
            <a:spLocks noChangeArrowheads="1"/>
          </p:cNvSpPr>
          <p:nvPr/>
        </p:nvSpPr>
        <p:spPr bwMode="auto">
          <a:xfrm>
            <a:off x="6326119" y="5387915"/>
            <a:ext cx="2230577" cy="757130"/>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lnSpc>
                <a:spcPct val="120000"/>
              </a:lnSpc>
              <a:defRPr/>
            </a:pPr>
            <a:r>
              <a:rPr lang="zh-CN" altLang="en-US" sz="1200" dirty="0">
                <a:solidFill>
                  <a:schemeClr val="bg1">
                    <a:lumMod val="65000"/>
                  </a:schemeClr>
                </a:solidFill>
                <a:latin typeface="Arial"/>
                <a:ea typeface="微软雅黑"/>
                <a:cs typeface="+mn-ea"/>
                <a:sym typeface="+mn-lt"/>
              </a:rPr>
              <a:t>您的内容打在这里，或者通过复制您的文本后，在此框中选择粘贴，并选择只保留文字</a:t>
            </a:r>
            <a:r>
              <a:rPr lang="zh-CN" altLang="en-US" sz="1050" dirty="0">
                <a:solidFill>
                  <a:schemeClr val="bg1">
                    <a:lumMod val="65000"/>
                  </a:schemeClr>
                </a:solidFill>
                <a:latin typeface="Arial"/>
                <a:ea typeface="微软雅黑"/>
                <a:cs typeface="+mn-ea"/>
                <a:sym typeface="+mn-lt"/>
              </a:rPr>
              <a:t>。</a:t>
            </a:r>
            <a:endParaRPr lang="en-US" altLang="zh-CN" sz="1050" dirty="0">
              <a:solidFill>
                <a:schemeClr val="bg1">
                  <a:lumMod val="65000"/>
                </a:schemeClr>
              </a:solidFill>
              <a:latin typeface="Arial"/>
              <a:ea typeface="微软雅黑"/>
              <a:cs typeface="+mn-ea"/>
              <a:sym typeface="+mn-lt"/>
            </a:endParaRPr>
          </a:p>
        </p:txBody>
      </p:sp>
      <p:sp>
        <p:nvSpPr>
          <p:cNvPr id="23" name="TextBox 11"/>
          <p:cNvSpPr txBox="1">
            <a:spLocks noChangeArrowheads="1"/>
          </p:cNvSpPr>
          <p:nvPr/>
        </p:nvSpPr>
        <p:spPr bwMode="auto">
          <a:xfrm>
            <a:off x="6218141" y="4963205"/>
            <a:ext cx="2346969" cy="400111"/>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2000" b="1" kern="0" dirty="0">
                <a:solidFill>
                  <a:schemeClr val="bg1">
                    <a:lumMod val="65000"/>
                  </a:schemeClr>
                </a:solidFill>
                <a:latin typeface="+mn-lt"/>
                <a:ea typeface="+mn-ea"/>
                <a:cs typeface="+mn-ea"/>
                <a:sym typeface="+mn-lt"/>
              </a:rPr>
              <a:t>点击添加标题    </a:t>
            </a:r>
            <a:endParaRPr lang="en-US" altLang="zh-CN" sz="2000" b="1" kern="0" dirty="0">
              <a:solidFill>
                <a:schemeClr val="bg1">
                  <a:lumMod val="65000"/>
                </a:schemeClr>
              </a:solidFill>
              <a:latin typeface="+mn-lt"/>
              <a:ea typeface="+mn-ea"/>
              <a:cs typeface="+mn-ea"/>
              <a:sym typeface="+mn-lt"/>
            </a:endParaRPr>
          </a:p>
        </p:txBody>
      </p:sp>
      <p:sp>
        <p:nvSpPr>
          <p:cNvPr id="24" name="TextBox 11"/>
          <p:cNvSpPr txBox="1">
            <a:spLocks noChangeArrowheads="1"/>
          </p:cNvSpPr>
          <p:nvPr/>
        </p:nvSpPr>
        <p:spPr bwMode="auto">
          <a:xfrm>
            <a:off x="3784098" y="5387915"/>
            <a:ext cx="2230577" cy="757130"/>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lnSpc>
                <a:spcPct val="120000"/>
              </a:lnSpc>
              <a:defRPr/>
            </a:pPr>
            <a:r>
              <a:rPr lang="zh-CN" altLang="en-US" sz="1200" dirty="0">
                <a:solidFill>
                  <a:schemeClr val="bg1">
                    <a:lumMod val="65000"/>
                  </a:schemeClr>
                </a:solidFill>
                <a:latin typeface="Arial"/>
                <a:ea typeface="微软雅黑"/>
                <a:cs typeface="+mn-ea"/>
                <a:sym typeface="+mn-lt"/>
              </a:rPr>
              <a:t>您的内容打在这里，或者通过复制您的文本后，在此框中选择粘贴，并选择只保留文字</a:t>
            </a:r>
            <a:r>
              <a:rPr lang="zh-CN" altLang="en-US" sz="1050" dirty="0">
                <a:solidFill>
                  <a:schemeClr val="bg1">
                    <a:lumMod val="65000"/>
                  </a:schemeClr>
                </a:solidFill>
                <a:latin typeface="Arial"/>
                <a:ea typeface="微软雅黑"/>
                <a:cs typeface="+mn-ea"/>
                <a:sym typeface="+mn-lt"/>
              </a:rPr>
              <a:t>。</a:t>
            </a:r>
            <a:endParaRPr lang="en-US" altLang="zh-CN" sz="1050" dirty="0">
              <a:solidFill>
                <a:schemeClr val="bg1">
                  <a:lumMod val="65000"/>
                </a:schemeClr>
              </a:solidFill>
              <a:latin typeface="Arial"/>
              <a:ea typeface="微软雅黑"/>
              <a:cs typeface="+mn-ea"/>
              <a:sym typeface="+mn-lt"/>
            </a:endParaRPr>
          </a:p>
        </p:txBody>
      </p:sp>
      <p:sp>
        <p:nvSpPr>
          <p:cNvPr id="25" name="TextBox 11"/>
          <p:cNvSpPr txBox="1">
            <a:spLocks noChangeArrowheads="1"/>
          </p:cNvSpPr>
          <p:nvPr/>
        </p:nvSpPr>
        <p:spPr bwMode="auto">
          <a:xfrm>
            <a:off x="3671909" y="4963205"/>
            <a:ext cx="2346969" cy="400111"/>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2000" b="1" kern="0" dirty="0">
                <a:solidFill>
                  <a:schemeClr val="bg1">
                    <a:lumMod val="65000"/>
                  </a:schemeClr>
                </a:solidFill>
                <a:latin typeface="+mn-lt"/>
                <a:ea typeface="+mn-ea"/>
                <a:cs typeface="+mn-ea"/>
                <a:sym typeface="+mn-lt"/>
              </a:rPr>
              <a:t>点击添加标题    </a:t>
            </a:r>
            <a:endParaRPr lang="en-US" altLang="zh-CN" sz="2000" b="1" kern="0" dirty="0">
              <a:solidFill>
                <a:schemeClr val="bg1">
                  <a:lumMod val="65000"/>
                </a:schemeClr>
              </a:solidFill>
              <a:latin typeface="+mn-lt"/>
              <a:ea typeface="+mn-ea"/>
              <a:cs typeface="+mn-ea"/>
              <a:sym typeface="+mn-lt"/>
            </a:endParaRPr>
          </a:p>
        </p:txBody>
      </p:sp>
      <p:sp>
        <p:nvSpPr>
          <p:cNvPr id="26" name="TextBox 11"/>
          <p:cNvSpPr txBox="1">
            <a:spLocks noChangeArrowheads="1"/>
          </p:cNvSpPr>
          <p:nvPr/>
        </p:nvSpPr>
        <p:spPr bwMode="auto">
          <a:xfrm>
            <a:off x="1242079" y="5387915"/>
            <a:ext cx="2230577" cy="757130"/>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lnSpc>
                <a:spcPct val="120000"/>
              </a:lnSpc>
              <a:defRPr/>
            </a:pPr>
            <a:r>
              <a:rPr lang="zh-CN" altLang="en-US" sz="1200" dirty="0">
                <a:solidFill>
                  <a:schemeClr val="bg1">
                    <a:lumMod val="65000"/>
                  </a:schemeClr>
                </a:solidFill>
                <a:latin typeface="Arial"/>
                <a:ea typeface="微软雅黑"/>
                <a:cs typeface="+mn-ea"/>
                <a:sym typeface="+mn-lt"/>
              </a:rPr>
              <a:t>您的内容打在这里，或者通过复制您的文本后，在此框中选择粘贴，并选择只保留文字</a:t>
            </a:r>
            <a:r>
              <a:rPr lang="zh-CN" altLang="en-US" sz="1050" dirty="0">
                <a:solidFill>
                  <a:schemeClr val="bg1">
                    <a:lumMod val="65000"/>
                  </a:schemeClr>
                </a:solidFill>
                <a:latin typeface="Arial"/>
                <a:ea typeface="微软雅黑"/>
                <a:cs typeface="+mn-ea"/>
                <a:sym typeface="+mn-lt"/>
              </a:rPr>
              <a:t>。</a:t>
            </a:r>
            <a:endParaRPr lang="en-US" altLang="zh-CN" sz="1050" dirty="0">
              <a:solidFill>
                <a:schemeClr val="bg1">
                  <a:lumMod val="65000"/>
                </a:schemeClr>
              </a:solidFill>
              <a:latin typeface="Arial"/>
              <a:ea typeface="微软雅黑"/>
              <a:cs typeface="+mn-ea"/>
              <a:sym typeface="+mn-lt"/>
            </a:endParaRPr>
          </a:p>
        </p:txBody>
      </p:sp>
      <p:sp>
        <p:nvSpPr>
          <p:cNvPr id="27" name="TextBox 11"/>
          <p:cNvSpPr txBox="1">
            <a:spLocks noChangeArrowheads="1"/>
          </p:cNvSpPr>
          <p:nvPr/>
        </p:nvSpPr>
        <p:spPr bwMode="auto">
          <a:xfrm>
            <a:off x="1507102" y="4952920"/>
            <a:ext cx="2346969" cy="400111"/>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2000" b="1" kern="0" dirty="0">
                <a:solidFill>
                  <a:schemeClr val="bg1">
                    <a:lumMod val="65000"/>
                  </a:schemeClr>
                </a:solidFill>
                <a:latin typeface="+mn-lt"/>
                <a:ea typeface="+mn-ea"/>
                <a:cs typeface="+mn-ea"/>
                <a:sym typeface="+mn-lt"/>
              </a:rPr>
              <a:t>点击添加标题    </a:t>
            </a:r>
            <a:endParaRPr lang="en-US" altLang="zh-CN" sz="2000" b="1" kern="0" dirty="0">
              <a:solidFill>
                <a:schemeClr val="bg1">
                  <a:lumMod val="65000"/>
                </a:schemeClr>
              </a:solidFill>
              <a:latin typeface="+mn-lt"/>
              <a:ea typeface="+mn-ea"/>
              <a:cs typeface="+mn-ea"/>
              <a:sym typeface="+mn-lt"/>
            </a:endParaRPr>
          </a:p>
        </p:txBody>
      </p:sp>
      <p:pic>
        <p:nvPicPr>
          <p:cNvPr id="60" name="图片 59">
            <a:extLst>
              <a:ext uri="{FF2B5EF4-FFF2-40B4-BE49-F238E27FC236}">
                <a16:creationId xmlns:a16="http://schemas.microsoft.com/office/drawing/2014/main" id="{8C226E96-C603-410F-9D58-CAAC62E17B0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947831">
            <a:off x="7668493" y="-394499"/>
            <a:ext cx="2293446" cy="2293446"/>
          </a:xfrm>
          <a:prstGeom prst="rect">
            <a:avLst/>
          </a:prstGeom>
        </p:spPr>
      </p:pic>
      <p:pic>
        <p:nvPicPr>
          <p:cNvPr id="3" name="图片 2">
            <a:extLst>
              <a:ext uri="{FF2B5EF4-FFF2-40B4-BE49-F238E27FC236}">
                <a16:creationId xmlns:a16="http://schemas.microsoft.com/office/drawing/2014/main" id="{9EFE5800-AF4E-4D3F-B99D-181E39A7EDA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59565" y="1919680"/>
            <a:ext cx="2842640" cy="1894605"/>
          </a:xfrm>
          <a:prstGeom prst="rect">
            <a:avLst/>
          </a:prstGeom>
        </p:spPr>
      </p:pic>
      <p:pic>
        <p:nvPicPr>
          <p:cNvPr id="61" name="图片 60">
            <a:extLst>
              <a:ext uri="{FF2B5EF4-FFF2-40B4-BE49-F238E27FC236}">
                <a16:creationId xmlns:a16="http://schemas.microsoft.com/office/drawing/2014/main" id="{1BCEF617-6320-44C3-83E5-BDC0D9ACE7E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995121" flipV="1">
            <a:off x="-333342" y="5269180"/>
            <a:ext cx="2013207" cy="2013207"/>
          </a:xfrm>
          <a:prstGeom prst="rect">
            <a:avLst/>
          </a:prstGeom>
        </p:spPr>
      </p:pic>
    </p:spTree>
    <p:extLst>
      <p:ext uri="{BB962C8B-B14F-4D97-AF65-F5344CB8AC3E}">
        <p14:creationId xmlns:p14="http://schemas.microsoft.com/office/powerpoint/2010/main" val="851700136"/>
      </p:ext>
    </p:extLst>
  </p:cSld>
  <p:clrMapOvr>
    <a:masterClrMapping/>
  </p:clrMapOvr>
  <mc:AlternateContent xmlns:mc="http://schemas.openxmlformats.org/markup-compatibility/2006" xmlns:p14="http://schemas.microsoft.com/office/powerpoint/2010/main">
    <mc:Choice Requires="p14">
      <p:transition spd="slow" p14:dur="2000" advTm="3000">
        <p14:warp dir="in"/>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1000"/>
                                        <p:tgtEl>
                                          <p:spTgt spid="12"/>
                                        </p:tgtEl>
                                      </p:cBhvr>
                                    </p:animEffect>
                                    <p:anim calcmode="lin" valueType="num">
                                      <p:cBhvr>
                                        <p:cTn id="28" dur="1000" fill="hold"/>
                                        <p:tgtEl>
                                          <p:spTgt spid="12"/>
                                        </p:tgtEl>
                                        <p:attrNameLst>
                                          <p:attrName>ppt_x</p:attrName>
                                        </p:attrNameLst>
                                      </p:cBhvr>
                                      <p:tavLst>
                                        <p:tav tm="0">
                                          <p:val>
                                            <p:strVal val="#ppt_x"/>
                                          </p:val>
                                        </p:tav>
                                        <p:tav tm="100000">
                                          <p:val>
                                            <p:strVal val="#ppt_x"/>
                                          </p:val>
                                        </p:tav>
                                      </p:tavLst>
                                    </p:anim>
                                    <p:anim calcmode="lin" valueType="num">
                                      <p:cBhvr>
                                        <p:cTn id="29" dur="1000" fill="hold"/>
                                        <p:tgtEl>
                                          <p:spTgt spid="12"/>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1000"/>
                                        <p:tgtEl>
                                          <p:spTgt spid="13"/>
                                        </p:tgtEl>
                                      </p:cBhvr>
                                    </p:animEffect>
                                    <p:anim calcmode="lin" valueType="num">
                                      <p:cBhvr>
                                        <p:cTn id="33" dur="1000" fill="hold"/>
                                        <p:tgtEl>
                                          <p:spTgt spid="13"/>
                                        </p:tgtEl>
                                        <p:attrNameLst>
                                          <p:attrName>ppt_x</p:attrName>
                                        </p:attrNameLst>
                                      </p:cBhvr>
                                      <p:tavLst>
                                        <p:tav tm="0">
                                          <p:val>
                                            <p:strVal val="#ppt_x"/>
                                          </p:val>
                                        </p:tav>
                                        <p:tav tm="100000">
                                          <p:val>
                                            <p:strVal val="#ppt_x"/>
                                          </p:val>
                                        </p:tav>
                                      </p:tavLst>
                                    </p:anim>
                                    <p:anim calcmode="lin" valueType="num">
                                      <p:cBhvr>
                                        <p:cTn id="34" dur="1000" fill="hold"/>
                                        <p:tgtEl>
                                          <p:spTgt spid="13"/>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1000"/>
                                        <p:tgtEl>
                                          <p:spTgt spid="14"/>
                                        </p:tgtEl>
                                      </p:cBhvr>
                                    </p:animEffect>
                                    <p:anim calcmode="lin" valueType="num">
                                      <p:cBhvr>
                                        <p:cTn id="38" dur="1000" fill="hold"/>
                                        <p:tgtEl>
                                          <p:spTgt spid="14"/>
                                        </p:tgtEl>
                                        <p:attrNameLst>
                                          <p:attrName>ppt_x</p:attrName>
                                        </p:attrNameLst>
                                      </p:cBhvr>
                                      <p:tavLst>
                                        <p:tav tm="0">
                                          <p:val>
                                            <p:strVal val="#ppt_x"/>
                                          </p:val>
                                        </p:tav>
                                        <p:tav tm="100000">
                                          <p:val>
                                            <p:strVal val="#ppt_x"/>
                                          </p:val>
                                        </p:tav>
                                      </p:tavLst>
                                    </p:anim>
                                    <p:anim calcmode="lin" valueType="num">
                                      <p:cBhvr>
                                        <p:cTn id="39" dur="1000" fill="hold"/>
                                        <p:tgtEl>
                                          <p:spTgt spid="14"/>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1000"/>
                                        <p:tgtEl>
                                          <p:spTgt spid="15"/>
                                        </p:tgtEl>
                                      </p:cBhvr>
                                    </p:animEffect>
                                    <p:anim calcmode="lin" valueType="num">
                                      <p:cBhvr>
                                        <p:cTn id="43" dur="1000" fill="hold"/>
                                        <p:tgtEl>
                                          <p:spTgt spid="15"/>
                                        </p:tgtEl>
                                        <p:attrNameLst>
                                          <p:attrName>ppt_x</p:attrName>
                                        </p:attrNameLst>
                                      </p:cBhvr>
                                      <p:tavLst>
                                        <p:tav tm="0">
                                          <p:val>
                                            <p:strVal val="#ppt_x"/>
                                          </p:val>
                                        </p:tav>
                                        <p:tav tm="100000">
                                          <p:val>
                                            <p:strVal val="#ppt_x"/>
                                          </p:val>
                                        </p:tav>
                                      </p:tavLst>
                                    </p:anim>
                                    <p:anim calcmode="lin" valueType="num">
                                      <p:cBhvr>
                                        <p:cTn id="44" dur="1000" fill="hold"/>
                                        <p:tgtEl>
                                          <p:spTgt spid="15"/>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1000"/>
                                        <p:tgtEl>
                                          <p:spTgt spid="16"/>
                                        </p:tgtEl>
                                      </p:cBhvr>
                                    </p:animEffect>
                                    <p:anim calcmode="lin" valueType="num">
                                      <p:cBhvr>
                                        <p:cTn id="48" dur="1000" fill="hold"/>
                                        <p:tgtEl>
                                          <p:spTgt spid="16"/>
                                        </p:tgtEl>
                                        <p:attrNameLst>
                                          <p:attrName>ppt_x</p:attrName>
                                        </p:attrNameLst>
                                      </p:cBhvr>
                                      <p:tavLst>
                                        <p:tav tm="0">
                                          <p:val>
                                            <p:strVal val="#ppt_x"/>
                                          </p:val>
                                        </p:tav>
                                        <p:tav tm="100000">
                                          <p:val>
                                            <p:strVal val="#ppt_x"/>
                                          </p:val>
                                        </p:tav>
                                      </p:tavLst>
                                    </p:anim>
                                    <p:anim calcmode="lin" valueType="num">
                                      <p:cBhvr>
                                        <p:cTn id="49" dur="1000" fill="hold"/>
                                        <p:tgtEl>
                                          <p:spTgt spid="16"/>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fade">
                                      <p:cBhvr>
                                        <p:cTn id="52" dur="1000"/>
                                        <p:tgtEl>
                                          <p:spTgt spid="17"/>
                                        </p:tgtEl>
                                      </p:cBhvr>
                                    </p:animEffect>
                                    <p:anim calcmode="lin" valueType="num">
                                      <p:cBhvr>
                                        <p:cTn id="53" dur="1000" fill="hold"/>
                                        <p:tgtEl>
                                          <p:spTgt spid="17"/>
                                        </p:tgtEl>
                                        <p:attrNameLst>
                                          <p:attrName>ppt_x</p:attrName>
                                        </p:attrNameLst>
                                      </p:cBhvr>
                                      <p:tavLst>
                                        <p:tav tm="0">
                                          <p:val>
                                            <p:strVal val="#ppt_x"/>
                                          </p:val>
                                        </p:tav>
                                        <p:tav tm="100000">
                                          <p:val>
                                            <p:strVal val="#ppt_x"/>
                                          </p:val>
                                        </p:tav>
                                      </p:tavLst>
                                    </p:anim>
                                    <p:anim calcmode="lin" valueType="num">
                                      <p:cBhvr>
                                        <p:cTn id="54" dur="1000" fill="hold"/>
                                        <p:tgtEl>
                                          <p:spTgt spid="17"/>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fade">
                                      <p:cBhvr>
                                        <p:cTn id="57" dur="1000"/>
                                        <p:tgtEl>
                                          <p:spTgt spid="18"/>
                                        </p:tgtEl>
                                      </p:cBhvr>
                                    </p:animEffect>
                                    <p:anim calcmode="lin" valueType="num">
                                      <p:cBhvr>
                                        <p:cTn id="58" dur="1000" fill="hold"/>
                                        <p:tgtEl>
                                          <p:spTgt spid="18"/>
                                        </p:tgtEl>
                                        <p:attrNameLst>
                                          <p:attrName>ppt_x</p:attrName>
                                        </p:attrNameLst>
                                      </p:cBhvr>
                                      <p:tavLst>
                                        <p:tav tm="0">
                                          <p:val>
                                            <p:strVal val="#ppt_x"/>
                                          </p:val>
                                        </p:tav>
                                        <p:tav tm="100000">
                                          <p:val>
                                            <p:strVal val="#ppt_x"/>
                                          </p:val>
                                        </p:tav>
                                      </p:tavLst>
                                    </p:anim>
                                    <p:anim calcmode="lin" valueType="num">
                                      <p:cBhvr>
                                        <p:cTn id="59" dur="1000" fill="hold"/>
                                        <p:tgtEl>
                                          <p:spTgt spid="18"/>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fade">
                                      <p:cBhvr>
                                        <p:cTn id="62" dur="1000"/>
                                        <p:tgtEl>
                                          <p:spTgt spid="19"/>
                                        </p:tgtEl>
                                      </p:cBhvr>
                                    </p:animEffect>
                                    <p:anim calcmode="lin" valueType="num">
                                      <p:cBhvr>
                                        <p:cTn id="63" dur="1000" fill="hold"/>
                                        <p:tgtEl>
                                          <p:spTgt spid="19"/>
                                        </p:tgtEl>
                                        <p:attrNameLst>
                                          <p:attrName>ppt_x</p:attrName>
                                        </p:attrNameLst>
                                      </p:cBhvr>
                                      <p:tavLst>
                                        <p:tav tm="0">
                                          <p:val>
                                            <p:strVal val="#ppt_x"/>
                                          </p:val>
                                        </p:tav>
                                        <p:tav tm="100000">
                                          <p:val>
                                            <p:strVal val="#ppt_x"/>
                                          </p:val>
                                        </p:tav>
                                      </p:tavLst>
                                    </p:anim>
                                    <p:anim calcmode="lin" valueType="num">
                                      <p:cBhvr>
                                        <p:cTn id="64" dur="1000" fill="hold"/>
                                        <p:tgtEl>
                                          <p:spTgt spid="19"/>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fade">
                                      <p:cBhvr>
                                        <p:cTn id="67" dur="1000"/>
                                        <p:tgtEl>
                                          <p:spTgt spid="20"/>
                                        </p:tgtEl>
                                      </p:cBhvr>
                                    </p:animEffect>
                                    <p:anim calcmode="lin" valueType="num">
                                      <p:cBhvr>
                                        <p:cTn id="68" dur="1000" fill="hold"/>
                                        <p:tgtEl>
                                          <p:spTgt spid="20"/>
                                        </p:tgtEl>
                                        <p:attrNameLst>
                                          <p:attrName>ppt_x</p:attrName>
                                        </p:attrNameLst>
                                      </p:cBhvr>
                                      <p:tavLst>
                                        <p:tav tm="0">
                                          <p:val>
                                            <p:strVal val="#ppt_x"/>
                                          </p:val>
                                        </p:tav>
                                        <p:tav tm="100000">
                                          <p:val>
                                            <p:strVal val="#ppt_x"/>
                                          </p:val>
                                        </p:tav>
                                      </p:tavLst>
                                    </p:anim>
                                    <p:anim calcmode="lin" valueType="num">
                                      <p:cBhvr>
                                        <p:cTn id="69" dur="1000" fill="hold"/>
                                        <p:tgtEl>
                                          <p:spTgt spid="20"/>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21"/>
                                        </p:tgtEl>
                                        <p:attrNameLst>
                                          <p:attrName>style.visibility</p:attrName>
                                        </p:attrNameLst>
                                      </p:cBhvr>
                                      <p:to>
                                        <p:strVal val="visible"/>
                                      </p:to>
                                    </p:set>
                                    <p:animEffect transition="in" filter="fade">
                                      <p:cBhvr>
                                        <p:cTn id="72" dur="1000"/>
                                        <p:tgtEl>
                                          <p:spTgt spid="21"/>
                                        </p:tgtEl>
                                      </p:cBhvr>
                                    </p:animEffect>
                                    <p:anim calcmode="lin" valueType="num">
                                      <p:cBhvr>
                                        <p:cTn id="73" dur="1000" fill="hold"/>
                                        <p:tgtEl>
                                          <p:spTgt spid="21"/>
                                        </p:tgtEl>
                                        <p:attrNameLst>
                                          <p:attrName>ppt_x</p:attrName>
                                        </p:attrNameLst>
                                      </p:cBhvr>
                                      <p:tavLst>
                                        <p:tav tm="0">
                                          <p:val>
                                            <p:strVal val="#ppt_x"/>
                                          </p:val>
                                        </p:tav>
                                        <p:tav tm="100000">
                                          <p:val>
                                            <p:strVal val="#ppt_x"/>
                                          </p:val>
                                        </p:tav>
                                      </p:tavLst>
                                    </p:anim>
                                    <p:anim calcmode="lin" valueType="num">
                                      <p:cBhvr>
                                        <p:cTn id="74" dur="1000" fill="hold"/>
                                        <p:tgtEl>
                                          <p:spTgt spid="21"/>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22"/>
                                        </p:tgtEl>
                                        <p:attrNameLst>
                                          <p:attrName>style.visibility</p:attrName>
                                        </p:attrNameLst>
                                      </p:cBhvr>
                                      <p:to>
                                        <p:strVal val="visible"/>
                                      </p:to>
                                    </p:set>
                                    <p:animEffect transition="in" filter="fade">
                                      <p:cBhvr>
                                        <p:cTn id="77" dur="1000"/>
                                        <p:tgtEl>
                                          <p:spTgt spid="22"/>
                                        </p:tgtEl>
                                      </p:cBhvr>
                                    </p:animEffect>
                                    <p:anim calcmode="lin" valueType="num">
                                      <p:cBhvr>
                                        <p:cTn id="78" dur="1000" fill="hold"/>
                                        <p:tgtEl>
                                          <p:spTgt spid="22"/>
                                        </p:tgtEl>
                                        <p:attrNameLst>
                                          <p:attrName>ppt_x</p:attrName>
                                        </p:attrNameLst>
                                      </p:cBhvr>
                                      <p:tavLst>
                                        <p:tav tm="0">
                                          <p:val>
                                            <p:strVal val="#ppt_x"/>
                                          </p:val>
                                        </p:tav>
                                        <p:tav tm="100000">
                                          <p:val>
                                            <p:strVal val="#ppt_x"/>
                                          </p:val>
                                        </p:tav>
                                      </p:tavLst>
                                    </p:anim>
                                    <p:anim calcmode="lin" valueType="num">
                                      <p:cBhvr>
                                        <p:cTn id="79" dur="1000" fill="hold"/>
                                        <p:tgtEl>
                                          <p:spTgt spid="22"/>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23"/>
                                        </p:tgtEl>
                                        <p:attrNameLst>
                                          <p:attrName>style.visibility</p:attrName>
                                        </p:attrNameLst>
                                      </p:cBhvr>
                                      <p:to>
                                        <p:strVal val="visible"/>
                                      </p:to>
                                    </p:set>
                                    <p:animEffect transition="in" filter="fade">
                                      <p:cBhvr>
                                        <p:cTn id="82" dur="1000"/>
                                        <p:tgtEl>
                                          <p:spTgt spid="23"/>
                                        </p:tgtEl>
                                      </p:cBhvr>
                                    </p:animEffect>
                                    <p:anim calcmode="lin" valueType="num">
                                      <p:cBhvr>
                                        <p:cTn id="83" dur="1000" fill="hold"/>
                                        <p:tgtEl>
                                          <p:spTgt spid="23"/>
                                        </p:tgtEl>
                                        <p:attrNameLst>
                                          <p:attrName>ppt_x</p:attrName>
                                        </p:attrNameLst>
                                      </p:cBhvr>
                                      <p:tavLst>
                                        <p:tav tm="0">
                                          <p:val>
                                            <p:strVal val="#ppt_x"/>
                                          </p:val>
                                        </p:tav>
                                        <p:tav tm="100000">
                                          <p:val>
                                            <p:strVal val="#ppt_x"/>
                                          </p:val>
                                        </p:tav>
                                      </p:tavLst>
                                    </p:anim>
                                    <p:anim calcmode="lin" valueType="num">
                                      <p:cBhvr>
                                        <p:cTn id="84" dur="1000" fill="hold"/>
                                        <p:tgtEl>
                                          <p:spTgt spid="23"/>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24"/>
                                        </p:tgtEl>
                                        <p:attrNameLst>
                                          <p:attrName>style.visibility</p:attrName>
                                        </p:attrNameLst>
                                      </p:cBhvr>
                                      <p:to>
                                        <p:strVal val="visible"/>
                                      </p:to>
                                    </p:set>
                                    <p:animEffect transition="in" filter="fade">
                                      <p:cBhvr>
                                        <p:cTn id="87" dur="1000"/>
                                        <p:tgtEl>
                                          <p:spTgt spid="24"/>
                                        </p:tgtEl>
                                      </p:cBhvr>
                                    </p:animEffect>
                                    <p:anim calcmode="lin" valueType="num">
                                      <p:cBhvr>
                                        <p:cTn id="88" dur="1000" fill="hold"/>
                                        <p:tgtEl>
                                          <p:spTgt spid="24"/>
                                        </p:tgtEl>
                                        <p:attrNameLst>
                                          <p:attrName>ppt_x</p:attrName>
                                        </p:attrNameLst>
                                      </p:cBhvr>
                                      <p:tavLst>
                                        <p:tav tm="0">
                                          <p:val>
                                            <p:strVal val="#ppt_x"/>
                                          </p:val>
                                        </p:tav>
                                        <p:tav tm="100000">
                                          <p:val>
                                            <p:strVal val="#ppt_x"/>
                                          </p:val>
                                        </p:tav>
                                      </p:tavLst>
                                    </p:anim>
                                    <p:anim calcmode="lin" valueType="num">
                                      <p:cBhvr>
                                        <p:cTn id="89" dur="1000" fill="hold"/>
                                        <p:tgtEl>
                                          <p:spTgt spid="24"/>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25"/>
                                        </p:tgtEl>
                                        <p:attrNameLst>
                                          <p:attrName>style.visibility</p:attrName>
                                        </p:attrNameLst>
                                      </p:cBhvr>
                                      <p:to>
                                        <p:strVal val="visible"/>
                                      </p:to>
                                    </p:set>
                                    <p:animEffect transition="in" filter="fade">
                                      <p:cBhvr>
                                        <p:cTn id="92" dur="1000"/>
                                        <p:tgtEl>
                                          <p:spTgt spid="25"/>
                                        </p:tgtEl>
                                      </p:cBhvr>
                                    </p:animEffect>
                                    <p:anim calcmode="lin" valueType="num">
                                      <p:cBhvr>
                                        <p:cTn id="93" dur="1000" fill="hold"/>
                                        <p:tgtEl>
                                          <p:spTgt spid="25"/>
                                        </p:tgtEl>
                                        <p:attrNameLst>
                                          <p:attrName>ppt_x</p:attrName>
                                        </p:attrNameLst>
                                      </p:cBhvr>
                                      <p:tavLst>
                                        <p:tav tm="0">
                                          <p:val>
                                            <p:strVal val="#ppt_x"/>
                                          </p:val>
                                        </p:tav>
                                        <p:tav tm="100000">
                                          <p:val>
                                            <p:strVal val="#ppt_x"/>
                                          </p:val>
                                        </p:tav>
                                      </p:tavLst>
                                    </p:anim>
                                    <p:anim calcmode="lin" valueType="num">
                                      <p:cBhvr>
                                        <p:cTn id="94" dur="1000" fill="hold"/>
                                        <p:tgtEl>
                                          <p:spTgt spid="25"/>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0"/>
                                  </p:stCondLst>
                                  <p:childTnLst>
                                    <p:set>
                                      <p:cBhvr>
                                        <p:cTn id="96" dur="1" fill="hold">
                                          <p:stCondLst>
                                            <p:cond delay="0"/>
                                          </p:stCondLst>
                                        </p:cTn>
                                        <p:tgtEl>
                                          <p:spTgt spid="26"/>
                                        </p:tgtEl>
                                        <p:attrNameLst>
                                          <p:attrName>style.visibility</p:attrName>
                                        </p:attrNameLst>
                                      </p:cBhvr>
                                      <p:to>
                                        <p:strVal val="visible"/>
                                      </p:to>
                                    </p:set>
                                    <p:animEffect transition="in" filter="fade">
                                      <p:cBhvr>
                                        <p:cTn id="97" dur="1000"/>
                                        <p:tgtEl>
                                          <p:spTgt spid="26"/>
                                        </p:tgtEl>
                                      </p:cBhvr>
                                    </p:animEffect>
                                    <p:anim calcmode="lin" valueType="num">
                                      <p:cBhvr>
                                        <p:cTn id="98" dur="1000" fill="hold"/>
                                        <p:tgtEl>
                                          <p:spTgt spid="26"/>
                                        </p:tgtEl>
                                        <p:attrNameLst>
                                          <p:attrName>ppt_x</p:attrName>
                                        </p:attrNameLst>
                                      </p:cBhvr>
                                      <p:tavLst>
                                        <p:tav tm="0">
                                          <p:val>
                                            <p:strVal val="#ppt_x"/>
                                          </p:val>
                                        </p:tav>
                                        <p:tav tm="100000">
                                          <p:val>
                                            <p:strVal val="#ppt_x"/>
                                          </p:val>
                                        </p:tav>
                                      </p:tavLst>
                                    </p:anim>
                                    <p:anim calcmode="lin" valueType="num">
                                      <p:cBhvr>
                                        <p:cTn id="99" dur="1000" fill="hold"/>
                                        <p:tgtEl>
                                          <p:spTgt spid="26"/>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0"/>
                                  </p:stCondLst>
                                  <p:childTnLst>
                                    <p:set>
                                      <p:cBhvr>
                                        <p:cTn id="101" dur="1" fill="hold">
                                          <p:stCondLst>
                                            <p:cond delay="0"/>
                                          </p:stCondLst>
                                        </p:cTn>
                                        <p:tgtEl>
                                          <p:spTgt spid="27"/>
                                        </p:tgtEl>
                                        <p:attrNameLst>
                                          <p:attrName>style.visibility</p:attrName>
                                        </p:attrNameLst>
                                      </p:cBhvr>
                                      <p:to>
                                        <p:strVal val="visible"/>
                                      </p:to>
                                    </p:set>
                                    <p:animEffect transition="in" filter="fade">
                                      <p:cBhvr>
                                        <p:cTn id="102" dur="1000"/>
                                        <p:tgtEl>
                                          <p:spTgt spid="27"/>
                                        </p:tgtEl>
                                      </p:cBhvr>
                                    </p:animEffect>
                                    <p:anim calcmode="lin" valueType="num">
                                      <p:cBhvr>
                                        <p:cTn id="103" dur="1000" fill="hold"/>
                                        <p:tgtEl>
                                          <p:spTgt spid="27"/>
                                        </p:tgtEl>
                                        <p:attrNameLst>
                                          <p:attrName>ppt_x</p:attrName>
                                        </p:attrNameLst>
                                      </p:cBhvr>
                                      <p:tavLst>
                                        <p:tav tm="0">
                                          <p:val>
                                            <p:strVal val="#ppt_x"/>
                                          </p:val>
                                        </p:tav>
                                        <p:tav tm="100000">
                                          <p:val>
                                            <p:strVal val="#ppt_x"/>
                                          </p:val>
                                        </p:tav>
                                      </p:tavLst>
                                    </p:anim>
                                    <p:anim calcmode="lin" valueType="num">
                                      <p:cBhvr>
                                        <p:cTn id="104"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0" grpId="0" animBg="1"/>
      <p:bldP spid="12" grpId="0" animBg="1"/>
      <p:bldP spid="17" grpId="0" animBg="1"/>
      <p:bldP spid="18" grpId="0"/>
      <p:bldP spid="19" grpId="0"/>
      <p:bldP spid="20" grpId="0"/>
      <p:bldP spid="21" grpId="0"/>
      <p:bldP spid="22" grpId="0"/>
      <p:bldP spid="23" grpId="0"/>
      <p:bldP spid="24" grpId="0"/>
      <p:bldP spid="25" grpId="0"/>
      <p:bldP spid="26" grpId="0"/>
      <p:bldP spid="27"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TRACKING_SLIDES" val="1"/>
  <p:tag name="GENSWF_OUTPUT_FILE_NAME" val="33"/>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4877</TotalTime>
  <Words>1719</Words>
  <Application>Microsoft Office PowerPoint</Application>
  <PresentationFormat>自定义</PresentationFormat>
  <Paragraphs>213</Paragraphs>
  <Slides>22</Slides>
  <Notes>21</Notes>
  <HiddenSlides>0</HiddenSlides>
  <MMClips>0</MMClips>
  <ScaleCrop>false</ScaleCrop>
  <HeadingPairs>
    <vt:vector size="6" baseType="variant">
      <vt:variant>
        <vt:lpstr>已用的字体</vt:lpstr>
      </vt:variant>
      <vt:variant>
        <vt:i4>20</vt:i4>
      </vt:variant>
      <vt:variant>
        <vt:lpstr>主题</vt:lpstr>
      </vt:variant>
      <vt:variant>
        <vt:i4>10</vt:i4>
      </vt:variant>
      <vt:variant>
        <vt:lpstr>幻灯片标题</vt:lpstr>
      </vt:variant>
      <vt:variant>
        <vt:i4>22</vt:i4>
      </vt:variant>
    </vt:vector>
  </HeadingPairs>
  <TitlesOfParts>
    <vt:vector size="52" baseType="lpstr">
      <vt:lpstr>ITC Avant Garde Std Bk</vt:lpstr>
      <vt:lpstr>LiHei Pro</vt:lpstr>
      <vt:lpstr>Open Sans</vt:lpstr>
      <vt:lpstr>PT Sans</vt:lpstr>
      <vt:lpstr>Signika</vt:lpstr>
      <vt:lpstr>Signika Negative</vt:lpstr>
      <vt:lpstr>等线</vt:lpstr>
      <vt:lpstr>等线 Light</vt:lpstr>
      <vt:lpstr>方正兰亭黑简体</vt:lpstr>
      <vt:lpstr>方正兰亭中黑_GBK</vt:lpstr>
      <vt:lpstr>方正姚体</vt:lpstr>
      <vt:lpstr>华文新魏</vt:lpstr>
      <vt:lpstr>迷你简汉真广标</vt:lpstr>
      <vt:lpstr>微软雅黑</vt:lpstr>
      <vt:lpstr>幼圆</vt:lpstr>
      <vt:lpstr>Arial</vt:lpstr>
      <vt:lpstr>Calibri</vt:lpstr>
      <vt:lpstr>Calibri Light</vt:lpstr>
      <vt:lpstr>Impact</vt:lpstr>
      <vt:lpstr>Wingdings</vt:lpstr>
      <vt:lpstr>Office 主题​​</vt:lpstr>
      <vt:lpstr>1_Office Theme</vt:lpstr>
      <vt:lpstr>2_Office Theme</vt:lpstr>
      <vt:lpstr>3_Office Theme</vt:lpstr>
      <vt:lpstr>4_Office Theme</vt:lpstr>
      <vt:lpstr>5_Office Theme</vt:lpstr>
      <vt:lpstr>6_Office Theme</vt:lpstr>
      <vt:lpstr>7_Office Theme</vt:lpstr>
      <vt:lpstr>8_Office Theme</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商务ppt</dc:title>
  <dc:creator>lzj</dc:creator>
  <cp:lastModifiedBy>Administrator</cp:lastModifiedBy>
  <cp:revision>2932</cp:revision>
  <dcterms:created xsi:type="dcterms:W3CDTF">2015-12-01T09:06:39Z</dcterms:created>
  <dcterms:modified xsi:type="dcterms:W3CDTF">2019-03-27T14:00:15Z</dcterms:modified>
</cp:coreProperties>
</file>