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86" r:id="rId2"/>
    <p:sldId id="260" r:id="rId3"/>
    <p:sldId id="263" r:id="rId4"/>
    <p:sldId id="261" r:id="rId5"/>
    <p:sldId id="266" r:id="rId6"/>
    <p:sldId id="264" r:id="rId7"/>
    <p:sldId id="265" r:id="rId8"/>
    <p:sldId id="280" r:id="rId9"/>
    <p:sldId id="267" r:id="rId10"/>
    <p:sldId id="268" r:id="rId11"/>
    <p:sldId id="269" r:id="rId12"/>
    <p:sldId id="270" r:id="rId13"/>
    <p:sldId id="281" r:id="rId14"/>
    <p:sldId id="271" r:id="rId15"/>
    <p:sldId id="272" r:id="rId16"/>
    <p:sldId id="273" r:id="rId17"/>
    <p:sldId id="274" r:id="rId18"/>
    <p:sldId id="285" r:id="rId19"/>
    <p:sldId id="282" r:id="rId20"/>
    <p:sldId id="284" r:id="rId21"/>
    <p:sldId id="275" r:id="rId22"/>
    <p:sldId id="276" r:id="rId23"/>
    <p:sldId id="277" r:id="rId24"/>
    <p:sldId id="278" r:id="rId25"/>
    <p:sldId id="283" r:id="rId26"/>
    <p:sldId id="279"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B372"/>
    <a:srgbClr val="538503"/>
    <a:srgbClr val="BB743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08" autoAdjust="0"/>
    <p:restoredTop sz="94660"/>
  </p:normalViewPr>
  <p:slideViewPr>
    <p:cSldViewPr snapToGrid="0">
      <p:cViewPr varScale="1">
        <p:scale>
          <a:sx n="68" d="100"/>
          <a:sy n="68" d="100"/>
        </p:scale>
        <p:origin x="726" y="7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474F59"/>
            </a:solidFill>
            <a:ln>
              <a:noFill/>
            </a:ln>
            <a:effectLst/>
          </c:spPr>
          <c:invertIfNegative val="0"/>
          <c:dPt>
            <c:idx val="3"/>
            <c:invertIfNegative val="0"/>
            <c:bubble3D val="0"/>
            <c:spPr>
              <a:solidFill>
                <a:srgbClr val="538503"/>
              </a:solidFill>
              <a:ln>
                <a:noFill/>
              </a:ln>
              <a:effectLst/>
            </c:spPr>
            <c:extLst>
              <c:ext xmlns:c16="http://schemas.microsoft.com/office/drawing/2014/chart" uri="{C3380CC4-5D6E-409C-BE32-E72D297353CC}">
                <c16:uniqueId val="{00000001-C3FA-4806-A9E2-46CD90881562}"/>
              </c:ext>
            </c:extLst>
          </c:dPt>
          <c:dLbls>
            <c:dLbl>
              <c:idx val="0"/>
              <c:tx>
                <c:rich>
                  <a:bodyPr/>
                  <a:lstStyle/>
                  <a:p>
                    <a:r>
                      <a:rPr lang="zh-CN" altLang="en-US"/>
                      <a:t>标题一</a:t>
                    </a:r>
                    <a:endParaRPr lang="zh-CN" altLang="en-US" dirty="0"/>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3FA-4806-A9E2-46CD90881562}"/>
                </c:ext>
              </c:extLst>
            </c:dLbl>
            <c:dLbl>
              <c:idx val="1"/>
              <c:tx>
                <c:rich>
                  <a:bodyPr/>
                  <a:lstStyle/>
                  <a:p>
                    <a:r>
                      <a:rPr lang="zh-CN" altLang="en-US"/>
                      <a:t>标题二</a:t>
                    </a:r>
                    <a:endParaRPr lang="zh-CN" altLang="en-US" dirty="0"/>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3FA-4806-A9E2-46CD90881562}"/>
                </c:ext>
              </c:extLst>
            </c:dLbl>
            <c:dLbl>
              <c:idx val="2"/>
              <c:tx>
                <c:rich>
                  <a:bodyPr/>
                  <a:lstStyle/>
                  <a:p>
                    <a:r>
                      <a:rPr lang="zh-CN" altLang="en-US"/>
                      <a:t>标题三</a:t>
                    </a:r>
                    <a:endParaRPr lang="zh-CN" altLang="en-US" dirty="0"/>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3FA-4806-A9E2-46CD90881562}"/>
                </c:ext>
              </c:extLst>
            </c:dLbl>
            <c:dLbl>
              <c:idx val="3"/>
              <c:tx>
                <c:rich>
                  <a:bodyPr rot="0" spcFirstLastPara="1" vertOverflow="ellipsis" vert="horz" wrap="square" lIns="38100" tIns="19050" rIns="38100" bIns="19050" anchor="ctr" anchorCtr="1">
                    <a:spAutoFit/>
                  </a:bodyPr>
                  <a:lstStyle/>
                  <a:p>
                    <a:pPr>
                      <a:defRPr sz="2397" b="0" i="0" u="none" strike="noStrike" kern="1200" baseline="0">
                        <a:solidFill>
                          <a:srgbClr val="C10100"/>
                        </a:solidFill>
                        <a:latin typeface="Impact" panose="020B0806030902050204" pitchFamily="34" charset="0"/>
                        <a:ea typeface="+mn-ea"/>
                        <a:cs typeface="+mn-cs"/>
                      </a:defRPr>
                    </a:pPr>
                    <a:r>
                      <a:rPr lang="zh-CN" altLang="en-US" sz="1800" dirty="0">
                        <a:solidFill>
                          <a:srgbClr val="538503"/>
                        </a:solidFill>
                      </a:rPr>
                      <a:t>标题四</a:t>
                    </a:r>
                    <a:endParaRPr lang="zh-CN" altLang="en-US" dirty="0">
                      <a:solidFill>
                        <a:srgbClr val="538503"/>
                      </a:solidFill>
                    </a:endParaRPr>
                  </a:p>
                </c:rich>
              </c:tx>
              <c:spPr>
                <a:noFill/>
                <a:ln>
                  <a:noFill/>
                </a:ln>
                <a:effectLst/>
              </c:sp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3FA-4806-A9E2-46CD90881562}"/>
                </c:ext>
              </c:extLst>
            </c:dLbl>
            <c:spPr>
              <a:noFill/>
              <a:ln>
                <a:noFill/>
              </a:ln>
              <a:effectLst/>
            </c:spPr>
            <c:txPr>
              <a:bodyPr rot="0" spcFirstLastPara="1" vertOverflow="ellipsis" vert="horz" wrap="square" lIns="38100" tIns="19050" rIns="38100" bIns="19050" anchor="ctr" anchorCtr="1">
                <a:spAutoFit/>
              </a:bodyPr>
              <a:lstStyle/>
              <a:p>
                <a:pPr>
                  <a:defRPr sz="1398" b="0" i="0" u="none" strike="noStrike" kern="1200" baseline="0">
                    <a:solidFill>
                      <a:srgbClr val="474F59"/>
                    </a:solidFill>
                    <a:latin typeface="Impact" panose="020B080603090205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季度1</c:v>
                </c:pt>
                <c:pt idx="1">
                  <c:v>季度2</c:v>
                </c:pt>
                <c:pt idx="2">
                  <c:v>季度3</c:v>
                </c:pt>
                <c:pt idx="3">
                  <c:v>季度4</c:v>
                </c:pt>
              </c:strCache>
            </c:strRef>
          </c:cat>
          <c:val>
            <c:numRef>
              <c:f>Sheet1!$B$2:$B$5</c:f>
              <c:numCache>
                <c:formatCode>g/"通""用""格""式"</c:formatCode>
                <c:ptCount val="4"/>
                <c:pt idx="0">
                  <c:v>2</c:v>
                </c:pt>
                <c:pt idx="1">
                  <c:v>2.5</c:v>
                </c:pt>
                <c:pt idx="2">
                  <c:v>4.3</c:v>
                </c:pt>
                <c:pt idx="3">
                  <c:v>6</c:v>
                </c:pt>
              </c:numCache>
            </c:numRef>
          </c:val>
          <c:extLst>
            <c:ext xmlns:c16="http://schemas.microsoft.com/office/drawing/2014/chart" uri="{C3380CC4-5D6E-409C-BE32-E72D297353CC}">
              <c16:uniqueId val="{00000002-C3FA-4806-A9E2-46CD90881562}"/>
            </c:ext>
          </c:extLst>
        </c:ser>
        <c:dLbls>
          <c:showLegendKey val="0"/>
          <c:showVal val="0"/>
          <c:showCatName val="0"/>
          <c:showSerName val="0"/>
          <c:showPercent val="0"/>
          <c:showBubbleSize val="0"/>
        </c:dLbls>
        <c:gapWidth val="116"/>
        <c:overlap val="-27"/>
        <c:axId val="979773440"/>
        <c:axId val="979776240"/>
      </c:barChart>
      <c:catAx>
        <c:axId val="979773440"/>
        <c:scaling>
          <c:orientation val="minMax"/>
        </c:scaling>
        <c:delete val="0"/>
        <c:axPos val="b"/>
        <c:numFmt formatCode="General" sourceLinked="1"/>
        <c:majorTickMark val="none"/>
        <c:minorTickMark val="none"/>
        <c:tickLblPos val="nextTo"/>
        <c:spPr>
          <a:noFill/>
          <a:ln w="15857" cap="flat" cmpd="sng" algn="ctr">
            <a:noFill/>
            <a:round/>
          </a:ln>
          <a:effectLst/>
        </c:spPr>
        <c:txPr>
          <a:bodyPr rot="-60000000" spcFirstLastPara="1" vertOverflow="ellipsis" vert="horz" wrap="square" anchor="ctr" anchorCtr="1"/>
          <a:lstStyle/>
          <a:p>
            <a:pPr>
              <a:defRPr sz="1196" b="0" i="0" u="none" strike="noStrike" kern="1200" baseline="0">
                <a:solidFill>
                  <a:schemeClr val="tx1">
                    <a:lumMod val="65000"/>
                    <a:lumOff val="35000"/>
                  </a:schemeClr>
                </a:solidFill>
                <a:latin typeface="方正兰亭纤黑_GBK" panose="02000000000000000000" pitchFamily="2" charset="-122"/>
                <a:ea typeface="方正兰亭纤黑_GBK" panose="02000000000000000000" pitchFamily="2" charset="-122"/>
                <a:cs typeface="+mn-cs"/>
              </a:defRPr>
            </a:pPr>
            <a:endParaRPr lang="zh-CN"/>
          </a:p>
        </c:txPr>
        <c:crossAx val="979776240"/>
        <c:crosses val="autoZero"/>
        <c:auto val="1"/>
        <c:lblAlgn val="ctr"/>
        <c:lblOffset val="100"/>
        <c:noMultiLvlLbl val="0"/>
      </c:catAx>
      <c:valAx>
        <c:axId val="979776240"/>
        <c:scaling>
          <c:orientation val="minMax"/>
        </c:scaling>
        <c:delete val="1"/>
        <c:axPos val="l"/>
        <c:numFmt formatCode="g/&quot;通&quot;&quot;用&quot;&quot;格&quot;&quot;式&quot;" sourceLinked="1"/>
        <c:majorTickMark val="out"/>
        <c:minorTickMark val="none"/>
        <c:tickLblPos val="nextTo"/>
        <c:crossAx val="979773440"/>
        <c:crosses val="autoZero"/>
        <c:crossBetween val="between"/>
      </c:valAx>
      <c:spPr>
        <a:noFill/>
        <a:ln w="25371">
          <a:noFill/>
        </a:ln>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B378E8-1BC0-407C-8DF9-6EE79A6780F6}" type="datetimeFigureOut">
              <a:rPr lang="zh-CN" altLang="en-US" smtClean="0"/>
              <a:t>2018/3/2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C37548-143A-46F6-A09D-D61FCDEF2B2D}" type="slidenum">
              <a:rPr lang="zh-CN" altLang="en-US" smtClean="0"/>
              <a:t>‹#›</a:t>
            </a:fld>
            <a:endParaRPr lang="zh-CN" altLang="en-US"/>
          </a:p>
        </p:txBody>
      </p:sp>
    </p:spTree>
    <p:extLst>
      <p:ext uri="{BB962C8B-B14F-4D97-AF65-F5344CB8AC3E}">
        <p14:creationId xmlns:p14="http://schemas.microsoft.com/office/powerpoint/2010/main" val="393137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a:t>
            </a:fld>
            <a:endParaRPr lang="zh-CN" altLang="en-US"/>
          </a:p>
        </p:txBody>
      </p:sp>
    </p:spTree>
    <p:extLst>
      <p:ext uri="{BB962C8B-B14F-4D97-AF65-F5344CB8AC3E}">
        <p14:creationId xmlns:p14="http://schemas.microsoft.com/office/powerpoint/2010/main" val="253887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10</a:t>
            </a:fld>
            <a:endParaRPr lang="zh-CN" altLang="en-US"/>
          </a:p>
        </p:txBody>
      </p:sp>
    </p:spTree>
    <p:extLst>
      <p:ext uri="{BB962C8B-B14F-4D97-AF65-F5344CB8AC3E}">
        <p14:creationId xmlns:p14="http://schemas.microsoft.com/office/powerpoint/2010/main" val="3588083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11</a:t>
            </a:fld>
            <a:endParaRPr lang="zh-CN" altLang="en-US"/>
          </a:p>
        </p:txBody>
      </p:sp>
    </p:spTree>
    <p:extLst>
      <p:ext uri="{BB962C8B-B14F-4D97-AF65-F5344CB8AC3E}">
        <p14:creationId xmlns:p14="http://schemas.microsoft.com/office/powerpoint/2010/main" val="2153394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12</a:t>
            </a:fld>
            <a:endParaRPr lang="zh-CN" altLang="en-US"/>
          </a:p>
        </p:txBody>
      </p:sp>
    </p:spTree>
    <p:extLst>
      <p:ext uri="{BB962C8B-B14F-4D97-AF65-F5344CB8AC3E}">
        <p14:creationId xmlns:p14="http://schemas.microsoft.com/office/powerpoint/2010/main" val="118921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13</a:t>
            </a:fld>
            <a:endParaRPr lang="zh-CN" altLang="en-US"/>
          </a:p>
        </p:txBody>
      </p:sp>
    </p:spTree>
    <p:extLst>
      <p:ext uri="{BB962C8B-B14F-4D97-AF65-F5344CB8AC3E}">
        <p14:creationId xmlns:p14="http://schemas.microsoft.com/office/powerpoint/2010/main" val="4148848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14</a:t>
            </a:fld>
            <a:endParaRPr lang="zh-CN" altLang="en-US"/>
          </a:p>
        </p:txBody>
      </p:sp>
    </p:spTree>
    <p:extLst>
      <p:ext uri="{BB962C8B-B14F-4D97-AF65-F5344CB8AC3E}">
        <p14:creationId xmlns:p14="http://schemas.microsoft.com/office/powerpoint/2010/main" val="699870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15</a:t>
            </a:fld>
            <a:endParaRPr lang="zh-CN" altLang="en-US"/>
          </a:p>
        </p:txBody>
      </p:sp>
    </p:spTree>
    <p:extLst>
      <p:ext uri="{BB962C8B-B14F-4D97-AF65-F5344CB8AC3E}">
        <p14:creationId xmlns:p14="http://schemas.microsoft.com/office/powerpoint/2010/main" val="3803866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16</a:t>
            </a:fld>
            <a:endParaRPr lang="zh-CN" altLang="en-US"/>
          </a:p>
        </p:txBody>
      </p:sp>
    </p:spTree>
    <p:extLst>
      <p:ext uri="{BB962C8B-B14F-4D97-AF65-F5344CB8AC3E}">
        <p14:creationId xmlns:p14="http://schemas.microsoft.com/office/powerpoint/2010/main" val="108000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17</a:t>
            </a:fld>
            <a:endParaRPr lang="zh-CN" altLang="en-US"/>
          </a:p>
        </p:txBody>
      </p:sp>
    </p:spTree>
    <p:extLst>
      <p:ext uri="{BB962C8B-B14F-4D97-AF65-F5344CB8AC3E}">
        <p14:creationId xmlns:p14="http://schemas.microsoft.com/office/powerpoint/2010/main" val="15236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18</a:t>
            </a:fld>
            <a:endParaRPr lang="zh-CN" altLang="en-US"/>
          </a:p>
        </p:txBody>
      </p:sp>
    </p:spTree>
    <p:extLst>
      <p:ext uri="{BB962C8B-B14F-4D97-AF65-F5344CB8AC3E}">
        <p14:creationId xmlns:p14="http://schemas.microsoft.com/office/powerpoint/2010/main" val="9045510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19</a:t>
            </a:fld>
            <a:endParaRPr lang="zh-CN" altLang="en-US"/>
          </a:p>
        </p:txBody>
      </p:sp>
    </p:spTree>
    <p:extLst>
      <p:ext uri="{BB962C8B-B14F-4D97-AF65-F5344CB8AC3E}">
        <p14:creationId xmlns:p14="http://schemas.microsoft.com/office/powerpoint/2010/main" val="436252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2</a:t>
            </a:fld>
            <a:endParaRPr lang="zh-CN" altLang="en-US"/>
          </a:p>
        </p:txBody>
      </p:sp>
    </p:spTree>
    <p:extLst>
      <p:ext uri="{BB962C8B-B14F-4D97-AF65-F5344CB8AC3E}">
        <p14:creationId xmlns:p14="http://schemas.microsoft.com/office/powerpoint/2010/main" val="40303579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20</a:t>
            </a:fld>
            <a:endParaRPr lang="zh-CN" altLang="en-US"/>
          </a:p>
        </p:txBody>
      </p:sp>
    </p:spTree>
    <p:extLst>
      <p:ext uri="{BB962C8B-B14F-4D97-AF65-F5344CB8AC3E}">
        <p14:creationId xmlns:p14="http://schemas.microsoft.com/office/powerpoint/2010/main" val="4213792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21</a:t>
            </a:fld>
            <a:endParaRPr lang="zh-CN" altLang="en-US"/>
          </a:p>
        </p:txBody>
      </p:sp>
    </p:spTree>
    <p:extLst>
      <p:ext uri="{BB962C8B-B14F-4D97-AF65-F5344CB8AC3E}">
        <p14:creationId xmlns:p14="http://schemas.microsoft.com/office/powerpoint/2010/main" val="1466936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22</a:t>
            </a:fld>
            <a:endParaRPr lang="zh-CN" altLang="en-US"/>
          </a:p>
        </p:txBody>
      </p:sp>
    </p:spTree>
    <p:extLst>
      <p:ext uri="{BB962C8B-B14F-4D97-AF65-F5344CB8AC3E}">
        <p14:creationId xmlns:p14="http://schemas.microsoft.com/office/powerpoint/2010/main" val="298754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23</a:t>
            </a:fld>
            <a:endParaRPr lang="zh-CN" altLang="en-US"/>
          </a:p>
        </p:txBody>
      </p:sp>
    </p:spTree>
    <p:extLst>
      <p:ext uri="{BB962C8B-B14F-4D97-AF65-F5344CB8AC3E}">
        <p14:creationId xmlns:p14="http://schemas.microsoft.com/office/powerpoint/2010/main" val="25826418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24</a:t>
            </a:fld>
            <a:endParaRPr lang="zh-CN" altLang="en-US"/>
          </a:p>
        </p:txBody>
      </p:sp>
    </p:spTree>
    <p:extLst>
      <p:ext uri="{BB962C8B-B14F-4D97-AF65-F5344CB8AC3E}">
        <p14:creationId xmlns:p14="http://schemas.microsoft.com/office/powerpoint/2010/main" val="22444818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25</a:t>
            </a:fld>
            <a:endParaRPr lang="zh-CN" altLang="en-US"/>
          </a:p>
        </p:txBody>
      </p:sp>
    </p:spTree>
    <p:extLst>
      <p:ext uri="{BB962C8B-B14F-4D97-AF65-F5344CB8AC3E}">
        <p14:creationId xmlns:p14="http://schemas.microsoft.com/office/powerpoint/2010/main" val="35010255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26</a:t>
            </a:fld>
            <a:endParaRPr lang="zh-CN" altLang="en-US"/>
          </a:p>
        </p:txBody>
      </p:sp>
    </p:spTree>
    <p:extLst>
      <p:ext uri="{BB962C8B-B14F-4D97-AF65-F5344CB8AC3E}">
        <p14:creationId xmlns:p14="http://schemas.microsoft.com/office/powerpoint/2010/main" val="2662473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3</a:t>
            </a:fld>
            <a:endParaRPr lang="zh-CN" altLang="en-US"/>
          </a:p>
        </p:txBody>
      </p:sp>
    </p:spTree>
    <p:extLst>
      <p:ext uri="{BB962C8B-B14F-4D97-AF65-F5344CB8AC3E}">
        <p14:creationId xmlns:p14="http://schemas.microsoft.com/office/powerpoint/2010/main" val="1054993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4</a:t>
            </a:fld>
            <a:endParaRPr lang="zh-CN" altLang="en-US"/>
          </a:p>
        </p:txBody>
      </p:sp>
    </p:spTree>
    <p:extLst>
      <p:ext uri="{BB962C8B-B14F-4D97-AF65-F5344CB8AC3E}">
        <p14:creationId xmlns:p14="http://schemas.microsoft.com/office/powerpoint/2010/main" val="4052998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5</a:t>
            </a:fld>
            <a:endParaRPr lang="zh-CN" altLang="en-US"/>
          </a:p>
        </p:txBody>
      </p:sp>
    </p:spTree>
    <p:extLst>
      <p:ext uri="{BB962C8B-B14F-4D97-AF65-F5344CB8AC3E}">
        <p14:creationId xmlns:p14="http://schemas.microsoft.com/office/powerpoint/2010/main" val="1782158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6</a:t>
            </a:fld>
            <a:endParaRPr lang="zh-CN" altLang="en-US"/>
          </a:p>
        </p:txBody>
      </p:sp>
    </p:spTree>
    <p:extLst>
      <p:ext uri="{BB962C8B-B14F-4D97-AF65-F5344CB8AC3E}">
        <p14:creationId xmlns:p14="http://schemas.microsoft.com/office/powerpoint/2010/main" val="409104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7</a:t>
            </a:fld>
            <a:endParaRPr lang="zh-CN" altLang="en-US"/>
          </a:p>
        </p:txBody>
      </p:sp>
    </p:spTree>
    <p:extLst>
      <p:ext uri="{BB962C8B-B14F-4D97-AF65-F5344CB8AC3E}">
        <p14:creationId xmlns:p14="http://schemas.microsoft.com/office/powerpoint/2010/main" val="185598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8</a:t>
            </a:fld>
            <a:endParaRPr lang="zh-CN" altLang="en-US"/>
          </a:p>
        </p:txBody>
      </p:sp>
    </p:spTree>
    <p:extLst>
      <p:ext uri="{BB962C8B-B14F-4D97-AF65-F5344CB8AC3E}">
        <p14:creationId xmlns:p14="http://schemas.microsoft.com/office/powerpoint/2010/main" val="1156795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C37548-143A-46F6-A09D-D61FCDEF2B2D}" type="slidenum">
              <a:rPr lang="zh-CN" altLang="en-US" smtClean="0"/>
              <a:t>9</a:t>
            </a:fld>
            <a:endParaRPr lang="zh-CN" altLang="en-US"/>
          </a:p>
        </p:txBody>
      </p:sp>
    </p:spTree>
    <p:extLst>
      <p:ext uri="{BB962C8B-B14F-4D97-AF65-F5344CB8AC3E}">
        <p14:creationId xmlns:p14="http://schemas.microsoft.com/office/powerpoint/2010/main" val="12128847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666999" y="-2667001"/>
            <a:ext cx="6858000" cy="121920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0.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2.xml"/><Relationship Id="rId5" Type="http://schemas.openxmlformats.org/officeDocument/2006/relationships/tags" Target="../tags/tag6.xml"/><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image" Target="../media/image10.png"/><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notesSlide" Target="../notesSlides/notesSlide15.xml"/><Relationship Id="rId2" Type="http://schemas.openxmlformats.org/officeDocument/2006/relationships/tags" Target="../tags/tag12.xml"/><Relationship Id="rId16"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tags" Target="../tags/tag25.xml"/><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67010"/>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5917" y="201210"/>
            <a:ext cx="11500165" cy="6588636"/>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095375"/>
            <a:ext cx="10058400" cy="5762625"/>
          </a:xfrm>
          <a:prstGeom prst="rect">
            <a:avLst/>
          </a:prstGeom>
        </p:spPr>
      </p:pic>
      <p:pic>
        <p:nvPicPr>
          <p:cNvPr id="28" name="超喜欢.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1325777" y="-408390"/>
            <a:ext cx="609600" cy="609600"/>
          </a:xfrm>
          <a:prstGeom prst="rect">
            <a:avLst/>
          </a:prstGeom>
        </p:spPr>
      </p:pic>
      <p:sp>
        <p:nvSpPr>
          <p:cNvPr id="25" name="文本框 24">
            <a:extLst>
              <a:ext uri="{FF2B5EF4-FFF2-40B4-BE49-F238E27FC236}">
                <a16:creationId xmlns:a16="http://schemas.microsoft.com/office/drawing/2014/main" id="{2ACC8828-C8AE-406B-8D64-A05A55CD98C6}"/>
              </a:ext>
            </a:extLst>
          </p:cNvPr>
          <p:cNvSpPr txBox="1"/>
          <p:nvPr/>
        </p:nvSpPr>
        <p:spPr>
          <a:xfrm>
            <a:off x="2343351" y="2148968"/>
            <a:ext cx="391048" cy="461665"/>
          </a:xfrm>
          <a:prstGeom prst="rect">
            <a:avLst/>
          </a:prstGeom>
          <a:noFill/>
        </p:spPr>
        <p:txBody>
          <a:bodyPr wrap="square" rtlCol="0">
            <a:spAutoFit/>
          </a:bodyPr>
          <a:lstStyle/>
          <a:p>
            <a:r>
              <a:rPr lang="zh-CN" altLang="en-US" sz="2400" dirty="0">
                <a:solidFill>
                  <a:schemeClr val="bg1"/>
                </a:solidFill>
                <a:latin typeface="方正粗雅宋简体" panose="02000000000000000000" pitchFamily="2" charset="-122"/>
                <a:ea typeface="方正粗雅宋简体" panose="02000000000000000000" pitchFamily="2" charset="-122"/>
              </a:rPr>
              <a:t>从</a:t>
            </a:r>
          </a:p>
        </p:txBody>
      </p:sp>
      <p:sp>
        <p:nvSpPr>
          <p:cNvPr id="8" name="文本框 7">
            <a:extLst>
              <a:ext uri="{FF2B5EF4-FFF2-40B4-BE49-F238E27FC236}">
                <a16:creationId xmlns:a16="http://schemas.microsoft.com/office/drawing/2014/main" id="{2ACC8828-C8AE-406B-8D64-A05A55CD98C6}"/>
              </a:ext>
            </a:extLst>
          </p:cNvPr>
          <p:cNvSpPr txBox="1"/>
          <p:nvPr/>
        </p:nvSpPr>
        <p:spPr>
          <a:xfrm>
            <a:off x="2315116" y="2774671"/>
            <a:ext cx="391048" cy="461665"/>
          </a:xfrm>
          <a:prstGeom prst="rect">
            <a:avLst/>
          </a:prstGeom>
          <a:noFill/>
        </p:spPr>
        <p:txBody>
          <a:bodyPr wrap="square" rtlCol="0">
            <a:spAutoFit/>
          </a:bodyPr>
          <a:lstStyle/>
          <a:p>
            <a:r>
              <a:rPr lang="zh-CN" altLang="en-US" sz="2400" dirty="0">
                <a:solidFill>
                  <a:schemeClr val="bg1"/>
                </a:solidFill>
                <a:latin typeface="方正粗雅宋简体" panose="02000000000000000000" pitchFamily="2" charset="-122"/>
                <a:ea typeface="方正粗雅宋简体" panose="02000000000000000000" pitchFamily="2" charset="-122"/>
              </a:rPr>
              <a:t>我</a:t>
            </a:r>
          </a:p>
        </p:txBody>
      </p:sp>
      <p:sp>
        <p:nvSpPr>
          <p:cNvPr id="9" name="文本框 8">
            <a:extLst>
              <a:ext uri="{FF2B5EF4-FFF2-40B4-BE49-F238E27FC236}">
                <a16:creationId xmlns:a16="http://schemas.microsoft.com/office/drawing/2014/main" id="{2ACC8828-C8AE-406B-8D64-A05A55CD98C6}"/>
              </a:ext>
            </a:extLst>
          </p:cNvPr>
          <p:cNvSpPr txBox="1"/>
          <p:nvPr/>
        </p:nvSpPr>
        <p:spPr>
          <a:xfrm>
            <a:off x="2315116" y="3384768"/>
            <a:ext cx="391048" cy="461665"/>
          </a:xfrm>
          <a:prstGeom prst="rect">
            <a:avLst/>
          </a:prstGeom>
          <a:noFill/>
        </p:spPr>
        <p:txBody>
          <a:bodyPr wrap="square" rtlCol="0">
            <a:spAutoFit/>
          </a:bodyPr>
          <a:lstStyle/>
          <a:p>
            <a:r>
              <a:rPr lang="zh-CN" altLang="en-US" sz="2400" dirty="0">
                <a:solidFill>
                  <a:schemeClr val="bg1"/>
                </a:solidFill>
                <a:latin typeface="方正粗雅宋简体" panose="02000000000000000000" pitchFamily="2" charset="-122"/>
                <a:ea typeface="方正粗雅宋简体" panose="02000000000000000000" pitchFamily="2" charset="-122"/>
              </a:rPr>
              <a:t>做</a:t>
            </a:r>
          </a:p>
        </p:txBody>
      </p:sp>
      <p:sp>
        <p:nvSpPr>
          <p:cNvPr id="10" name="文本框 9">
            <a:extLst>
              <a:ext uri="{FF2B5EF4-FFF2-40B4-BE49-F238E27FC236}">
                <a16:creationId xmlns:a16="http://schemas.microsoft.com/office/drawing/2014/main" id="{2ACC8828-C8AE-406B-8D64-A05A55CD98C6}"/>
              </a:ext>
            </a:extLst>
          </p:cNvPr>
          <p:cNvSpPr txBox="1"/>
          <p:nvPr/>
        </p:nvSpPr>
        <p:spPr>
          <a:xfrm>
            <a:off x="2315116" y="3938088"/>
            <a:ext cx="391048" cy="461665"/>
          </a:xfrm>
          <a:prstGeom prst="rect">
            <a:avLst/>
          </a:prstGeom>
          <a:noFill/>
        </p:spPr>
        <p:txBody>
          <a:bodyPr wrap="square" rtlCol="0">
            <a:spAutoFit/>
          </a:bodyPr>
          <a:lstStyle/>
          <a:p>
            <a:r>
              <a:rPr lang="zh-CN" altLang="en-US" sz="2400" dirty="0">
                <a:solidFill>
                  <a:schemeClr val="bg1"/>
                </a:solidFill>
                <a:latin typeface="方正粗雅宋简体" panose="02000000000000000000" pitchFamily="2" charset="-122"/>
                <a:ea typeface="方正粗雅宋简体" panose="02000000000000000000" pitchFamily="2" charset="-122"/>
              </a:rPr>
              <a:t>起</a:t>
            </a:r>
          </a:p>
        </p:txBody>
      </p:sp>
    </p:spTree>
    <p:extLst>
      <p:ext uri="{BB962C8B-B14F-4D97-AF65-F5344CB8AC3E}">
        <p14:creationId xmlns:p14="http://schemas.microsoft.com/office/powerpoint/2010/main" val="3689381960"/>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1" presetClass="mediacall" presetSubtype="0" fill="hold" nodeType="afterEffect">
                                  <p:stCondLst>
                                    <p:cond delay="0"/>
                                  </p:stCondLst>
                                  <p:childTnLst>
                                    <p:cmd type="call" cmd="playFrom(0.0)">
                                      <p:cBhvr>
                                        <p:cTn id="26" dur="1" fill="hold"/>
                                        <p:tgtEl>
                                          <p:spTgt spid="28"/>
                                        </p:tgtEl>
                                      </p:cBhvr>
                                    </p:cmd>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hold" display="0">
                  <p:stCondLst>
                    <p:cond delay="indefinite"/>
                  </p:stCondLst>
                  <p:endCondLst>
                    <p:cond evt="onStopAudio" delay="0">
                      <p:tgtEl>
                        <p:sldTgt/>
                      </p:tgtEl>
                    </p:cond>
                  </p:endCondLst>
                </p:cTn>
                <p:tgtEl>
                  <p:spTgt spid="28"/>
                </p:tgtEl>
              </p:cMediaNode>
            </p:audio>
          </p:childTnLst>
        </p:cTn>
      </p:par>
    </p:tnLst>
    <p:bldLst>
      <p:bldP spid="25" grpId="0"/>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02</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活动中期准备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sp>
        <p:nvSpPr>
          <p:cNvPr id="7" name="矩形 6">
            <a:extLst>
              <a:ext uri="{FF2B5EF4-FFF2-40B4-BE49-F238E27FC236}">
                <a16:creationId xmlns:a16="http://schemas.microsoft.com/office/drawing/2014/main" id="{F6AF8900-31FF-486E-A504-F6F6C12E554C}"/>
              </a:ext>
            </a:extLst>
          </p:cNvPr>
          <p:cNvSpPr/>
          <p:nvPr/>
        </p:nvSpPr>
        <p:spPr>
          <a:xfrm>
            <a:off x="850330" y="1820371"/>
            <a:ext cx="4822825" cy="581057"/>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2400" kern="100" dirty="0">
                <a:solidFill>
                  <a:srgbClr val="538503"/>
                </a:solidFill>
                <a:latin typeface="方正兰亭纤黑_GBK" panose="02000000000000000000" pitchFamily="2" charset="-122"/>
                <a:ea typeface="方正兰亭纤黑_GBK" panose="02000000000000000000" pitchFamily="2" charset="-122"/>
              </a:rPr>
              <a:t>添加标题文本</a:t>
            </a:r>
            <a:endParaRPr lang="en-US" altLang="zh-CN" sz="2400" kern="100" dirty="0">
              <a:solidFill>
                <a:srgbClr val="538503"/>
              </a:solidFill>
              <a:latin typeface="方正兰亭纤黑_GBK" panose="02000000000000000000" pitchFamily="2" charset="-122"/>
              <a:ea typeface="方正兰亭纤黑_GBK" panose="02000000000000000000" pitchFamily="2" charset="-122"/>
            </a:endParaRPr>
          </a:p>
        </p:txBody>
      </p:sp>
      <p:graphicFrame>
        <p:nvGraphicFramePr>
          <p:cNvPr id="11" name="图表 10">
            <a:extLst>
              <a:ext uri="{FF2B5EF4-FFF2-40B4-BE49-F238E27FC236}">
                <a16:creationId xmlns:a16="http://schemas.microsoft.com/office/drawing/2014/main" id="{CFC656C4-75B8-401A-AD4B-E575AF4A13C1}"/>
              </a:ext>
            </a:extLst>
          </p:cNvPr>
          <p:cNvGraphicFramePr>
            <a:graphicFrameLocks/>
          </p:cNvGraphicFramePr>
          <p:nvPr>
            <p:extLst>
              <p:ext uri="{D42A27DB-BD31-4B8C-83A1-F6EECF244321}">
                <p14:modId xmlns:p14="http://schemas.microsoft.com/office/powerpoint/2010/main" val="2228240441"/>
              </p:ext>
            </p:extLst>
          </p:nvPr>
        </p:nvGraphicFramePr>
        <p:xfrm>
          <a:off x="5992813" y="1566863"/>
          <a:ext cx="5807075" cy="4603750"/>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直接连接符 11">
            <a:extLst>
              <a:ext uri="{FF2B5EF4-FFF2-40B4-BE49-F238E27FC236}">
                <a16:creationId xmlns:a16="http://schemas.microsoft.com/office/drawing/2014/main" id="{F9286EF8-493E-4FC3-A1E8-C1019570EA2D}"/>
              </a:ext>
            </a:extLst>
          </p:cNvPr>
          <p:cNvCxnSpPr/>
          <p:nvPr/>
        </p:nvCxnSpPr>
        <p:spPr>
          <a:xfrm>
            <a:off x="990600" y="5716588"/>
            <a:ext cx="10420350" cy="0"/>
          </a:xfrm>
          <a:prstGeom prst="line">
            <a:avLst/>
          </a:prstGeom>
          <a:ln w="15875">
            <a:solidFill>
              <a:srgbClr val="626366"/>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A9C320EC-A9E9-40C1-B721-B77646BA9A6F}"/>
              </a:ext>
            </a:extLst>
          </p:cNvPr>
          <p:cNvSpPr txBox="1"/>
          <p:nvPr/>
        </p:nvSpPr>
        <p:spPr>
          <a:xfrm>
            <a:off x="817007" y="2630360"/>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14" name="文本框 13">
            <a:extLst>
              <a:ext uri="{FF2B5EF4-FFF2-40B4-BE49-F238E27FC236}">
                <a16:creationId xmlns:a16="http://schemas.microsoft.com/office/drawing/2014/main" id="{B6E83711-7A73-41BB-8F20-7E69976CA90E}"/>
              </a:ext>
            </a:extLst>
          </p:cNvPr>
          <p:cNvSpPr txBox="1"/>
          <p:nvPr/>
        </p:nvSpPr>
        <p:spPr>
          <a:xfrm>
            <a:off x="850330" y="3521143"/>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15" name="文本框 14">
            <a:extLst>
              <a:ext uri="{FF2B5EF4-FFF2-40B4-BE49-F238E27FC236}">
                <a16:creationId xmlns:a16="http://schemas.microsoft.com/office/drawing/2014/main" id="{230C364D-68D0-4121-B0BC-151C733D7B07}"/>
              </a:ext>
            </a:extLst>
          </p:cNvPr>
          <p:cNvSpPr txBox="1"/>
          <p:nvPr/>
        </p:nvSpPr>
        <p:spPr>
          <a:xfrm>
            <a:off x="850330" y="4349687"/>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Tree>
    <p:extLst>
      <p:ext uri="{BB962C8B-B14F-4D97-AF65-F5344CB8AC3E}">
        <p14:creationId xmlns:p14="http://schemas.microsoft.com/office/powerpoint/2010/main" val="129675200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8"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2" presetClass="entr" presetSubtype="8" fill="hold" grpId="0" nodeType="withEffect">
                                  <p:stCondLst>
                                    <p:cond delay="300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0-#ppt_w/2"/>
                                          </p:val>
                                        </p:tav>
                                        <p:tav tm="100000">
                                          <p:val>
                                            <p:strVal val="#ppt_x"/>
                                          </p:val>
                                        </p:tav>
                                      </p:tavLst>
                                    </p:anim>
                                    <p:anim calcmode="lin" valueType="num">
                                      <p:cBhvr additive="base">
                                        <p:cTn id="3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Graphic spid="11" grpId="0">
        <p:bldAsOne/>
      </p:bldGraphic>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02</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活动中期准备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cxnSp>
        <p:nvCxnSpPr>
          <p:cNvPr id="15" name="直接连接符 14">
            <a:extLst>
              <a:ext uri="{FF2B5EF4-FFF2-40B4-BE49-F238E27FC236}">
                <a16:creationId xmlns:a16="http://schemas.microsoft.com/office/drawing/2014/main" id="{BF837727-7862-4ACD-BAEE-3E27DCE553BE}"/>
              </a:ext>
            </a:extLst>
          </p:cNvPr>
          <p:cNvCxnSpPr>
            <a:stCxn id="19" idx="6"/>
          </p:cNvCxnSpPr>
          <p:nvPr/>
        </p:nvCxnSpPr>
        <p:spPr>
          <a:xfrm>
            <a:off x="2628900" y="3513138"/>
            <a:ext cx="6696075" cy="0"/>
          </a:xfrm>
          <a:prstGeom prst="line">
            <a:avLst/>
          </a:prstGeom>
          <a:ln w="31750">
            <a:solidFill>
              <a:srgbClr val="538503"/>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id="{F0D98BBA-BF6E-4EFE-B780-30CE2DC1B9D8}"/>
              </a:ext>
            </a:extLst>
          </p:cNvPr>
          <p:cNvSpPr/>
          <p:nvPr/>
        </p:nvSpPr>
        <p:spPr>
          <a:xfrm>
            <a:off x="4016375" y="2741613"/>
            <a:ext cx="1543050" cy="1543050"/>
          </a:xfrm>
          <a:prstGeom prst="ellipse">
            <a:avLst/>
          </a:prstGeom>
          <a:solidFill>
            <a:schemeClr val="bg1"/>
          </a:solidFill>
          <a:ln w="82550">
            <a:solidFill>
              <a:srgbClr val="95B37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7" name="椭圆 16">
            <a:extLst>
              <a:ext uri="{FF2B5EF4-FFF2-40B4-BE49-F238E27FC236}">
                <a16:creationId xmlns:a16="http://schemas.microsoft.com/office/drawing/2014/main" id="{47C87757-4BDE-4DCF-BFAD-83C7C4FCB353}"/>
              </a:ext>
            </a:extLst>
          </p:cNvPr>
          <p:cNvSpPr/>
          <p:nvPr/>
        </p:nvSpPr>
        <p:spPr>
          <a:xfrm>
            <a:off x="9324975" y="2741613"/>
            <a:ext cx="1543050" cy="1543050"/>
          </a:xfrm>
          <a:prstGeom prst="ellipse">
            <a:avLst/>
          </a:prstGeom>
          <a:solidFill>
            <a:schemeClr val="bg1"/>
          </a:solidFill>
          <a:ln w="82550">
            <a:solidFill>
              <a:srgbClr val="95B37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a:extLst>
              <a:ext uri="{FF2B5EF4-FFF2-40B4-BE49-F238E27FC236}">
                <a16:creationId xmlns:a16="http://schemas.microsoft.com/office/drawing/2014/main" id="{86FB0C00-2F5A-482F-8352-07B3409103CE}"/>
              </a:ext>
            </a:extLst>
          </p:cNvPr>
          <p:cNvSpPr/>
          <p:nvPr/>
        </p:nvSpPr>
        <p:spPr>
          <a:xfrm>
            <a:off x="6946900" y="3017838"/>
            <a:ext cx="990600" cy="990600"/>
          </a:xfrm>
          <a:prstGeom prst="ellipse">
            <a:avLst/>
          </a:prstGeom>
          <a:solidFill>
            <a:srgbClr val="5385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9" name="椭圆 18">
            <a:extLst>
              <a:ext uri="{FF2B5EF4-FFF2-40B4-BE49-F238E27FC236}">
                <a16:creationId xmlns:a16="http://schemas.microsoft.com/office/drawing/2014/main" id="{0E320FA1-C10D-4FD4-98E1-4744C3AC61E0}"/>
              </a:ext>
            </a:extLst>
          </p:cNvPr>
          <p:cNvSpPr/>
          <p:nvPr/>
        </p:nvSpPr>
        <p:spPr>
          <a:xfrm>
            <a:off x="1638300" y="3017838"/>
            <a:ext cx="990600" cy="990600"/>
          </a:xfrm>
          <a:prstGeom prst="ellipse">
            <a:avLst/>
          </a:prstGeom>
          <a:solidFill>
            <a:srgbClr val="5385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0" name="组合 19">
            <a:extLst>
              <a:ext uri="{FF2B5EF4-FFF2-40B4-BE49-F238E27FC236}">
                <a16:creationId xmlns:a16="http://schemas.microsoft.com/office/drawing/2014/main" id="{80C26A88-7D84-4C72-B80D-14A2925E5E38}"/>
              </a:ext>
            </a:extLst>
          </p:cNvPr>
          <p:cNvGrpSpPr>
            <a:grpSpLocks noChangeAspect="1"/>
          </p:cNvGrpSpPr>
          <p:nvPr/>
        </p:nvGrpSpPr>
        <p:grpSpPr>
          <a:xfrm>
            <a:off x="7219712" y="3243131"/>
            <a:ext cx="452063" cy="540000"/>
            <a:chOff x="7410450" y="4560888"/>
            <a:chExt cx="522288" cy="623887"/>
          </a:xfrm>
          <a:solidFill>
            <a:schemeClr val="bg1"/>
          </a:solidFill>
        </p:grpSpPr>
        <p:sp>
          <p:nvSpPr>
            <p:cNvPr id="21" name="Freeform 211">
              <a:extLst>
                <a:ext uri="{FF2B5EF4-FFF2-40B4-BE49-F238E27FC236}">
                  <a16:creationId xmlns:a16="http://schemas.microsoft.com/office/drawing/2014/main" id="{8BD6C5CE-5746-4267-9082-65965DB3AC07}"/>
                </a:ext>
              </a:extLst>
            </p:cNvPr>
            <p:cNvSpPr>
              <a:spLocks/>
            </p:cNvSpPr>
            <p:nvPr/>
          </p:nvSpPr>
          <p:spPr bwMode="auto">
            <a:xfrm>
              <a:off x="7481888" y="5127625"/>
              <a:ext cx="38100" cy="57150"/>
            </a:xfrm>
            <a:custGeom>
              <a:avLst/>
              <a:gdLst>
                <a:gd name="T0" fmla="*/ 4 w 10"/>
                <a:gd name="T1" fmla="*/ 0 h 15"/>
                <a:gd name="T2" fmla="*/ 3 w 10"/>
                <a:gd name="T3" fmla="*/ 1 h 15"/>
                <a:gd name="T4" fmla="*/ 0 w 10"/>
                <a:gd name="T5" fmla="*/ 2 h 15"/>
                <a:gd name="T6" fmla="*/ 1 w 10"/>
                <a:gd name="T7" fmla="*/ 4 h 15"/>
                <a:gd name="T8" fmla="*/ 2 w 10"/>
                <a:gd name="T9" fmla="*/ 5 h 15"/>
                <a:gd name="T10" fmla="*/ 3 w 10"/>
                <a:gd name="T11" fmla="*/ 11 h 15"/>
                <a:gd name="T12" fmla="*/ 9 w 10"/>
                <a:gd name="T13" fmla="*/ 14 h 15"/>
                <a:gd name="T14" fmla="*/ 8 w 10"/>
                <a:gd name="T15" fmla="*/ 9 h 15"/>
                <a:gd name="T16" fmla="*/ 4 w 10"/>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4" y="0"/>
                  </a:moveTo>
                  <a:cubicBezTo>
                    <a:pt x="3" y="1"/>
                    <a:pt x="3" y="1"/>
                    <a:pt x="3" y="1"/>
                  </a:cubicBezTo>
                  <a:cubicBezTo>
                    <a:pt x="3" y="1"/>
                    <a:pt x="3" y="1"/>
                    <a:pt x="0" y="2"/>
                  </a:cubicBezTo>
                  <a:cubicBezTo>
                    <a:pt x="0" y="3"/>
                    <a:pt x="1" y="4"/>
                    <a:pt x="1" y="4"/>
                  </a:cubicBezTo>
                  <a:cubicBezTo>
                    <a:pt x="1" y="5"/>
                    <a:pt x="2" y="4"/>
                    <a:pt x="2" y="5"/>
                  </a:cubicBezTo>
                  <a:cubicBezTo>
                    <a:pt x="1" y="8"/>
                    <a:pt x="1" y="8"/>
                    <a:pt x="3" y="11"/>
                  </a:cubicBezTo>
                  <a:cubicBezTo>
                    <a:pt x="4" y="14"/>
                    <a:pt x="8" y="15"/>
                    <a:pt x="9" y="14"/>
                  </a:cubicBezTo>
                  <a:cubicBezTo>
                    <a:pt x="10" y="11"/>
                    <a:pt x="8" y="9"/>
                    <a:pt x="8" y="9"/>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212">
              <a:extLst>
                <a:ext uri="{FF2B5EF4-FFF2-40B4-BE49-F238E27FC236}">
                  <a16:creationId xmlns:a16="http://schemas.microsoft.com/office/drawing/2014/main" id="{80673525-EC48-44A7-8B54-6803A4D30210}"/>
                </a:ext>
              </a:extLst>
            </p:cNvPr>
            <p:cNvSpPr>
              <a:spLocks/>
            </p:cNvSpPr>
            <p:nvPr/>
          </p:nvSpPr>
          <p:spPr bwMode="auto">
            <a:xfrm>
              <a:off x="7778750" y="4887913"/>
              <a:ext cx="63500" cy="52388"/>
            </a:xfrm>
            <a:custGeom>
              <a:avLst/>
              <a:gdLst>
                <a:gd name="T0" fmla="*/ 1 w 17"/>
                <a:gd name="T1" fmla="*/ 12 h 14"/>
                <a:gd name="T2" fmla="*/ 12 w 17"/>
                <a:gd name="T3" fmla="*/ 9 h 14"/>
                <a:gd name="T4" fmla="*/ 11 w 17"/>
                <a:gd name="T5" fmla="*/ 4 h 14"/>
                <a:gd name="T6" fmla="*/ 11 w 17"/>
                <a:gd name="T7" fmla="*/ 3 h 14"/>
                <a:gd name="T8" fmla="*/ 14 w 17"/>
                <a:gd name="T9" fmla="*/ 1 h 14"/>
                <a:gd name="T10" fmla="*/ 3 w 17"/>
                <a:gd name="T11" fmla="*/ 3 h 14"/>
                <a:gd name="T12" fmla="*/ 1 w 17"/>
                <a:gd name="T13" fmla="*/ 8 h 14"/>
                <a:gd name="T14" fmla="*/ 1 w 17"/>
                <a:gd name="T15" fmla="*/ 12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4">
                  <a:moveTo>
                    <a:pt x="1" y="12"/>
                  </a:moveTo>
                  <a:cubicBezTo>
                    <a:pt x="1" y="12"/>
                    <a:pt x="10" y="14"/>
                    <a:pt x="12" y="9"/>
                  </a:cubicBezTo>
                  <a:cubicBezTo>
                    <a:pt x="13" y="7"/>
                    <a:pt x="13" y="5"/>
                    <a:pt x="11" y="4"/>
                  </a:cubicBezTo>
                  <a:cubicBezTo>
                    <a:pt x="9" y="4"/>
                    <a:pt x="10" y="2"/>
                    <a:pt x="11" y="3"/>
                  </a:cubicBezTo>
                  <a:cubicBezTo>
                    <a:pt x="12" y="3"/>
                    <a:pt x="17" y="1"/>
                    <a:pt x="14" y="1"/>
                  </a:cubicBezTo>
                  <a:cubicBezTo>
                    <a:pt x="11" y="0"/>
                    <a:pt x="4" y="1"/>
                    <a:pt x="3" y="3"/>
                  </a:cubicBezTo>
                  <a:cubicBezTo>
                    <a:pt x="3" y="3"/>
                    <a:pt x="3" y="4"/>
                    <a:pt x="1" y="8"/>
                  </a:cubicBezTo>
                  <a:cubicBezTo>
                    <a:pt x="0" y="12"/>
                    <a:pt x="1"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213">
              <a:extLst>
                <a:ext uri="{FF2B5EF4-FFF2-40B4-BE49-F238E27FC236}">
                  <a16:creationId xmlns:a16="http://schemas.microsoft.com/office/drawing/2014/main" id="{12016F63-0E1A-44EC-9122-837C6BD98258}"/>
                </a:ext>
              </a:extLst>
            </p:cNvPr>
            <p:cNvSpPr>
              <a:spLocks/>
            </p:cNvSpPr>
            <p:nvPr/>
          </p:nvSpPr>
          <p:spPr bwMode="auto">
            <a:xfrm>
              <a:off x="7823200" y="5116513"/>
              <a:ext cx="109538" cy="60325"/>
            </a:xfrm>
            <a:custGeom>
              <a:avLst/>
              <a:gdLst>
                <a:gd name="T0" fmla="*/ 0 w 29"/>
                <a:gd name="T1" fmla="*/ 12 h 16"/>
                <a:gd name="T2" fmla="*/ 4 w 29"/>
                <a:gd name="T3" fmla="*/ 16 h 16"/>
                <a:gd name="T4" fmla="*/ 6 w 29"/>
                <a:gd name="T5" fmla="*/ 14 h 16"/>
                <a:gd name="T6" fmla="*/ 8 w 29"/>
                <a:gd name="T7" fmla="*/ 13 h 16"/>
                <a:gd name="T8" fmla="*/ 21 w 29"/>
                <a:gd name="T9" fmla="*/ 7 h 16"/>
                <a:gd name="T10" fmla="*/ 10 w 29"/>
                <a:gd name="T11" fmla="*/ 3 h 16"/>
                <a:gd name="T12" fmla="*/ 0 w 29"/>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29" h="16">
                  <a:moveTo>
                    <a:pt x="0" y="12"/>
                  </a:moveTo>
                  <a:cubicBezTo>
                    <a:pt x="0" y="12"/>
                    <a:pt x="0" y="14"/>
                    <a:pt x="4" y="16"/>
                  </a:cubicBezTo>
                  <a:cubicBezTo>
                    <a:pt x="4" y="16"/>
                    <a:pt x="6" y="15"/>
                    <a:pt x="6" y="14"/>
                  </a:cubicBezTo>
                  <a:cubicBezTo>
                    <a:pt x="7" y="14"/>
                    <a:pt x="5" y="13"/>
                    <a:pt x="8" y="13"/>
                  </a:cubicBezTo>
                  <a:cubicBezTo>
                    <a:pt x="12" y="12"/>
                    <a:pt x="17" y="12"/>
                    <a:pt x="21" y="7"/>
                  </a:cubicBezTo>
                  <a:cubicBezTo>
                    <a:pt x="29" y="0"/>
                    <a:pt x="10" y="3"/>
                    <a:pt x="10" y="3"/>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214">
              <a:extLst>
                <a:ext uri="{FF2B5EF4-FFF2-40B4-BE49-F238E27FC236}">
                  <a16:creationId xmlns:a16="http://schemas.microsoft.com/office/drawing/2014/main" id="{4FBB9515-015F-4211-82C3-ACD6AD1F3856}"/>
                </a:ext>
              </a:extLst>
            </p:cNvPr>
            <p:cNvSpPr>
              <a:spLocks/>
            </p:cNvSpPr>
            <p:nvPr/>
          </p:nvSpPr>
          <p:spPr bwMode="auto">
            <a:xfrm>
              <a:off x="7440613" y="4745038"/>
              <a:ext cx="417513" cy="412750"/>
            </a:xfrm>
            <a:custGeom>
              <a:avLst/>
              <a:gdLst>
                <a:gd name="T0" fmla="*/ 56 w 111"/>
                <a:gd name="T1" fmla="*/ 79 h 110"/>
                <a:gd name="T2" fmla="*/ 73 w 111"/>
                <a:gd name="T3" fmla="*/ 81 h 110"/>
                <a:gd name="T4" fmla="*/ 98 w 111"/>
                <a:gd name="T5" fmla="*/ 110 h 110"/>
                <a:gd name="T6" fmla="*/ 111 w 111"/>
                <a:gd name="T7" fmla="*/ 100 h 110"/>
                <a:gd name="T8" fmla="*/ 88 w 111"/>
                <a:gd name="T9" fmla="*/ 69 h 110"/>
                <a:gd name="T10" fmla="*/ 76 w 111"/>
                <a:gd name="T11" fmla="*/ 63 h 110"/>
                <a:gd name="T12" fmla="*/ 78 w 111"/>
                <a:gd name="T13" fmla="*/ 63 h 110"/>
                <a:gd name="T14" fmla="*/ 76 w 111"/>
                <a:gd name="T15" fmla="*/ 55 h 110"/>
                <a:gd name="T16" fmla="*/ 77 w 111"/>
                <a:gd name="T17" fmla="*/ 38 h 110"/>
                <a:gd name="T18" fmla="*/ 78 w 111"/>
                <a:gd name="T19" fmla="*/ 46 h 110"/>
                <a:gd name="T20" fmla="*/ 88 w 111"/>
                <a:gd name="T21" fmla="*/ 51 h 110"/>
                <a:gd name="T22" fmla="*/ 90 w 111"/>
                <a:gd name="T23" fmla="*/ 38 h 110"/>
                <a:gd name="T24" fmla="*/ 78 w 111"/>
                <a:gd name="T25" fmla="*/ 30 h 110"/>
                <a:gd name="T26" fmla="*/ 78 w 111"/>
                <a:gd name="T27" fmla="*/ 35 h 110"/>
                <a:gd name="T28" fmla="*/ 65 w 111"/>
                <a:gd name="T29" fmla="*/ 2 h 110"/>
                <a:gd name="T30" fmla="*/ 64 w 111"/>
                <a:gd name="T31" fmla="*/ 3 h 110"/>
                <a:gd name="T32" fmla="*/ 64 w 111"/>
                <a:gd name="T33" fmla="*/ 36 h 110"/>
                <a:gd name="T34" fmla="*/ 60 w 111"/>
                <a:gd name="T35" fmla="*/ 8 h 110"/>
                <a:gd name="T36" fmla="*/ 61 w 111"/>
                <a:gd name="T37" fmla="*/ 6 h 110"/>
                <a:gd name="T38" fmla="*/ 60 w 111"/>
                <a:gd name="T39" fmla="*/ 4 h 110"/>
                <a:gd name="T40" fmla="*/ 57 w 111"/>
                <a:gd name="T41" fmla="*/ 4 h 110"/>
                <a:gd name="T42" fmla="*/ 55 w 111"/>
                <a:gd name="T43" fmla="*/ 6 h 110"/>
                <a:gd name="T44" fmla="*/ 56 w 111"/>
                <a:gd name="T45" fmla="*/ 8 h 110"/>
                <a:gd name="T46" fmla="*/ 56 w 111"/>
                <a:gd name="T47" fmla="*/ 27 h 110"/>
                <a:gd name="T48" fmla="*/ 57 w 111"/>
                <a:gd name="T49" fmla="*/ 37 h 110"/>
                <a:gd name="T50" fmla="*/ 46 w 111"/>
                <a:gd name="T51" fmla="*/ 2 h 110"/>
                <a:gd name="T52" fmla="*/ 40 w 111"/>
                <a:gd name="T53" fmla="*/ 2 h 110"/>
                <a:gd name="T54" fmla="*/ 9 w 111"/>
                <a:gd name="T55" fmla="*/ 23 h 110"/>
                <a:gd name="T56" fmla="*/ 1 w 111"/>
                <a:gd name="T57" fmla="*/ 35 h 110"/>
                <a:gd name="T58" fmla="*/ 1 w 111"/>
                <a:gd name="T59" fmla="*/ 55 h 110"/>
                <a:gd name="T60" fmla="*/ 14 w 111"/>
                <a:gd name="T61" fmla="*/ 53 h 110"/>
                <a:gd name="T62" fmla="*/ 14 w 111"/>
                <a:gd name="T63" fmla="*/ 38 h 110"/>
                <a:gd name="T64" fmla="*/ 27 w 111"/>
                <a:gd name="T65" fmla="*/ 29 h 110"/>
                <a:gd name="T66" fmla="*/ 27 w 111"/>
                <a:gd name="T67" fmla="*/ 47 h 110"/>
                <a:gd name="T68" fmla="*/ 29 w 111"/>
                <a:gd name="T69" fmla="*/ 69 h 110"/>
                <a:gd name="T70" fmla="*/ 33 w 111"/>
                <a:gd name="T71" fmla="*/ 70 h 110"/>
                <a:gd name="T72" fmla="*/ 33 w 111"/>
                <a:gd name="T73" fmla="*/ 98 h 110"/>
                <a:gd name="T74" fmla="*/ 16 w 111"/>
                <a:gd name="T75" fmla="*/ 101 h 110"/>
                <a:gd name="T76" fmla="*/ 20 w 111"/>
                <a:gd name="T77" fmla="*/ 108 h 110"/>
                <a:gd name="T78" fmla="*/ 50 w 111"/>
                <a:gd name="T79" fmla="*/ 105 h 110"/>
                <a:gd name="T80" fmla="*/ 56 w 111"/>
                <a:gd name="T81" fmla="*/ 7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1" h="110">
                  <a:moveTo>
                    <a:pt x="56" y="79"/>
                  </a:moveTo>
                  <a:cubicBezTo>
                    <a:pt x="73" y="81"/>
                    <a:pt x="73" y="81"/>
                    <a:pt x="73" y="81"/>
                  </a:cubicBezTo>
                  <a:cubicBezTo>
                    <a:pt x="98" y="110"/>
                    <a:pt x="98" y="110"/>
                    <a:pt x="98" y="110"/>
                  </a:cubicBezTo>
                  <a:cubicBezTo>
                    <a:pt x="111" y="100"/>
                    <a:pt x="111" y="100"/>
                    <a:pt x="111" y="100"/>
                  </a:cubicBezTo>
                  <a:cubicBezTo>
                    <a:pt x="88" y="69"/>
                    <a:pt x="88" y="69"/>
                    <a:pt x="88" y="69"/>
                  </a:cubicBezTo>
                  <a:cubicBezTo>
                    <a:pt x="88" y="69"/>
                    <a:pt x="79" y="65"/>
                    <a:pt x="76" y="63"/>
                  </a:cubicBezTo>
                  <a:cubicBezTo>
                    <a:pt x="78" y="63"/>
                    <a:pt x="78" y="63"/>
                    <a:pt x="78" y="63"/>
                  </a:cubicBezTo>
                  <a:cubicBezTo>
                    <a:pt x="76" y="59"/>
                    <a:pt x="76" y="57"/>
                    <a:pt x="76" y="55"/>
                  </a:cubicBezTo>
                  <a:cubicBezTo>
                    <a:pt x="77" y="38"/>
                    <a:pt x="77" y="38"/>
                    <a:pt x="77" y="38"/>
                  </a:cubicBezTo>
                  <a:cubicBezTo>
                    <a:pt x="77" y="41"/>
                    <a:pt x="78" y="46"/>
                    <a:pt x="78" y="46"/>
                  </a:cubicBezTo>
                  <a:cubicBezTo>
                    <a:pt x="88" y="51"/>
                    <a:pt x="88" y="51"/>
                    <a:pt x="88" y="51"/>
                  </a:cubicBezTo>
                  <a:cubicBezTo>
                    <a:pt x="90" y="38"/>
                    <a:pt x="90" y="38"/>
                    <a:pt x="90" y="38"/>
                  </a:cubicBezTo>
                  <a:cubicBezTo>
                    <a:pt x="78" y="30"/>
                    <a:pt x="78" y="30"/>
                    <a:pt x="78" y="30"/>
                  </a:cubicBezTo>
                  <a:cubicBezTo>
                    <a:pt x="78" y="35"/>
                    <a:pt x="78" y="35"/>
                    <a:pt x="78" y="35"/>
                  </a:cubicBezTo>
                  <a:cubicBezTo>
                    <a:pt x="77" y="21"/>
                    <a:pt x="74" y="0"/>
                    <a:pt x="65" y="2"/>
                  </a:cubicBezTo>
                  <a:cubicBezTo>
                    <a:pt x="65" y="2"/>
                    <a:pt x="65" y="2"/>
                    <a:pt x="64" y="3"/>
                  </a:cubicBezTo>
                  <a:cubicBezTo>
                    <a:pt x="64" y="36"/>
                    <a:pt x="64" y="36"/>
                    <a:pt x="64" y="36"/>
                  </a:cubicBezTo>
                  <a:cubicBezTo>
                    <a:pt x="60" y="8"/>
                    <a:pt x="60" y="8"/>
                    <a:pt x="60" y="8"/>
                  </a:cubicBezTo>
                  <a:cubicBezTo>
                    <a:pt x="61" y="6"/>
                    <a:pt x="61" y="6"/>
                    <a:pt x="61" y="6"/>
                  </a:cubicBezTo>
                  <a:cubicBezTo>
                    <a:pt x="60" y="4"/>
                    <a:pt x="60" y="4"/>
                    <a:pt x="60" y="4"/>
                  </a:cubicBezTo>
                  <a:cubicBezTo>
                    <a:pt x="57" y="4"/>
                    <a:pt x="57" y="4"/>
                    <a:pt x="57" y="4"/>
                  </a:cubicBezTo>
                  <a:cubicBezTo>
                    <a:pt x="55" y="6"/>
                    <a:pt x="55" y="6"/>
                    <a:pt x="55" y="6"/>
                  </a:cubicBezTo>
                  <a:cubicBezTo>
                    <a:pt x="56" y="8"/>
                    <a:pt x="56" y="8"/>
                    <a:pt x="56" y="8"/>
                  </a:cubicBezTo>
                  <a:cubicBezTo>
                    <a:pt x="56" y="27"/>
                    <a:pt x="56" y="27"/>
                    <a:pt x="56" y="27"/>
                  </a:cubicBezTo>
                  <a:cubicBezTo>
                    <a:pt x="57" y="37"/>
                    <a:pt x="57" y="37"/>
                    <a:pt x="57" y="37"/>
                  </a:cubicBezTo>
                  <a:cubicBezTo>
                    <a:pt x="46" y="2"/>
                    <a:pt x="46" y="2"/>
                    <a:pt x="46" y="2"/>
                  </a:cubicBezTo>
                  <a:cubicBezTo>
                    <a:pt x="46" y="2"/>
                    <a:pt x="40" y="2"/>
                    <a:pt x="40" y="2"/>
                  </a:cubicBezTo>
                  <a:cubicBezTo>
                    <a:pt x="23" y="5"/>
                    <a:pt x="24" y="8"/>
                    <a:pt x="9" y="23"/>
                  </a:cubicBezTo>
                  <a:cubicBezTo>
                    <a:pt x="5" y="29"/>
                    <a:pt x="3" y="29"/>
                    <a:pt x="1" y="35"/>
                  </a:cubicBezTo>
                  <a:cubicBezTo>
                    <a:pt x="0" y="45"/>
                    <a:pt x="0" y="51"/>
                    <a:pt x="1" y="55"/>
                  </a:cubicBezTo>
                  <a:cubicBezTo>
                    <a:pt x="6" y="52"/>
                    <a:pt x="8" y="52"/>
                    <a:pt x="14" y="53"/>
                  </a:cubicBezTo>
                  <a:cubicBezTo>
                    <a:pt x="15" y="51"/>
                    <a:pt x="12" y="43"/>
                    <a:pt x="14" y="38"/>
                  </a:cubicBezTo>
                  <a:cubicBezTo>
                    <a:pt x="19" y="34"/>
                    <a:pt x="27" y="29"/>
                    <a:pt x="27" y="29"/>
                  </a:cubicBezTo>
                  <a:cubicBezTo>
                    <a:pt x="27" y="47"/>
                    <a:pt x="27" y="47"/>
                    <a:pt x="27" y="47"/>
                  </a:cubicBezTo>
                  <a:cubicBezTo>
                    <a:pt x="28" y="60"/>
                    <a:pt x="27" y="61"/>
                    <a:pt x="29" y="69"/>
                  </a:cubicBezTo>
                  <a:cubicBezTo>
                    <a:pt x="33" y="70"/>
                    <a:pt x="33" y="70"/>
                    <a:pt x="33" y="70"/>
                  </a:cubicBezTo>
                  <a:cubicBezTo>
                    <a:pt x="33" y="98"/>
                    <a:pt x="33" y="98"/>
                    <a:pt x="33" y="98"/>
                  </a:cubicBezTo>
                  <a:cubicBezTo>
                    <a:pt x="16" y="101"/>
                    <a:pt x="16" y="101"/>
                    <a:pt x="16" y="101"/>
                  </a:cubicBezTo>
                  <a:cubicBezTo>
                    <a:pt x="20" y="108"/>
                    <a:pt x="20" y="108"/>
                    <a:pt x="20" y="108"/>
                  </a:cubicBezTo>
                  <a:cubicBezTo>
                    <a:pt x="50" y="105"/>
                    <a:pt x="50" y="105"/>
                    <a:pt x="50" y="105"/>
                  </a:cubicBezTo>
                  <a:cubicBezTo>
                    <a:pt x="50" y="105"/>
                    <a:pt x="57" y="82"/>
                    <a:pt x="5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215">
              <a:extLst>
                <a:ext uri="{FF2B5EF4-FFF2-40B4-BE49-F238E27FC236}">
                  <a16:creationId xmlns:a16="http://schemas.microsoft.com/office/drawing/2014/main" id="{82CEB087-7B5E-43D5-B050-4F21A427E330}"/>
                </a:ext>
              </a:extLst>
            </p:cNvPr>
            <p:cNvSpPr>
              <a:spLocks noEditPoints="1"/>
            </p:cNvSpPr>
            <p:nvPr/>
          </p:nvSpPr>
          <p:spPr bwMode="auto">
            <a:xfrm>
              <a:off x="7561263" y="4560888"/>
              <a:ext cx="146050" cy="192088"/>
            </a:xfrm>
            <a:custGeom>
              <a:avLst/>
              <a:gdLst>
                <a:gd name="T0" fmla="*/ 3 w 39"/>
                <a:gd name="T1" fmla="*/ 30 h 51"/>
                <a:gd name="T2" fmla="*/ 4 w 39"/>
                <a:gd name="T3" fmla="*/ 36 h 51"/>
                <a:gd name="T4" fmla="*/ 5 w 39"/>
                <a:gd name="T5" fmla="*/ 34 h 51"/>
                <a:gd name="T6" fmla="*/ 21 w 39"/>
                <a:gd name="T7" fmla="*/ 51 h 51"/>
                <a:gd name="T8" fmla="*/ 36 w 39"/>
                <a:gd name="T9" fmla="*/ 34 h 51"/>
                <a:gd name="T10" fmla="*/ 37 w 39"/>
                <a:gd name="T11" fmla="*/ 24 h 51"/>
                <a:gd name="T12" fmla="*/ 36 w 39"/>
                <a:gd name="T13" fmla="*/ 24 h 51"/>
                <a:gd name="T14" fmla="*/ 36 w 39"/>
                <a:gd name="T15" fmla="*/ 20 h 51"/>
                <a:gd name="T16" fmla="*/ 23 w 39"/>
                <a:gd name="T17" fmla="*/ 16 h 51"/>
                <a:gd name="T18" fmla="*/ 30 w 39"/>
                <a:gd name="T19" fmla="*/ 18 h 51"/>
                <a:gd name="T20" fmla="*/ 38 w 39"/>
                <a:gd name="T21" fmla="*/ 13 h 51"/>
                <a:gd name="T22" fmla="*/ 6 w 39"/>
                <a:gd name="T23" fmla="*/ 9 h 51"/>
                <a:gd name="T24" fmla="*/ 4 w 39"/>
                <a:gd name="T25" fmla="*/ 24 h 51"/>
                <a:gd name="T26" fmla="*/ 3 w 39"/>
                <a:gd name="T27" fmla="*/ 30 h 51"/>
                <a:gd name="T28" fmla="*/ 7 w 39"/>
                <a:gd name="T29" fmla="*/ 14 h 51"/>
                <a:gd name="T30" fmla="*/ 6 w 39"/>
                <a:gd name="T31" fmla="*/ 15 h 51"/>
                <a:gd name="T32" fmla="*/ 7 w 39"/>
                <a:gd name="T33" fmla="*/ 14 h 51"/>
                <a:gd name="T34" fmla="*/ 5 w 39"/>
                <a:gd name="T35" fmla="*/ 21 h 51"/>
                <a:gd name="T36" fmla="*/ 5 w 39"/>
                <a:gd name="T37" fmla="*/ 22 h 51"/>
                <a:gd name="T38" fmla="*/ 5 w 39"/>
                <a:gd name="T39" fmla="*/ 23 h 51"/>
                <a:gd name="T40" fmla="*/ 5 w 39"/>
                <a:gd name="T41" fmla="*/ 21 h 51"/>
                <a:gd name="T42" fmla="*/ 5 w 39"/>
                <a:gd name="T43" fmla="*/ 23 h 51"/>
                <a:gd name="T44" fmla="*/ 5 w 39"/>
                <a:gd name="T45" fmla="*/ 24 h 51"/>
                <a:gd name="T46" fmla="*/ 5 w 39"/>
                <a:gd name="T47" fmla="*/ 24 h 51"/>
                <a:gd name="T48" fmla="*/ 5 w 39"/>
                <a:gd name="T49" fmla="*/ 2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51">
                  <a:moveTo>
                    <a:pt x="3" y="30"/>
                  </a:moveTo>
                  <a:cubicBezTo>
                    <a:pt x="3" y="33"/>
                    <a:pt x="4" y="36"/>
                    <a:pt x="4" y="36"/>
                  </a:cubicBezTo>
                  <a:cubicBezTo>
                    <a:pt x="5" y="36"/>
                    <a:pt x="5" y="35"/>
                    <a:pt x="5" y="34"/>
                  </a:cubicBezTo>
                  <a:cubicBezTo>
                    <a:pt x="8" y="44"/>
                    <a:pt x="16" y="51"/>
                    <a:pt x="21" y="51"/>
                  </a:cubicBezTo>
                  <a:cubicBezTo>
                    <a:pt x="27" y="51"/>
                    <a:pt x="35" y="44"/>
                    <a:pt x="36" y="34"/>
                  </a:cubicBezTo>
                  <a:cubicBezTo>
                    <a:pt x="36" y="35"/>
                    <a:pt x="38" y="24"/>
                    <a:pt x="37" y="24"/>
                  </a:cubicBezTo>
                  <a:cubicBezTo>
                    <a:pt x="37" y="24"/>
                    <a:pt x="37" y="24"/>
                    <a:pt x="36" y="24"/>
                  </a:cubicBezTo>
                  <a:cubicBezTo>
                    <a:pt x="37" y="23"/>
                    <a:pt x="37" y="21"/>
                    <a:pt x="36" y="20"/>
                  </a:cubicBezTo>
                  <a:cubicBezTo>
                    <a:pt x="34" y="22"/>
                    <a:pt x="29" y="19"/>
                    <a:pt x="23" y="16"/>
                  </a:cubicBezTo>
                  <a:cubicBezTo>
                    <a:pt x="24" y="17"/>
                    <a:pt x="29" y="17"/>
                    <a:pt x="30" y="18"/>
                  </a:cubicBezTo>
                  <a:cubicBezTo>
                    <a:pt x="39" y="22"/>
                    <a:pt x="38" y="13"/>
                    <a:pt x="38" y="13"/>
                  </a:cubicBezTo>
                  <a:cubicBezTo>
                    <a:pt x="38" y="13"/>
                    <a:pt x="24" y="0"/>
                    <a:pt x="6" y="9"/>
                  </a:cubicBezTo>
                  <a:cubicBezTo>
                    <a:pt x="5" y="10"/>
                    <a:pt x="0" y="20"/>
                    <a:pt x="4" y="24"/>
                  </a:cubicBezTo>
                  <a:cubicBezTo>
                    <a:pt x="4" y="25"/>
                    <a:pt x="3" y="27"/>
                    <a:pt x="3" y="30"/>
                  </a:cubicBezTo>
                  <a:close/>
                  <a:moveTo>
                    <a:pt x="7" y="14"/>
                  </a:moveTo>
                  <a:cubicBezTo>
                    <a:pt x="7" y="14"/>
                    <a:pt x="7" y="14"/>
                    <a:pt x="6" y="15"/>
                  </a:cubicBezTo>
                  <a:cubicBezTo>
                    <a:pt x="7" y="14"/>
                    <a:pt x="7" y="14"/>
                    <a:pt x="7" y="14"/>
                  </a:cubicBezTo>
                  <a:close/>
                  <a:moveTo>
                    <a:pt x="5" y="21"/>
                  </a:moveTo>
                  <a:cubicBezTo>
                    <a:pt x="5" y="21"/>
                    <a:pt x="5" y="21"/>
                    <a:pt x="5" y="22"/>
                  </a:cubicBezTo>
                  <a:cubicBezTo>
                    <a:pt x="5" y="22"/>
                    <a:pt x="5" y="22"/>
                    <a:pt x="5" y="23"/>
                  </a:cubicBezTo>
                  <a:cubicBezTo>
                    <a:pt x="5" y="22"/>
                    <a:pt x="5" y="22"/>
                    <a:pt x="5" y="21"/>
                  </a:cubicBezTo>
                  <a:close/>
                  <a:moveTo>
                    <a:pt x="5" y="23"/>
                  </a:moveTo>
                  <a:cubicBezTo>
                    <a:pt x="5" y="23"/>
                    <a:pt x="5" y="24"/>
                    <a:pt x="5" y="24"/>
                  </a:cubicBezTo>
                  <a:cubicBezTo>
                    <a:pt x="5" y="24"/>
                    <a:pt x="5" y="24"/>
                    <a:pt x="5" y="24"/>
                  </a:cubicBezTo>
                  <a:cubicBezTo>
                    <a:pt x="5" y="24"/>
                    <a:pt x="5" y="24"/>
                    <a:pt x="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216">
              <a:extLst>
                <a:ext uri="{FF2B5EF4-FFF2-40B4-BE49-F238E27FC236}">
                  <a16:creationId xmlns:a16="http://schemas.microsoft.com/office/drawing/2014/main" id="{0D3E777D-09BC-44AA-BE5F-6F2D4FE62418}"/>
                </a:ext>
              </a:extLst>
            </p:cNvPr>
            <p:cNvSpPr>
              <a:spLocks/>
            </p:cNvSpPr>
            <p:nvPr/>
          </p:nvSpPr>
          <p:spPr bwMode="auto">
            <a:xfrm>
              <a:off x="7451725" y="4956175"/>
              <a:ext cx="49213" cy="36513"/>
            </a:xfrm>
            <a:custGeom>
              <a:avLst/>
              <a:gdLst>
                <a:gd name="T0" fmla="*/ 6 w 13"/>
                <a:gd name="T1" fmla="*/ 9 h 10"/>
                <a:gd name="T2" fmla="*/ 9 w 13"/>
                <a:gd name="T3" fmla="*/ 7 h 10"/>
                <a:gd name="T4" fmla="*/ 11 w 13"/>
                <a:gd name="T5" fmla="*/ 6 h 10"/>
                <a:gd name="T6" fmla="*/ 13 w 13"/>
                <a:gd name="T7" fmla="*/ 8 h 10"/>
                <a:gd name="T8" fmla="*/ 8 w 13"/>
                <a:gd name="T9" fmla="*/ 0 h 10"/>
                <a:gd name="T10" fmla="*/ 4 w 13"/>
                <a:gd name="T11" fmla="*/ 0 h 10"/>
                <a:gd name="T12" fmla="*/ 0 w 13"/>
                <a:gd name="T13" fmla="*/ 1 h 10"/>
                <a:gd name="T14" fmla="*/ 6 w 13"/>
                <a:gd name="T15" fmla="*/ 9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0">
                  <a:moveTo>
                    <a:pt x="6" y="9"/>
                  </a:moveTo>
                  <a:cubicBezTo>
                    <a:pt x="8" y="9"/>
                    <a:pt x="9" y="8"/>
                    <a:pt x="9" y="7"/>
                  </a:cubicBezTo>
                  <a:cubicBezTo>
                    <a:pt x="9" y="5"/>
                    <a:pt x="11" y="5"/>
                    <a:pt x="11" y="6"/>
                  </a:cubicBezTo>
                  <a:cubicBezTo>
                    <a:pt x="11" y="7"/>
                    <a:pt x="13" y="10"/>
                    <a:pt x="13" y="8"/>
                  </a:cubicBezTo>
                  <a:cubicBezTo>
                    <a:pt x="13" y="6"/>
                    <a:pt x="10" y="0"/>
                    <a:pt x="8" y="0"/>
                  </a:cubicBezTo>
                  <a:cubicBezTo>
                    <a:pt x="8" y="0"/>
                    <a:pt x="7" y="0"/>
                    <a:pt x="4" y="0"/>
                  </a:cubicBezTo>
                  <a:cubicBezTo>
                    <a:pt x="0" y="1"/>
                    <a:pt x="0" y="1"/>
                    <a:pt x="0" y="1"/>
                  </a:cubicBezTo>
                  <a:cubicBezTo>
                    <a:pt x="0" y="1"/>
                    <a:pt x="1"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217">
              <a:extLst>
                <a:ext uri="{FF2B5EF4-FFF2-40B4-BE49-F238E27FC236}">
                  <a16:creationId xmlns:a16="http://schemas.microsoft.com/office/drawing/2014/main" id="{C9A59AB0-FC37-458A-8155-12A8DE5BF031}"/>
                </a:ext>
              </a:extLst>
            </p:cNvPr>
            <p:cNvSpPr>
              <a:spLocks/>
            </p:cNvSpPr>
            <p:nvPr/>
          </p:nvSpPr>
          <p:spPr bwMode="auto">
            <a:xfrm>
              <a:off x="7410450" y="5000625"/>
              <a:ext cx="112713" cy="22225"/>
            </a:xfrm>
            <a:custGeom>
              <a:avLst/>
              <a:gdLst>
                <a:gd name="T0" fmla="*/ 30 w 30"/>
                <a:gd name="T1" fmla="*/ 3 h 6"/>
                <a:gd name="T2" fmla="*/ 28 w 30"/>
                <a:gd name="T3" fmla="*/ 0 h 6"/>
                <a:gd name="T4" fmla="*/ 3 w 30"/>
                <a:gd name="T5" fmla="*/ 0 h 6"/>
                <a:gd name="T6" fmla="*/ 0 w 30"/>
                <a:gd name="T7" fmla="*/ 3 h 6"/>
                <a:gd name="T8" fmla="*/ 0 w 30"/>
                <a:gd name="T9" fmla="*/ 6 h 6"/>
                <a:gd name="T10" fmla="*/ 30 w 30"/>
                <a:gd name="T11" fmla="*/ 6 h 6"/>
                <a:gd name="T12" fmla="*/ 30 w 30"/>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0" h="6">
                  <a:moveTo>
                    <a:pt x="30" y="3"/>
                  </a:moveTo>
                  <a:cubicBezTo>
                    <a:pt x="30" y="1"/>
                    <a:pt x="29" y="0"/>
                    <a:pt x="28" y="0"/>
                  </a:cubicBezTo>
                  <a:cubicBezTo>
                    <a:pt x="3" y="0"/>
                    <a:pt x="3" y="0"/>
                    <a:pt x="3" y="0"/>
                  </a:cubicBezTo>
                  <a:cubicBezTo>
                    <a:pt x="2" y="0"/>
                    <a:pt x="0" y="1"/>
                    <a:pt x="0" y="3"/>
                  </a:cubicBezTo>
                  <a:cubicBezTo>
                    <a:pt x="0" y="6"/>
                    <a:pt x="0" y="6"/>
                    <a:pt x="0" y="6"/>
                  </a:cubicBezTo>
                  <a:cubicBezTo>
                    <a:pt x="30" y="6"/>
                    <a:pt x="30" y="6"/>
                    <a:pt x="30" y="6"/>
                  </a:cubicBezTo>
                  <a:lnTo>
                    <a:pt x="3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218">
              <a:extLst>
                <a:ext uri="{FF2B5EF4-FFF2-40B4-BE49-F238E27FC236}">
                  <a16:creationId xmlns:a16="http://schemas.microsoft.com/office/drawing/2014/main" id="{5FE65C85-B345-4210-B4F7-C70424AA93C2}"/>
                </a:ext>
              </a:extLst>
            </p:cNvPr>
            <p:cNvSpPr>
              <a:spLocks/>
            </p:cNvSpPr>
            <p:nvPr/>
          </p:nvSpPr>
          <p:spPr bwMode="auto">
            <a:xfrm>
              <a:off x="7410450" y="5030788"/>
              <a:ext cx="112713" cy="63500"/>
            </a:xfrm>
            <a:custGeom>
              <a:avLst/>
              <a:gdLst>
                <a:gd name="T0" fmla="*/ 30 w 30"/>
                <a:gd name="T1" fmla="*/ 14 h 17"/>
                <a:gd name="T2" fmla="*/ 30 w 30"/>
                <a:gd name="T3" fmla="*/ 0 h 17"/>
                <a:gd name="T4" fmla="*/ 18 w 30"/>
                <a:gd name="T5" fmla="*/ 0 h 17"/>
                <a:gd name="T6" fmla="*/ 18 w 30"/>
                <a:gd name="T7" fmla="*/ 3 h 17"/>
                <a:gd name="T8" fmla="*/ 16 w 30"/>
                <a:gd name="T9" fmla="*/ 3 h 17"/>
                <a:gd name="T10" fmla="*/ 14 w 30"/>
                <a:gd name="T11" fmla="*/ 3 h 17"/>
                <a:gd name="T12" fmla="*/ 14 w 30"/>
                <a:gd name="T13" fmla="*/ 0 h 17"/>
                <a:gd name="T14" fmla="*/ 0 w 30"/>
                <a:gd name="T15" fmla="*/ 0 h 17"/>
                <a:gd name="T16" fmla="*/ 0 w 30"/>
                <a:gd name="T17" fmla="*/ 14 h 17"/>
                <a:gd name="T18" fmla="*/ 3 w 30"/>
                <a:gd name="T19" fmla="*/ 17 h 17"/>
                <a:gd name="T20" fmla="*/ 28 w 30"/>
                <a:gd name="T21" fmla="*/ 17 h 17"/>
                <a:gd name="T22" fmla="*/ 30 w 30"/>
                <a:gd name="T23"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7">
                  <a:moveTo>
                    <a:pt x="30" y="14"/>
                  </a:moveTo>
                  <a:cubicBezTo>
                    <a:pt x="30" y="0"/>
                    <a:pt x="30" y="0"/>
                    <a:pt x="30" y="0"/>
                  </a:cubicBezTo>
                  <a:cubicBezTo>
                    <a:pt x="18" y="0"/>
                    <a:pt x="18" y="0"/>
                    <a:pt x="18" y="0"/>
                  </a:cubicBezTo>
                  <a:cubicBezTo>
                    <a:pt x="18" y="3"/>
                    <a:pt x="18" y="3"/>
                    <a:pt x="18" y="3"/>
                  </a:cubicBezTo>
                  <a:cubicBezTo>
                    <a:pt x="18" y="3"/>
                    <a:pt x="17" y="3"/>
                    <a:pt x="16" y="3"/>
                  </a:cubicBezTo>
                  <a:cubicBezTo>
                    <a:pt x="14" y="3"/>
                    <a:pt x="14" y="3"/>
                    <a:pt x="14" y="3"/>
                  </a:cubicBezTo>
                  <a:cubicBezTo>
                    <a:pt x="14" y="0"/>
                    <a:pt x="14" y="0"/>
                    <a:pt x="14" y="0"/>
                  </a:cubicBezTo>
                  <a:cubicBezTo>
                    <a:pt x="0" y="0"/>
                    <a:pt x="0" y="0"/>
                    <a:pt x="0" y="0"/>
                  </a:cubicBezTo>
                  <a:cubicBezTo>
                    <a:pt x="0" y="14"/>
                    <a:pt x="0" y="14"/>
                    <a:pt x="0" y="14"/>
                  </a:cubicBezTo>
                  <a:cubicBezTo>
                    <a:pt x="0" y="15"/>
                    <a:pt x="2" y="17"/>
                    <a:pt x="3" y="17"/>
                  </a:cubicBezTo>
                  <a:cubicBezTo>
                    <a:pt x="28" y="17"/>
                    <a:pt x="28" y="17"/>
                    <a:pt x="28" y="17"/>
                  </a:cubicBezTo>
                  <a:cubicBezTo>
                    <a:pt x="29" y="17"/>
                    <a:pt x="30" y="15"/>
                    <a:pt x="3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9" name="组合 28">
            <a:extLst>
              <a:ext uri="{FF2B5EF4-FFF2-40B4-BE49-F238E27FC236}">
                <a16:creationId xmlns:a16="http://schemas.microsoft.com/office/drawing/2014/main" id="{75662BE9-D5B8-4F12-AB7C-F5AEAA1D9C95}"/>
              </a:ext>
            </a:extLst>
          </p:cNvPr>
          <p:cNvGrpSpPr>
            <a:grpSpLocks noChangeAspect="1"/>
          </p:cNvGrpSpPr>
          <p:nvPr/>
        </p:nvGrpSpPr>
        <p:grpSpPr>
          <a:xfrm>
            <a:off x="4386550" y="3081131"/>
            <a:ext cx="802692" cy="864000"/>
            <a:chOff x="5694363" y="5935663"/>
            <a:chExt cx="893762" cy="962025"/>
          </a:xfrm>
          <a:solidFill>
            <a:srgbClr val="538503"/>
          </a:solidFill>
        </p:grpSpPr>
        <p:sp>
          <p:nvSpPr>
            <p:cNvPr id="30" name="Freeform 44">
              <a:extLst>
                <a:ext uri="{FF2B5EF4-FFF2-40B4-BE49-F238E27FC236}">
                  <a16:creationId xmlns:a16="http://schemas.microsoft.com/office/drawing/2014/main" id="{23EECAFC-C00C-4B22-B33A-4A656ECF4B1E}"/>
                </a:ext>
              </a:extLst>
            </p:cNvPr>
            <p:cNvSpPr>
              <a:spLocks/>
            </p:cNvSpPr>
            <p:nvPr/>
          </p:nvSpPr>
          <p:spPr bwMode="auto">
            <a:xfrm>
              <a:off x="5716588" y="6510338"/>
              <a:ext cx="38100" cy="41275"/>
            </a:xfrm>
            <a:custGeom>
              <a:avLst/>
              <a:gdLst>
                <a:gd name="T0" fmla="*/ 8 w 10"/>
                <a:gd name="T1" fmla="*/ 2 h 11"/>
                <a:gd name="T2" fmla="*/ 0 w 10"/>
                <a:gd name="T3" fmla="*/ 0 h 11"/>
                <a:gd name="T4" fmla="*/ 4 w 10"/>
                <a:gd name="T5" fmla="*/ 9 h 11"/>
                <a:gd name="T6" fmla="*/ 7 w 10"/>
                <a:gd name="T7" fmla="*/ 7 h 11"/>
                <a:gd name="T8" fmla="*/ 8 w 10"/>
                <a:gd name="T9" fmla="*/ 6 h 11"/>
                <a:gd name="T10" fmla="*/ 10 w 10"/>
                <a:gd name="T11" fmla="*/ 8 h 11"/>
                <a:gd name="T12" fmla="*/ 8 w 10"/>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8" y="2"/>
                  </a:moveTo>
                  <a:cubicBezTo>
                    <a:pt x="0" y="0"/>
                    <a:pt x="0" y="0"/>
                    <a:pt x="0" y="0"/>
                  </a:cubicBezTo>
                  <a:cubicBezTo>
                    <a:pt x="0" y="0"/>
                    <a:pt x="0" y="9"/>
                    <a:pt x="4" y="9"/>
                  </a:cubicBezTo>
                  <a:cubicBezTo>
                    <a:pt x="6" y="10"/>
                    <a:pt x="7" y="9"/>
                    <a:pt x="7" y="7"/>
                  </a:cubicBezTo>
                  <a:cubicBezTo>
                    <a:pt x="7" y="5"/>
                    <a:pt x="8" y="5"/>
                    <a:pt x="8" y="6"/>
                  </a:cubicBezTo>
                  <a:cubicBezTo>
                    <a:pt x="8" y="8"/>
                    <a:pt x="10" y="11"/>
                    <a:pt x="10" y="8"/>
                  </a:cubicBezTo>
                  <a:cubicBezTo>
                    <a:pt x="10" y="6"/>
                    <a:pt x="9"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45">
              <a:extLst>
                <a:ext uri="{FF2B5EF4-FFF2-40B4-BE49-F238E27FC236}">
                  <a16:creationId xmlns:a16="http://schemas.microsoft.com/office/drawing/2014/main" id="{CA42E3F6-824F-48FD-8ADE-90B819CE552D}"/>
                </a:ext>
              </a:extLst>
            </p:cNvPr>
            <p:cNvSpPr>
              <a:spLocks/>
            </p:cNvSpPr>
            <p:nvPr/>
          </p:nvSpPr>
          <p:spPr bwMode="auto">
            <a:xfrm>
              <a:off x="5749925" y="6750050"/>
              <a:ext cx="82550" cy="30163"/>
            </a:xfrm>
            <a:custGeom>
              <a:avLst/>
              <a:gdLst>
                <a:gd name="T0" fmla="*/ 11 w 22"/>
                <a:gd name="T1" fmla="*/ 0 h 8"/>
                <a:gd name="T2" fmla="*/ 8 w 22"/>
                <a:gd name="T3" fmla="*/ 8 h 8"/>
                <a:gd name="T4" fmla="*/ 18 w 22"/>
                <a:gd name="T5" fmla="*/ 4 h 8"/>
                <a:gd name="T6" fmla="*/ 19 w 22"/>
                <a:gd name="T7" fmla="*/ 4 h 8"/>
                <a:gd name="T8" fmla="*/ 21 w 22"/>
                <a:gd name="T9" fmla="*/ 4 h 8"/>
                <a:gd name="T10" fmla="*/ 21 w 22"/>
                <a:gd name="T11" fmla="*/ 0 h 8"/>
                <a:gd name="T12" fmla="*/ 22 w 22"/>
                <a:gd name="T13" fmla="*/ 0 h 8"/>
                <a:gd name="T14" fmla="*/ 11 w 2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11" y="0"/>
                  </a:moveTo>
                  <a:cubicBezTo>
                    <a:pt x="11" y="0"/>
                    <a:pt x="0" y="7"/>
                    <a:pt x="8" y="8"/>
                  </a:cubicBezTo>
                  <a:cubicBezTo>
                    <a:pt x="12" y="8"/>
                    <a:pt x="15" y="6"/>
                    <a:pt x="18" y="4"/>
                  </a:cubicBezTo>
                  <a:cubicBezTo>
                    <a:pt x="19" y="3"/>
                    <a:pt x="18" y="4"/>
                    <a:pt x="19" y="4"/>
                  </a:cubicBezTo>
                  <a:cubicBezTo>
                    <a:pt x="19" y="4"/>
                    <a:pt x="21" y="4"/>
                    <a:pt x="21" y="4"/>
                  </a:cubicBezTo>
                  <a:cubicBezTo>
                    <a:pt x="22" y="1"/>
                    <a:pt x="21" y="0"/>
                    <a:pt x="21" y="0"/>
                  </a:cubicBezTo>
                  <a:cubicBezTo>
                    <a:pt x="22" y="0"/>
                    <a:pt x="22" y="0"/>
                    <a:pt x="22" y="0"/>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46">
              <a:extLst>
                <a:ext uri="{FF2B5EF4-FFF2-40B4-BE49-F238E27FC236}">
                  <a16:creationId xmlns:a16="http://schemas.microsoft.com/office/drawing/2014/main" id="{9D6B9EC0-5100-46D0-842F-48318B53D174}"/>
                </a:ext>
              </a:extLst>
            </p:cNvPr>
            <p:cNvSpPr>
              <a:spLocks/>
            </p:cNvSpPr>
            <p:nvPr/>
          </p:nvSpPr>
          <p:spPr bwMode="auto">
            <a:xfrm>
              <a:off x="6343650" y="6221413"/>
              <a:ext cx="244475" cy="522288"/>
            </a:xfrm>
            <a:custGeom>
              <a:avLst/>
              <a:gdLst>
                <a:gd name="T0" fmla="*/ 35 w 65"/>
                <a:gd name="T1" fmla="*/ 1 h 139"/>
                <a:gd name="T2" fmla="*/ 33 w 65"/>
                <a:gd name="T3" fmla="*/ 2 h 139"/>
                <a:gd name="T4" fmla="*/ 27 w 65"/>
                <a:gd name="T5" fmla="*/ 32 h 139"/>
                <a:gd name="T6" fmla="*/ 24 w 65"/>
                <a:gd name="T7" fmla="*/ 10 h 139"/>
                <a:gd name="T8" fmla="*/ 25 w 65"/>
                <a:gd name="T9" fmla="*/ 8 h 139"/>
                <a:gd name="T10" fmla="*/ 23 w 65"/>
                <a:gd name="T11" fmla="*/ 5 h 139"/>
                <a:gd name="T12" fmla="*/ 20 w 65"/>
                <a:gd name="T13" fmla="*/ 5 h 139"/>
                <a:gd name="T14" fmla="*/ 18 w 65"/>
                <a:gd name="T15" fmla="*/ 8 h 139"/>
                <a:gd name="T16" fmla="*/ 19 w 65"/>
                <a:gd name="T17" fmla="*/ 10 h 139"/>
                <a:gd name="T18" fmla="*/ 16 w 65"/>
                <a:gd name="T19" fmla="*/ 30 h 139"/>
                <a:gd name="T20" fmla="*/ 16 w 65"/>
                <a:gd name="T21" fmla="*/ 31 h 139"/>
                <a:gd name="T22" fmla="*/ 15 w 65"/>
                <a:gd name="T23" fmla="*/ 27 h 139"/>
                <a:gd name="T24" fmla="*/ 8 w 65"/>
                <a:gd name="T25" fmla="*/ 88 h 139"/>
                <a:gd name="T26" fmla="*/ 8 w 65"/>
                <a:gd name="T27" fmla="*/ 89 h 139"/>
                <a:gd name="T28" fmla="*/ 8 w 65"/>
                <a:gd name="T29" fmla="*/ 91 h 139"/>
                <a:gd name="T30" fmla="*/ 0 w 65"/>
                <a:gd name="T31" fmla="*/ 110 h 139"/>
                <a:gd name="T32" fmla="*/ 2 w 65"/>
                <a:gd name="T33" fmla="*/ 139 h 139"/>
                <a:gd name="T34" fmla="*/ 14 w 65"/>
                <a:gd name="T35" fmla="*/ 139 h 139"/>
                <a:gd name="T36" fmla="*/ 19 w 65"/>
                <a:gd name="T37" fmla="*/ 95 h 139"/>
                <a:gd name="T38" fmla="*/ 20 w 65"/>
                <a:gd name="T39" fmla="*/ 95 h 139"/>
                <a:gd name="T40" fmla="*/ 21 w 65"/>
                <a:gd name="T41" fmla="*/ 95 h 139"/>
                <a:gd name="T42" fmla="*/ 27 w 65"/>
                <a:gd name="T43" fmla="*/ 139 h 139"/>
                <a:gd name="T44" fmla="*/ 38 w 65"/>
                <a:gd name="T45" fmla="*/ 139 h 139"/>
                <a:gd name="T46" fmla="*/ 42 w 65"/>
                <a:gd name="T47" fmla="*/ 84 h 139"/>
                <a:gd name="T48" fmla="*/ 45 w 65"/>
                <a:gd name="T49" fmla="*/ 78 h 139"/>
                <a:gd name="T50" fmla="*/ 45 w 65"/>
                <a:gd name="T51" fmla="*/ 78 h 139"/>
                <a:gd name="T52" fmla="*/ 47 w 65"/>
                <a:gd name="T53" fmla="*/ 61 h 139"/>
                <a:gd name="T54" fmla="*/ 49 w 65"/>
                <a:gd name="T55" fmla="*/ 27 h 139"/>
                <a:gd name="T56" fmla="*/ 49 w 65"/>
                <a:gd name="T57" fmla="*/ 27 h 139"/>
                <a:gd name="T58" fmla="*/ 51 w 65"/>
                <a:gd name="T59" fmla="*/ 25 h 139"/>
                <a:gd name="T60" fmla="*/ 50 w 65"/>
                <a:gd name="T61" fmla="*/ 76 h 139"/>
                <a:gd name="T62" fmla="*/ 59 w 65"/>
                <a:gd name="T63" fmla="*/ 74 h 139"/>
                <a:gd name="T64" fmla="*/ 65 w 65"/>
                <a:gd name="T65" fmla="*/ 14 h 139"/>
                <a:gd name="T66" fmla="*/ 35 w 65"/>
                <a:gd name="T67" fmla="*/ 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139">
                  <a:moveTo>
                    <a:pt x="35" y="1"/>
                  </a:moveTo>
                  <a:cubicBezTo>
                    <a:pt x="35" y="1"/>
                    <a:pt x="34" y="2"/>
                    <a:pt x="33" y="2"/>
                  </a:cubicBezTo>
                  <a:cubicBezTo>
                    <a:pt x="27" y="32"/>
                    <a:pt x="27" y="32"/>
                    <a:pt x="27" y="32"/>
                  </a:cubicBezTo>
                  <a:cubicBezTo>
                    <a:pt x="24" y="10"/>
                    <a:pt x="24" y="10"/>
                    <a:pt x="24" y="10"/>
                  </a:cubicBezTo>
                  <a:cubicBezTo>
                    <a:pt x="25" y="8"/>
                    <a:pt x="25" y="8"/>
                    <a:pt x="25" y="8"/>
                  </a:cubicBezTo>
                  <a:cubicBezTo>
                    <a:pt x="23" y="5"/>
                    <a:pt x="23" y="5"/>
                    <a:pt x="23" y="5"/>
                  </a:cubicBezTo>
                  <a:cubicBezTo>
                    <a:pt x="20" y="5"/>
                    <a:pt x="20" y="5"/>
                    <a:pt x="20" y="5"/>
                  </a:cubicBezTo>
                  <a:cubicBezTo>
                    <a:pt x="18" y="8"/>
                    <a:pt x="18" y="8"/>
                    <a:pt x="18" y="8"/>
                  </a:cubicBezTo>
                  <a:cubicBezTo>
                    <a:pt x="19" y="10"/>
                    <a:pt x="19" y="10"/>
                    <a:pt x="19" y="10"/>
                  </a:cubicBezTo>
                  <a:cubicBezTo>
                    <a:pt x="16" y="30"/>
                    <a:pt x="16" y="30"/>
                    <a:pt x="16" y="30"/>
                  </a:cubicBezTo>
                  <a:cubicBezTo>
                    <a:pt x="16" y="31"/>
                    <a:pt x="16" y="31"/>
                    <a:pt x="16" y="31"/>
                  </a:cubicBezTo>
                  <a:cubicBezTo>
                    <a:pt x="15" y="27"/>
                    <a:pt x="15" y="27"/>
                    <a:pt x="15" y="27"/>
                  </a:cubicBezTo>
                  <a:cubicBezTo>
                    <a:pt x="13" y="49"/>
                    <a:pt x="10" y="81"/>
                    <a:pt x="8" y="88"/>
                  </a:cubicBezTo>
                  <a:cubicBezTo>
                    <a:pt x="8" y="88"/>
                    <a:pt x="8" y="89"/>
                    <a:pt x="8" y="89"/>
                  </a:cubicBezTo>
                  <a:cubicBezTo>
                    <a:pt x="8" y="89"/>
                    <a:pt x="8" y="90"/>
                    <a:pt x="8" y="91"/>
                  </a:cubicBezTo>
                  <a:cubicBezTo>
                    <a:pt x="8" y="100"/>
                    <a:pt x="5" y="107"/>
                    <a:pt x="0" y="110"/>
                  </a:cubicBezTo>
                  <a:cubicBezTo>
                    <a:pt x="2" y="139"/>
                    <a:pt x="2" y="139"/>
                    <a:pt x="2" y="139"/>
                  </a:cubicBezTo>
                  <a:cubicBezTo>
                    <a:pt x="14" y="139"/>
                    <a:pt x="14" y="139"/>
                    <a:pt x="14" y="139"/>
                  </a:cubicBezTo>
                  <a:cubicBezTo>
                    <a:pt x="19" y="95"/>
                    <a:pt x="19" y="95"/>
                    <a:pt x="19" y="95"/>
                  </a:cubicBezTo>
                  <a:cubicBezTo>
                    <a:pt x="19" y="95"/>
                    <a:pt x="20" y="95"/>
                    <a:pt x="20" y="95"/>
                  </a:cubicBezTo>
                  <a:cubicBezTo>
                    <a:pt x="20" y="95"/>
                    <a:pt x="21" y="95"/>
                    <a:pt x="21" y="95"/>
                  </a:cubicBezTo>
                  <a:cubicBezTo>
                    <a:pt x="27" y="139"/>
                    <a:pt x="27" y="139"/>
                    <a:pt x="27" y="139"/>
                  </a:cubicBezTo>
                  <a:cubicBezTo>
                    <a:pt x="38" y="139"/>
                    <a:pt x="38" y="139"/>
                    <a:pt x="38" y="139"/>
                  </a:cubicBezTo>
                  <a:cubicBezTo>
                    <a:pt x="42" y="84"/>
                    <a:pt x="42" y="84"/>
                    <a:pt x="42" y="84"/>
                  </a:cubicBezTo>
                  <a:cubicBezTo>
                    <a:pt x="43" y="82"/>
                    <a:pt x="44" y="80"/>
                    <a:pt x="45" y="78"/>
                  </a:cubicBezTo>
                  <a:cubicBezTo>
                    <a:pt x="45" y="78"/>
                    <a:pt x="45" y="78"/>
                    <a:pt x="45" y="78"/>
                  </a:cubicBezTo>
                  <a:cubicBezTo>
                    <a:pt x="45" y="78"/>
                    <a:pt x="46" y="71"/>
                    <a:pt x="47" y="61"/>
                  </a:cubicBezTo>
                  <a:cubicBezTo>
                    <a:pt x="49" y="27"/>
                    <a:pt x="49" y="27"/>
                    <a:pt x="49" y="27"/>
                  </a:cubicBezTo>
                  <a:cubicBezTo>
                    <a:pt x="49" y="27"/>
                    <a:pt x="49" y="27"/>
                    <a:pt x="49" y="27"/>
                  </a:cubicBezTo>
                  <a:cubicBezTo>
                    <a:pt x="50" y="26"/>
                    <a:pt x="50" y="26"/>
                    <a:pt x="51" y="25"/>
                  </a:cubicBezTo>
                  <a:cubicBezTo>
                    <a:pt x="52" y="23"/>
                    <a:pt x="51" y="69"/>
                    <a:pt x="50" y="76"/>
                  </a:cubicBezTo>
                  <a:cubicBezTo>
                    <a:pt x="52" y="76"/>
                    <a:pt x="56" y="76"/>
                    <a:pt x="59" y="74"/>
                  </a:cubicBezTo>
                  <a:cubicBezTo>
                    <a:pt x="61" y="64"/>
                    <a:pt x="65" y="18"/>
                    <a:pt x="65" y="14"/>
                  </a:cubicBezTo>
                  <a:cubicBezTo>
                    <a:pt x="64" y="11"/>
                    <a:pt x="48" y="0"/>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47">
              <a:extLst>
                <a:ext uri="{FF2B5EF4-FFF2-40B4-BE49-F238E27FC236}">
                  <a16:creationId xmlns:a16="http://schemas.microsoft.com/office/drawing/2014/main" id="{A5E49495-1DD1-40E6-A968-86B999394E36}"/>
                </a:ext>
              </a:extLst>
            </p:cNvPr>
            <p:cNvSpPr>
              <a:spLocks/>
            </p:cNvSpPr>
            <p:nvPr/>
          </p:nvSpPr>
          <p:spPr bwMode="auto">
            <a:xfrm>
              <a:off x="6527800" y="6510338"/>
              <a:ext cx="38100" cy="41275"/>
            </a:xfrm>
            <a:custGeom>
              <a:avLst/>
              <a:gdLst>
                <a:gd name="T0" fmla="*/ 0 w 10"/>
                <a:gd name="T1" fmla="*/ 8 h 11"/>
                <a:gd name="T2" fmla="*/ 2 w 10"/>
                <a:gd name="T3" fmla="*/ 6 h 11"/>
                <a:gd name="T4" fmla="*/ 3 w 10"/>
                <a:gd name="T5" fmla="*/ 7 h 11"/>
                <a:gd name="T6" fmla="*/ 6 w 10"/>
                <a:gd name="T7" fmla="*/ 9 h 11"/>
                <a:gd name="T8" fmla="*/ 10 w 10"/>
                <a:gd name="T9" fmla="*/ 0 h 11"/>
                <a:gd name="T10" fmla="*/ 2 w 10"/>
                <a:gd name="T11" fmla="*/ 2 h 11"/>
                <a:gd name="T12" fmla="*/ 0 w 10"/>
                <a:gd name="T13" fmla="*/ 8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0" y="8"/>
                  </a:moveTo>
                  <a:cubicBezTo>
                    <a:pt x="0" y="11"/>
                    <a:pt x="2" y="7"/>
                    <a:pt x="2" y="6"/>
                  </a:cubicBezTo>
                  <a:cubicBezTo>
                    <a:pt x="2" y="5"/>
                    <a:pt x="3" y="5"/>
                    <a:pt x="3" y="7"/>
                  </a:cubicBezTo>
                  <a:cubicBezTo>
                    <a:pt x="3" y="8"/>
                    <a:pt x="4" y="10"/>
                    <a:pt x="6" y="9"/>
                  </a:cubicBezTo>
                  <a:cubicBezTo>
                    <a:pt x="9" y="9"/>
                    <a:pt x="10" y="0"/>
                    <a:pt x="10" y="0"/>
                  </a:cubicBezTo>
                  <a:cubicBezTo>
                    <a:pt x="2" y="2"/>
                    <a:pt x="2" y="2"/>
                    <a:pt x="2" y="2"/>
                  </a:cubicBezTo>
                  <a:cubicBezTo>
                    <a:pt x="0" y="2"/>
                    <a:pt x="0"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48">
              <a:extLst>
                <a:ext uri="{FF2B5EF4-FFF2-40B4-BE49-F238E27FC236}">
                  <a16:creationId xmlns:a16="http://schemas.microsoft.com/office/drawing/2014/main" id="{7FA03943-F92C-4A81-B9E8-6D53D2FBA168}"/>
                </a:ext>
              </a:extLst>
            </p:cNvPr>
            <p:cNvSpPr>
              <a:spLocks noEditPoints="1"/>
            </p:cNvSpPr>
            <p:nvPr/>
          </p:nvSpPr>
          <p:spPr bwMode="auto">
            <a:xfrm>
              <a:off x="6348413" y="6018213"/>
              <a:ext cx="149225" cy="209550"/>
            </a:xfrm>
            <a:custGeom>
              <a:avLst/>
              <a:gdLst>
                <a:gd name="T0" fmla="*/ 2 w 40"/>
                <a:gd name="T1" fmla="*/ 26 h 56"/>
                <a:gd name="T2" fmla="*/ 0 w 40"/>
                <a:gd name="T3" fmla="*/ 32 h 56"/>
                <a:gd name="T4" fmla="*/ 2 w 40"/>
                <a:gd name="T5" fmla="*/ 39 h 56"/>
                <a:gd name="T6" fmla="*/ 3 w 40"/>
                <a:gd name="T7" fmla="*/ 37 h 56"/>
                <a:gd name="T8" fmla="*/ 20 w 40"/>
                <a:gd name="T9" fmla="*/ 56 h 56"/>
                <a:gd name="T10" fmla="*/ 37 w 40"/>
                <a:gd name="T11" fmla="*/ 36 h 56"/>
                <a:gd name="T12" fmla="*/ 38 w 40"/>
                <a:gd name="T13" fmla="*/ 38 h 56"/>
                <a:gd name="T14" fmla="*/ 40 w 40"/>
                <a:gd name="T15" fmla="*/ 32 h 56"/>
                <a:gd name="T16" fmla="*/ 38 w 40"/>
                <a:gd name="T17" fmla="*/ 26 h 56"/>
                <a:gd name="T18" fmla="*/ 38 w 40"/>
                <a:gd name="T19" fmla="*/ 26 h 56"/>
                <a:gd name="T20" fmla="*/ 37 w 40"/>
                <a:gd name="T21" fmla="*/ 21 h 56"/>
                <a:gd name="T22" fmla="*/ 23 w 40"/>
                <a:gd name="T23" fmla="*/ 17 h 56"/>
                <a:gd name="T24" fmla="*/ 25 w 40"/>
                <a:gd name="T25" fmla="*/ 18 h 56"/>
                <a:gd name="T26" fmla="*/ 39 w 40"/>
                <a:gd name="T27" fmla="*/ 13 h 56"/>
                <a:gd name="T28" fmla="*/ 7 w 40"/>
                <a:gd name="T29" fmla="*/ 10 h 56"/>
                <a:gd name="T30" fmla="*/ 1 w 40"/>
                <a:gd name="T31" fmla="*/ 14 h 56"/>
                <a:gd name="T32" fmla="*/ 5 w 40"/>
                <a:gd name="T33" fmla="*/ 14 h 56"/>
                <a:gd name="T34" fmla="*/ 2 w 40"/>
                <a:gd name="T35" fmla="*/ 23 h 56"/>
                <a:gd name="T36" fmla="*/ 2 w 40"/>
                <a:gd name="T37" fmla="*/ 26 h 56"/>
                <a:gd name="T38" fmla="*/ 2 w 40"/>
                <a:gd name="T39" fmla="*/ 26 h 56"/>
                <a:gd name="T40" fmla="*/ 23 w 40"/>
                <a:gd name="T41" fmla="*/ 47 h 56"/>
                <a:gd name="T42" fmla="*/ 20 w 40"/>
                <a:gd name="T43" fmla="*/ 47 h 56"/>
                <a:gd name="T44" fmla="*/ 20 w 40"/>
                <a:gd name="T45" fmla="*/ 44 h 56"/>
                <a:gd name="T46" fmla="*/ 23 w 40"/>
                <a:gd name="T47" fmla="*/ 44 h 56"/>
                <a:gd name="T48" fmla="*/ 23 w 40"/>
                <a:gd name="T49" fmla="*/ 47 h 56"/>
                <a:gd name="T50" fmla="*/ 16 w 40"/>
                <a:gd name="T51" fmla="*/ 26 h 56"/>
                <a:gd name="T52" fmla="*/ 19 w 40"/>
                <a:gd name="T53" fmla="*/ 25 h 56"/>
                <a:gd name="T54" fmla="*/ 22 w 40"/>
                <a:gd name="T55" fmla="*/ 24 h 56"/>
                <a:gd name="T56" fmla="*/ 27 w 40"/>
                <a:gd name="T57" fmla="*/ 26 h 56"/>
                <a:gd name="T58" fmla="*/ 29 w 40"/>
                <a:gd name="T59" fmla="*/ 30 h 56"/>
                <a:gd name="T60" fmla="*/ 28 w 40"/>
                <a:gd name="T61" fmla="*/ 33 h 56"/>
                <a:gd name="T62" fmla="*/ 27 w 40"/>
                <a:gd name="T63" fmla="*/ 35 h 56"/>
                <a:gd name="T64" fmla="*/ 25 w 40"/>
                <a:gd name="T65" fmla="*/ 36 h 56"/>
                <a:gd name="T66" fmla="*/ 23 w 40"/>
                <a:gd name="T67" fmla="*/ 38 h 56"/>
                <a:gd name="T68" fmla="*/ 23 w 40"/>
                <a:gd name="T69" fmla="*/ 41 h 56"/>
                <a:gd name="T70" fmla="*/ 20 w 40"/>
                <a:gd name="T71" fmla="*/ 41 h 56"/>
                <a:gd name="T72" fmla="*/ 20 w 40"/>
                <a:gd name="T73" fmla="*/ 37 h 56"/>
                <a:gd name="T74" fmla="*/ 22 w 40"/>
                <a:gd name="T75" fmla="*/ 35 h 56"/>
                <a:gd name="T76" fmla="*/ 24 w 40"/>
                <a:gd name="T77" fmla="*/ 34 h 56"/>
                <a:gd name="T78" fmla="*/ 25 w 40"/>
                <a:gd name="T79" fmla="*/ 33 h 56"/>
                <a:gd name="T80" fmla="*/ 26 w 40"/>
                <a:gd name="T81" fmla="*/ 30 h 56"/>
                <a:gd name="T82" fmla="*/ 25 w 40"/>
                <a:gd name="T83" fmla="*/ 28 h 56"/>
                <a:gd name="T84" fmla="*/ 22 w 40"/>
                <a:gd name="T85" fmla="*/ 27 h 56"/>
                <a:gd name="T86" fmla="*/ 19 w 40"/>
                <a:gd name="T87" fmla="*/ 28 h 56"/>
                <a:gd name="T88" fmla="*/ 16 w 40"/>
                <a:gd name="T89" fmla="*/ 29 h 56"/>
                <a:gd name="T90" fmla="*/ 16 w 40"/>
                <a:gd name="T91" fmla="*/ 29 h 56"/>
                <a:gd name="T92" fmla="*/ 16 w 40"/>
                <a:gd name="T93"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 h="56">
                  <a:moveTo>
                    <a:pt x="2" y="26"/>
                  </a:moveTo>
                  <a:cubicBezTo>
                    <a:pt x="1" y="26"/>
                    <a:pt x="0" y="29"/>
                    <a:pt x="0" y="32"/>
                  </a:cubicBezTo>
                  <a:cubicBezTo>
                    <a:pt x="0" y="36"/>
                    <a:pt x="1" y="39"/>
                    <a:pt x="2" y="39"/>
                  </a:cubicBezTo>
                  <a:cubicBezTo>
                    <a:pt x="2" y="39"/>
                    <a:pt x="3" y="38"/>
                    <a:pt x="3" y="37"/>
                  </a:cubicBezTo>
                  <a:cubicBezTo>
                    <a:pt x="6" y="48"/>
                    <a:pt x="15" y="56"/>
                    <a:pt x="20" y="56"/>
                  </a:cubicBezTo>
                  <a:cubicBezTo>
                    <a:pt x="27" y="56"/>
                    <a:pt x="36" y="48"/>
                    <a:pt x="37" y="36"/>
                  </a:cubicBezTo>
                  <a:cubicBezTo>
                    <a:pt x="37" y="38"/>
                    <a:pt x="38" y="38"/>
                    <a:pt x="38" y="38"/>
                  </a:cubicBezTo>
                  <a:cubicBezTo>
                    <a:pt x="39" y="38"/>
                    <a:pt x="40" y="36"/>
                    <a:pt x="40" y="32"/>
                  </a:cubicBezTo>
                  <a:cubicBezTo>
                    <a:pt x="40" y="29"/>
                    <a:pt x="39" y="26"/>
                    <a:pt x="38" y="26"/>
                  </a:cubicBezTo>
                  <a:cubicBezTo>
                    <a:pt x="38" y="26"/>
                    <a:pt x="38" y="26"/>
                    <a:pt x="38" y="26"/>
                  </a:cubicBezTo>
                  <a:cubicBezTo>
                    <a:pt x="38" y="24"/>
                    <a:pt x="38" y="23"/>
                    <a:pt x="37" y="21"/>
                  </a:cubicBezTo>
                  <a:cubicBezTo>
                    <a:pt x="35" y="23"/>
                    <a:pt x="29" y="20"/>
                    <a:pt x="23" y="17"/>
                  </a:cubicBezTo>
                  <a:cubicBezTo>
                    <a:pt x="24" y="17"/>
                    <a:pt x="24" y="18"/>
                    <a:pt x="25" y="18"/>
                  </a:cubicBezTo>
                  <a:cubicBezTo>
                    <a:pt x="35" y="23"/>
                    <a:pt x="39" y="13"/>
                    <a:pt x="39" y="13"/>
                  </a:cubicBezTo>
                  <a:cubicBezTo>
                    <a:pt x="39" y="13"/>
                    <a:pt x="27" y="0"/>
                    <a:pt x="7" y="10"/>
                  </a:cubicBezTo>
                  <a:cubicBezTo>
                    <a:pt x="5" y="11"/>
                    <a:pt x="3" y="13"/>
                    <a:pt x="1" y="14"/>
                  </a:cubicBezTo>
                  <a:cubicBezTo>
                    <a:pt x="1" y="14"/>
                    <a:pt x="3" y="14"/>
                    <a:pt x="5" y="14"/>
                  </a:cubicBezTo>
                  <a:cubicBezTo>
                    <a:pt x="3" y="15"/>
                    <a:pt x="2" y="18"/>
                    <a:pt x="2" y="23"/>
                  </a:cubicBezTo>
                  <a:cubicBezTo>
                    <a:pt x="2" y="24"/>
                    <a:pt x="2" y="25"/>
                    <a:pt x="2" y="26"/>
                  </a:cubicBezTo>
                  <a:cubicBezTo>
                    <a:pt x="2" y="26"/>
                    <a:pt x="2" y="26"/>
                    <a:pt x="2" y="26"/>
                  </a:cubicBezTo>
                  <a:close/>
                  <a:moveTo>
                    <a:pt x="23" y="47"/>
                  </a:moveTo>
                  <a:cubicBezTo>
                    <a:pt x="20" y="47"/>
                    <a:pt x="20" y="47"/>
                    <a:pt x="20" y="47"/>
                  </a:cubicBezTo>
                  <a:cubicBezTo>
                    <a:pt x="20" y="44"/>
                    <a:pt x="20" y="44"/>
                    <a:pt x="20" y="44"/>
                  </a:cubicBezTo>
                  <a:cubicBezTo>
                    <a:pt x="23" y="44"/>
                    <a:pt x="23" y="44"/>
                    <a:pt x="23" y="44"/>
                  </a:cubicBezTo>
                  <a:lnTo>
                    <a:pt x="23" y="47"/>
                  </a:lnTo>
                  <a:close/>
                  <a:moveTo>
                    <a:pt x="16" y="26"/>
                  </a:moveTo>
                  <a:cubicBezTo>
                    <a:pt x="17" y="25"/>
                    <a:pt x="18" y="25"/>
                    <a:pt x="19" y="25"/>
                  </a:cubicBezTo>
                  <a:cubicBezTo>
                    <a:pt x="20" y="25"/>
                    <a:pt x="21" y="24"/>
                    <a:pt x="22" y="24"/>
                  </a:cubicBezTo>
                  <a:cubicBezTo>
                    <a:pt x="24" y="24"/>
                    <a:pt x="26" y="25"/>
                    <a:pt x="27" y="26"/>
                  </a:cubicBezTo>
                  <a:cubicBezTo>
                    <a:pt x="28" y="27"/>
                    <a:pt x="29" y="28"/>
                    <a:pt x="29" y="30"/>
                  </a:cubicBezTo>
                  <a:cubicBezTo>
                    <a:pt x="29" y="31"/>
                    <a:pt x="29" y="32"/>
                    <a:pt x="28" y="33"/>
                  </a:cubicBezTo>
                  <a:cubicBezTo>
                    <a:pt x="28" y="34"/>
                    <a:pt x="28" y="34"/>
                    <a:pt x="27" y="35"/>
                  </a:cubicBezTo>
                  <a:cubicBezTo>
                    <a:pt x="26" y="35"/>
                    <a:pt x="26" y="36"/>
                    <a:pt x="25" y="36"/>
                  </a:cubicBezTo>
                  <a:cubicBezTo>
                    <a:pt x="24" y="37"/>
                    <a:pt x="24" y="37"/>
                    <a:pt x="23" y="38"/>
                  </a:cubicBezTo>
                  <a:cubicBezTo>
                    <a:pt x="23" y="41"/>
                    <a:pt x="23" y="41"/>
                    <a:pt x="23" y="41"/>
                  </a:cubicBezTo>
                  <a:cubicBezTo>
                    <a:pt x="20" y="41"/>
                    <a:pt x="20" y="41"/>
                    <a:pt x="20" y="41"/>
                  </a:cubicBezTo>
                  <a:cubicBezTo>
                    <a:pt x="20" y="37"/>
                    <a:pt x="20" y="37"/>
                    <a:pt x="20" y="37"/>
                  </a:cubicBezTo>
                  <a:cubicBezTo>
                    <a:pt x="21" y="36"/>
                    <a:pt x="21" y="36"/>
                    <a:pt x="22" y="35"/>
                  </a:cubicBezTo>
                  <a:cubicBezTo>
                    <a:pt x="23" y="35"/>
                    <a:pt x="23" y="35"/>
                    <a:pt x="24" y="34"/>
                  </a:cubicBezTo>
                  <a:cubicBezTo>
                    <a:pt x="25" y="34"/>
                    <a:pt x="25" y="33"/>
                    <a:pt x="25" y="33"/>
                  </a:cubicBezTo>
                  <a:cubicBezTo>
                    <a:pt x="26" y="32"/>
                    <a:pt x="26" y="31"/>
                    <a:pt x="26" y="30"/>
                  </a:cubicBezTo>
                  <a:cubicBezTo>
                    <a:pt x="26" y="29"/>
                    <a:pt x="25" y="28"/>
                    <a:pt x="25" y="28"/>
                  </a:cubicBezTo>
                  <a:cubicBezTo>
                    <a:pt x="24" y="27"/>
                    <a:pt x="23" y="27"/>
                    <a:pt x="22" y="27"/>
                  </a:cubicBezTo>
                  <a:cubicBezTo>
                    <a:pt x="21" y="27"/>
                    <a:pt x="20" y="27"/>
                    <a:pt x="19" y="28"/>
                  </a:cubicBezTo>
                  <a:cubicBezTo>
                    <a:pt x="18" y="28"/>
                    <a:pt x="17" y="28"/>
                    <a:pt x="16" y="29"/>
                  </a:cubicBezTo>
                  <a:cubicBezTo>
                    <a:pt x="16" y="29"/>
                    <a:pt x="16" y="29"/>
                    <a:pt x="16" y="29"/>
                  </a:cubicBezTo>
                  <a:lnTo>
                    <a:pt x="1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49">
              <a:extLst>
                <a:ext uri="{FF2B5EF4-FFF2-40B4-BE49-F238E27FC236}">
                  <a16:creationId xmlns:a16="http://schemas.microsoft.com/office/drawing/2014/main" id="{78880128-471C-4881-9189-FE8BDE2D3254}"/>
                </a:ext>
              </a:extLst>
            </p:cNvPr>
            <p:cNvSpPr>
              <a:spLocks/>
            </p:cNvSpPr>
            <p:nvPr/>
          </p:nvSpPr>
          <p:spPr bwMode="auto">
            <a:xfrm>
              <a:off x="6310313" y="6750050"/>
              <a:ext cx="82550" cy="30163"/>
            </a:xfrm>
            <a:custGeom>
              <a:avLst/>
              <a:gdLst>
                <a:gd name="T0" fmla="*/ 11 w 22"/>
                <a:gd name="T1" fmla="*/ 0 h 8"/>
                <a:gd name="T2" fmla="*/ 8 w 22"/>
                <a:gd name="T3" fmla="*/ 8 h 8"/>
                <a:gd name="T4" fmla="*/ 17 w 22"/>
                <a:gd name="T5" fmla="*/ 4 h 8"/>
                <a:gd name="T6" fmla="*/ 19 w 22"/>
                <a:gd name="T7" fmla="*/ 4 h 8"/>
                <a:gd name="T8" fmla="*/ 21 w 22"/>
                <a:gd name="T9" fmla="*/ 4 h 8"/>
                <a:gd name="T10" fmla="*/ 21 w 22"/>
                <a:gd name="T11" fmla="*/ 0 h 8"/>
                <a:gd name="T12" fmla="*/ 21 w 22"/>
                <a:gd name="T13" fmla="*/ 0 h 8"/>
                <a:gd name="T14" fmla="*/ 11 w 2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11" y="0"/>
                  </a:moveTo>
                  <a:cubicBezTo>
                    <a:pt x="11" y="0"/>
                    <a:pt x="0" y="7"/>
                    <a:pt x="8" y="8"/>
                  </a:cubicBezTo>
                  <a:cubicBezTo>
                    <a:pt x="12" y="8"/>
                    <a:pt x="15" y="6"/>
                    <a:pt x="17" y="4"/>
                  </a:cubicBezTo>
                  <a:cubicBezTo>
                    <a:pt x="19" y="3"/>
                    <a:pt x="18" y="4"/>
                    <a:pt x="19" y="4"/>
                  </a:cubicBezTo>
                  <a:cubicBezTo>
                    <a:pt x="19" y="4"/>
                    <a:pt x="21" y="4"/>
                    <a:pt x="21" y="4"/>
                  </a:cubicBezTo>
                  <a:cubicBezTo>
                    <a:pt x="22" y="1"/>
                    <a:pt x="21" y="0"/>
                    <a:pt x="21" y="0"/>
                  </a:cubicBezTo>
                  <a:cubicBezTo>
                    <a:pt x="21" y="0"/>
                    <a:pt x="21" y="0"/>
                    <a:pt x="21" y="0"/>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50">
              <a:extLst>
                <a:ext uri="{FF2B5EF4-FFF2-40B4-BE49-F238E27FC236}">
                  <a16:creationId xmlns:a16="http://schemas.microsoft.com/office/drawing/2014/main" id="{7DFF33EE-9606-41A9-A9A8-BF7529D2C788}"/>
                </a:ext>
              </a:extLst>
            </p:cNvPr>
            <p:cNvSpPr>
              <a:spLocks/>
            </p:cNvSpPr>
            <p:nvPr/>
          </p:nvSpPr>
          <p:spPr bwMode="auto">
            <a:xfrm>
              <a:off x="6448425" y="6750050"/>
              <a:ext cx="79375" cy="30163"/>
            </a:xfrm>
            <a:custGeom>
              <a:avLst/>
              <a:gdLst>
                <a:gd name="T0" fmla="*/ 10 w 21"/>
                <a:gd name="T1" fmla="*/ 0 h 8"/>
                <a:gd name="T2" fmla="*/ 0 w 21"/>
                <a:gd name="T3" fmla="*/ 0 h 8"/>
                <a:gd name="T4" fmla="*/ 0 w 21"/>
                <a:gd name="T5" fmla="*/ 0 h 8"/>
                <a:gd name="T6" fmla="*/ 0 w 21"/>
                <a:gd name="T7" fmla="*/ 4 h 8"/>
                <a:gd name="T8" fmla="*/ 3 w 21"/>
                <a:gd name="T9" fmla="*/ 4 h 8"/>
                <a:gd name="T10" fmla="*/ 4 w 21"/>
                <a:gd name="T11" fmla="*/ 4 h 8"/>
                <a:gd name="T12" fmla="*/ 14 w 21"/>
                <a:gd name="T13" fmla="*/ 8 h 8"/>
                <a:gd name="T14" fmla="*/ 10 w 21"/>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10" y="0"/>
                  </a:moveTo>
                  <a:cubicBezTo>
                    <a:pt x="0" y="0"/>
                    <a:pt x="0" y="0"/>
                    <a:pt x="0" y="0"/>
                  </a:cubicBezTo>
                  <a:cubicBezTo>
                    <a:pt x="0" y="0"/>
                    <a:pt x="0" y="0"/>
                    <a:pt x="0" y="0"/>
                  </a:cubicBezTo>
                  <a:cubicBezTo>
                    <a:pt x="0" y="0"/>
                    <a:pt x="0" y="1"/>
                    <a:pt x="0" y="4"/>
                  </a:cubicBezTo>
                  <a:cubicBezTo>
                    <a:pt x="1" y="4"/>
                    <a:pt x="2" y="4"/>
                    <a:pt x="3" y="4"/>
                  </a:cubicBezTo>
                  <a:cubicBezTo>
                    <a:pt x="3" y="4"/>
                    <a:pt x="3" y="3"/>
                    <a:pt x="4" y="4"/>
                  </a:cubicBezTo>
                  <a:cubicBezTo>
                    <a:pt x="6" y="6"/>
                    <a:pt x="9" y="8"/>
                    <a:pt x="14" y="8"/>
                  </a:cubicBezTo>
                  <a:cubicBezTo>
                    <a:pt x="21" y="7"/>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51">
              <a:extLst>
                <a:ext uri="{FF2B5EF4-FFF2-40B4-BE49-F238E27FC236}">
                  <a16:creationId xmlns:a16="http://schemas.microsoft.com/office/drawing/2014/main" id="{17547B64-B6AB-4F41-98D3-EB780FCFD00F}"/>
                </a:ext>
              </a:extLst>
            </p:cNvPr>
            <p:cNvSpPr>
              <a:spLocks/>
            </p:cNvSpPr>
            <p:nvPr/>
          </p:nvSpPr>
          <p:spPr bwMode="auto">
            <a:xfrm>
              <a:off x="5694363" y="6224588"/>
              <a:ext cx="239713" cy="519113"/>
            </a:xfrm>
            <a:custGeom>
              <a:avLst/>
              <a:gdLst>
                <a:gd name="T0" fmla="*/ 64 w 64"/>
                <a:gd name="T1" fmla="*/ 107 h 138"/>
                <a:gd name="T2" fmla="*/ 58 w 64"/>
                <a:gd name="T3" fmla="*/ 90 h 138"/>
                <a:gd name="T4" fmla="*/ 58 w 64"/>
                <a:gd name="T5" fmla="*/ 90 h 138"/>
                <a:gd name="T6" fmla="*/ 57 w 64"/>
                <a:gd name="T7" fmla="*/ 87 h 138"/>
                <a:gd name="T8" fmla="*/ 52 w 64"/>
                <a:gd name="T9" fmla="*/ 23 h 138"/>
                <a:gd name="T10" fmla="*/ 51 w 64"/>
                <a:gd name="T11" fmla="*/ 31 h 138"/>
                <a:gd name="T12" fmla="*/ 48 w 64"/>
                <a:gd name="T13" fmla="*/ 9 h 138"/>
                <a:gd name="T14" fmla="*/ 49 w 64"/>
                <a:gd name="T15" fmla="*/ 7 h 138"/>
                <a:gd name="T16" fmla="*/ 47 w 64"/>
                <a:gd name="T17" fmla="*/ 4 h 138"/>
                <a:gd name="T18" fmla="*/ 44 w 64"/>
                <a:gd name="T19" fmla="*/ 4 h 138"/>
                <a:gd name="T20" fmla="*/ 42 w 64"/>
                <a:gd name="T21" fmla="*/ 7 h 138"/>
                <a:gd name="T22" fmla="*/ 43 w 64"/>
                <a:gd name="T23" fmla="*/ 9 h 138"/>
                <a:gd name="T24" fmla="*/ 40 w 64"/>
                <a:gd name="T25" fmla="*/ 29 h 138"/>
                <a:gd name="T26" fmla="*/ 40 w 64"/>
                <a:gd name="T27" fmla="*/ 30 h 138"/>
                <a:gd name="T28" fmla="*/ 32 w 64"/>
                <a:gd name="T29" fmla="*/ 0 h 138"/>
                <a:gd name="T30" fmla="*/ 31 w 64"/>
                <a:gd name="T31" fmla="*/ 0 h 138"/>
                <a:gd name="T32" fmla="*/ 1 w 64"/>
                <a:gd name="T33" fmla="*/ 16 h 138"/>
                <a:gd name="T34" fmla="*/ 5 w 64"/>
                <a:gd name="T35" fmla="*/ 73 h 138"/>
                <a:gd name="T36" fmla="*/ 16 w 64"/>
                <a:gd name="T37" fmla="*/ 75 h 138"/>
                <a:gd name="T38" fmla="*/ 14 w 64"/>
                <a:gd name="T39" fmla="*/ 24 h 138"/>
                <a:gd name="T40" fmla="*/ 15 w 64"/>
                <a:gd name="T41" fmla="*/ 25 h 138"/>
                <a:gd name="T42" fmla="*/ 15 w 64"/>
                <a:gd name="T43" fmla="*/ 25 h 138"/>
                <a:gd name="T44" fmla="*/ 17 w 64"/>
                <a:gd name="T45" fmla="*/ 51 h 138"/>
                <a:gd name="T46" fmla="*/ 19 w 64"/>
                <a:gd name="T47" fmla="*/ 77 h 138"/>
                <a:gd name="T48" fmla="*/ 19 w 64"/>
                <a:gd name="T49" fmla="*/ 77 h 138"/>
                <a:gd name="T50" fmla="*/ 22 w 64"/>
                <a:gd name="T51" fmla="*/ 82 h 138"/>
                <a:gd name="T52" fmla="*/ 26 w 64"/>
                <a:gd name="T53" fmla="*/ 138 h 138"/>
                <a:gd name="T54" fmla="*/ 38 w 64"/>
                <a:gd name="T55" fmla="*/ 138 h 138"/>
                <a:gd name="T56" fmla="*/ 43 w 64"/>
                <a:gd name="T57" fmla="*/ 94 h 138"/>
                <a:gd name="T58" fmla="*/ 44 w 64"/>
                <a:gd name="T59" fmla="*/ 94 h 138"/>
                <a:gd name="T60" fmla="*/ 45 w 64"/>
                <a:gd name="T61" fmla="*/ 94 h 138"/>
                <a:gd name="T62" fmla="*/ 51 w 64"/>
                <a:gd name="T63" fmla="*/ 138 h 138"/>
                <a:gd name="T64" fmla="*/ 62 w 64"/>
                <a:gd name="T65" fmla="*/ 138 h 138"/>
                <a:gd name="T66" fmla="*/ 64 w 64"/>
                <a:gd name="T6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 h="138">
                  <a:moveTo>
                    <a:pt x="64" y="107"/>
                  </a:moveTo>
                  <a:cubicBezTo>
                    <a:pt x="61" y="103"/>
                    <a:pt x="59" y="97"/>
                    <a:pt x="58" y="90"/>
                  </a:cubicBezTo>
                  <a:cubicBezTo>
                    <a:pt x="58" y="90"/>
                    <a:pt x="58" y="90"/>
                    <a:pt x="58" y="90"/>
                  </a:cubicBezTo>
                  <a:cubicBezTo>
                    <a:pt x="58" y="89"/>
                    <a:pt x="58" y="88"/>
                    <a:pt x="57" y="87"/>
                  </a:cubicBezTo>
                  <a:cubicBezTo>
                    <a:pt x="56" y="79"/>
                    <a:pt x="53" y="43"/>
                    <a:pt x="52" y="23"/>
                  </a:cubicBezTo>
                  <a:cubicBezTo>
                    <a:pt x="51" y="31"/>
                    <a:pt x="51" y="31"/>
                    <a:pt x="51" y="31"/>
                  </a:cubicBezTo>
                  <a:cubicBezTo>
                    <a:pt x="48" y="9"/>
                    <a:pt x="48" y="9"/>
                    <a:pt x="48" y="9"/>
                  </a:cubicBezTo>
                  <a:cubicBezTo>
                    <a:pt x="49" y="7"/>
                    <a:pt x="49" y="7"/>
                    <a:pt x="49" y="7"/>
                  </a:cubicBezTo>
                  <a:cubicBezTo>
                    <a:pt x="47" y="4"/>
                    <a:pt x="47" y="4"/>
                    <a:pt x="47" y="4"/>
                  </a:cubicBezTo>
                  <a:cubicBezTo>
                    <a:pt x="44" y="4"/>
                    <a:pt x="44" y="4"/>
                    <a:pt x="44" y="4"/>
                  </a:cubicBezTo>
                  <a:cubicBezTo>
                    <a:pt x="42" y="7"/>
                    <a:pt x="42" y="7"/>
                    <a:pt x="42" y="7"/>
                  </a:cubicBezTo>
                  <a:cubicBezTo>
                    <a:pt x="43" y="9"/>
                    <a:pt x="43" y="9"/>
                    <a:pt x="43" y="9"/>
                  </a:cubicBezTo>
                  <a:cubicBezTo>
                    <a:pt x="40" y="29"/>
                    <a:pt x="40" y="29"/>
                    <a:pt x="40" y="29"/>
                  </a:cubicBezTo>
                  <a:cubicBezTo>
                    <a:pt x="40" y="30"/>
                    <a:pt x="40" y="30"/>
                    <a:pt x="40" y="30"/>
                  </a:cubicBezTo>
                  <a:cubicBezTo>
                    <a:pt x="32" y="0"/>
                    <a:pt x="32" y="0"/>
                    <a:pt x="32" y="0"/>
                  </a:cubicBezTo>
                  <a:cubicBezTo>
                    <a:pt x="32" y="0"/>
                    <a:pt x="31" y="0"/>
                    <a:pt x="31" y="0"/>
                  </a:cubicBezTo>
                  <a:cubicBezTo>
                    <a:pt x="18" y="2"/>
                    <a:pt x="2" y="7"/>
                    <a:pt x="1" y="16"/>
                  </a:cubicBezTo>
                  <a:cubicBezTo>
                    <a:pt x="0" y="20"/>
                    <a:pt x="3" y="63"/>
                    <a:pt x="5" y="73"/>
                  </a:cubicBezTo>
                  <a:cubicBezTo>
                    <a:pt x="9" y="75"/>
                    <a:pt x="14" y="75"/>
                    <a:pt x="16" y="75"/>
                  </a:cubicBezTo>
                  <a:cubicBezTo>
                    <a:pt x="15" y="68"/>
                    <a:pt x="13" y="23"/>
                    <a:pt x="14" y="24"/>
                  </a:cubicBezTo>
                  <a:cubicBezTo>
                    <a:pt x="14" y="25"/>
                    <a:pt x="15" y="25"/>
                    <a:pt x="15" y="25"/>
                  </a:cubicBezTo>
                  <a:cubicBezTo>
                    <a:pt x="15" y="25"/>
                    <a:pt x="15" y="25"/>
                    <a:pt x="15" y="25"/>
                  </a:cubicBezTo>
                  <a:cubicBezTo>
                    <a:pt x="17" y="51"/>
                    <a:pt x="17" y="51"/>
                    <a:pt x="17" y="51"/>
                  </a:cubicBezTo>
                  <a:cubicBezTo>
                    <a:pt x="18" y="65"/>
                    <a:pt x="19" y="76"/>
                    <a:pt x="19" y="77"/>
                  </a:cubicBezTo>
                  <a:cubicBezTo>
                    <a:pt x="19" y="77"/>
                    <a:pt x="19" y="77"/>
                    <a:pt x="19" y="77"/>
                  </a:cubicBezTo>
                  <a:cubicBezTo>
                    <a:pt x="20" y="79"/>
                    <a:pt x="21" y="81"/>
                    <a:pt x="22" y="82"/>
                  </a:cubicBezTo>
                  <a:cubicBezTo>
                    <a:pt x="26" y="138"/>
                    <a:pt x="26" y="138"/>
                    <a:pt x="26" y="138"/>
                  </a:cubicBezTo>
                  <a:cubicBezTo>
                    <a:pt x="38" y="138"/>
                    <a:pt x="38" y="138"/>
                    <a:pt x="38" y="138"/>
                  </a:cubicBezTo>
                  <a:cubicBezTo>
                    <a:pt x="43" y="94"/>
                    <a:pt x="43" y="94"/>
                    <a:pt x="43" y="94"/>
                  </a:cubicBezTo>
                  <a:cubicBezTo>
                    <a:pt x="43" y="94"/>
                    <a:pt x="44" y="94"/>
                    <a:pt x="44" y="94"/>
                  </a:cubicBezTo>
                  <a:cubicBezTo>
                    <a:pt x="44" y="94"/>
                    <a:pt x="45" y="94"/>
                    <a:pt x="45" y="94"/>
                  </a:cubicBezTo>
                  <a:cubicBezTo>
                    <a:pt x="51" y="138"/>
                    <a:pt x="51" y="138"/>
                    <a:pt x="51" y="138"/>
                  </a:cubicBezTo>
                  <a:cubicBezTo>
                    <a:pt x="62" y="138"/>
                    <a:pt x="62" y="138"/>
                    <a:pt x="62" y="138"/>
                  </a:cubicBezTo>
                  <a:lnTo>
                    <a:pt x="64"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52">
              <a:extLst>
                <a:ext uri="{FF2B5EF4-FFF2-40B4-BE49-F238E27FC236}">
                  <a16:creationId xmlns:a16="http://schemas.microsoft.com/office/drawing/2014/main" id="{3AF0593E-8D01-4D7A-8307-879D20D9D353}"/>
                </a:ext>
              </a:extLst>
            </p:cNvPr>
            <p:cNvSpPr>
              <a:spLocks noEditPoints="1"/>
            </p:cNvSpPr>
            <p:nvPr/>
          </p:nvSpPr>
          <p:spPr bwMode="auto">
            <a:xfrm>
              <a:off x="5788025" y="6018213"/>
              <a:ext cx="150813" cy="209550"/>
            </a:xfrm>
            <a:custGeom>
              <a:avLst/>
              <a:gdLst>
                <a:gd name="T0" fmla="*/ 2 w 40"/>
                <a:gd name="T1" fmla="*/ 26 h 56"/>
                <a:gd name="T2" fmla="*/ 0 w 40"/>
                <a:gd name="T3" fmla="*/ 32 h 56"/>
                <a:gd name="T4" fmla="*/ 2 w 40"/>
                <a:gd name="T5" fmla="*/ 39 h 56"/>
                <a:gd name="T6" fmla="*/ 3 w 40"/>
                <a:gd name="T7" fmla="*/ 37 h 56"/>
                <a:gd name="T8" fmla="*/ 20 w 40"/>
                <a:gd name="T9" fmla="*/ 56 h 56"/>
                <a:gd name="T10" fmla="*/ 37 w 40"/>
                <a:gd name="T11" fmla="*/ 36 h 56"/>
                <a:gd name="T12" fmla="*/ 38 w 40"/>
                <a:gd name="T13" fmla="*/ 38 h 56"/>
                <a:gd name="T14" fmla="*/ 40 w 40"/>
                <a:gd name="T15" fmla="*/ 32 h 56"/>
                <a:gd name="T16" fmla="*/ 38 w 40"/>
                <a:gd name="T17" fmla="*/ 26 h 56"/>
                <a:gd name="T18" fmla="*/ 38 w 40"/>
                <a:gd name="T19" fmla="*/ 26 h 56"/>
                <a:gd name="T20" fmla="*/ 37 w 40"/>
                <a:gd name="T21" fmla="*/ 21 h 56"/>
                <a:gd name="T22" fmla="*/ 23 w 40"/>
                <a:gd name="T23" fmla="*/ 17 h 56"/>
                <a:gd name="T24" fmla="*/ 25 w 40"/>
                <a:gd name="T25" fmla="*/ 18 h 56"/>
                <a:gd name="T26" fmla="*/ 39 w 40"/>
                <a:gd name="T27" fmla="*/ 13 h 56"/>
                <a:gd name="T28" fmla="*/ 7 w 40"/>
                <a:gd name="T29" fmla="*/ 10 h 56"/>
                <a:gd name="T30" fmla="*/ 1 w 40"/>
                <a:gd name="T31" fmla="*/ 14 h 56"/>
                <a:gd name="T32" fmla="*/ 5 w 40"/>
                <a:gd name="T33" fmla="*/ 14 h 56"/>
                <a:gd name="T34" fmla="*/ 2 w 40"/>
                <a:gd name="T35" fmla="*/ 23 h 56"/>
                <a:gd name="T36" fmla="*/ 2 w 40"/>
                <a:gd name="T37" fmla="*/ 26 h 56"/>
                <a:gd name="T38" fmla="*/ 2 w 40"/>
                <a:gd name="T39" fmla="*/ 26 h 56"/>
                <a:gd name="T40" fmla="*/ 21 w 40"/>
                <a:gd name="T41" fmla="*/ 44 h 56"/>
                <a:gd name="T42" fmla="*/ 19 w 40"/>
                <a:gd name="T43" fmla="*/ 44 h 56"/>
                <a:gd name="T44" fmla="*/ 19 w 40"/>
                <a:gd name="T45" fmla="*/ 41 h 56"/>
                <a:gd name="T46" fmla="*/ 21 w 40"/>
                <a:gd name="T47" fmla="*/ 41 h 56"/>
                <a:gd name="T48" fmla="*/ 21 w 40"/>
                <a:gd name="T49" fmla="*/ 44 h 56"/>
                <a:gd name="T50" fmla="*/ 15 w 40"/>
                <a:gd name="T51" fmla="*/ 24 h 56"/>
                <a:gd name="T52" fmla="*/ 18 w 40"/>
                <a:gd name="T53" fmla="*/ 23 h 56"/>
                <a:gd name="T54" fmla="*/ 20 w 40"/>
                <a:gd name="T55" fmla="*/ 23 h 56"/>
                <a:gd name="T56" fmla="*/ 25 w 40"/>
                <a:gd name="T57" fmla="*/ 24 h 56"/>
                <a:gd name="T58" fmla="*/ 27 w 40"/>
                <a:gd name="T59" fmla="*/ 28 h 56"/>
                <a:gd name="T60" fmla="*/ 26 w 40"/>
                <a:gd name="T61" fmla="*/ 30 h 56"/>
                <a:gd name="T62" fmla="*/ 25 w 40"/>
                <a:gd name="T63" fmla="*/ 32 h 56"/>
                <a:gd name="T64" fmla="*/ 23 w 40"/>
                <a:gd name="T65" fmla="*/ 34 h 56"/>
                <a:gd name="T66" fmla="*/ 21 w 40"/>
                <a:gd name="T67" fmla="*/ 35 h 56"/>
                <a:gd name="T68" fmla="*/ 21 w 40"/>
                <a:gd name="T69" fmla="*/ 38 h 56"/>
                <a:gd name="T70" fmla="*/ 19 w 40"/>
                <a:gd name="T71" fmla="*/ 38 h 56"/>
                <a:gd name="T72" fmla="*/ 19 w 40"/>
                <a:gd name="T73" fmla="*/ 34 h 56"/>
                <a:gd name="T74" fmla="*/ 21 w 40"/>
                <a:gd name="T75" fmla="*/ 33 h 56"/>
                <a:gd name="T76" fmla="*/ 22 w 40"/>
                <a:gd name="T77" fmla="*/ 32 h 56"/>
                <a:gd name="T78" fmla="*/ 24 w 40"/>
                <a:gd name="T79" fmla="*/ 30 h 56"/>
                <a:gd name="T80" fmla="*/ 24 w 40"/>
                <a:gd name="T81" fmla="*/ 28 h 56"/>
                <a:gd name="T82" fmla="*/ 23 w 40"/>
                <a:gd name="T83" fmla="*/ 26 h 56"/>
                <a:gd name="T84" fmla="*/ 20 w 40"/>
                <a:gd name="T85" fmla="*/ 25 h 56"/>
                <a:gd name="T86" fmla="*/ 17 w 40"/>
                <a:gd name="T87" fmla="*/ 26 h 56"/>
                <a:gd name="T88" fmla="*/ 15 w 40"/>
                <a:gd name="T89" fmla="*/ 27 h 56"/>
                <a:gd name="T90" fmla="*/ 15 w 40"/>
                <a:gd name="T91" fmla="*/ 27 h 56"/>
                <a:gd name="T92" fmla="*/ 15 w 40"/>
                <a:gd name="T9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 h="56">
                  <a:moveTo>
                    <a:pt x="2" y="26"/>
                  </a:moveTo>
                  <a:cubicBezTo>
                    <a:pt x="1" y="26"/>
                    <a:pt x="0" y="29"/>
                    <a:pt x="0" y="32"/>
                  </a:cubicBezTo>
                  <a:cubicBezTo>
                    <a:pt x="0" y="36"/>
                    <a:pt x="1" y="39"/>
                    <a:pt x="2" y="39"/>
                  </a:cubicBezTo>
                  <a:cubicBezTo>
                    <a:pt x="2" y="39"/>
                    <a:pt x="3" y="38"/>
                    <a:pt x="3" y="37"/>
                  </a:cubicBezTo>
                  <a:cubicBezTo>
                    <a:pt x="6" y="48"/>
                    <a:pt x="15" y="56"/>
                    <a:pt x="20" y="56"/>
                  </a:cubicBezTo>
                  <a:cubicBezTo>
                    <a:pt x="27" y="56"/>
                    <a:pt x="36" y="48"/>
                    <a:pt x="37" y="36"/>
                  </a:cubicBezTo>
                  <a:cubicBezTo>
                    <a:pt x="37" y="38"/>
                    <a:pt x="38" y="38"/>
                    <a:pt x="38" y="38"/>
                  </a:cubicBezTo>
                  <a:cubicBezTo>
                    <a:pt x="39" y="38"/>
                    <a:pt x="40" y="36"/>
                    <a:pt x="40" y="32"/>
                  </a:cubicBezTo>
                  <a:cubicBezTo>
                    <a:pt x="40" y="29"/>
                    <a:pt x="39" y="26"/>
                    <a:pt x="38" y="26"/>
                  </a:cubicBezTo>
                  <a:cubicBezTo>
                    <a:pt x="38" y="26"/>
                    <a:pt x="38" y="26"/>
                    <a:pt x="38" y="26"/>
                  </a:cubicBezTo>
                  <a:cubicBezTo>
                    <a:pt x="38" y="24"/>
                    <a:pt x="38" y="23"/>
                    <a:pt x="37" y="21"/>
                  </a:cubicBezTo>
                  <a:cubicBezTo>
                    <a:pt x="35" y="23"/>
                    <a:pt x="29" y="20"/>
                    <a:pt x="23" y="17"/>
                  </a:cubicBezTo>
                  <a:cubicBezTo>
                    <a:pt x="24" y="17"/>
                    <a:pt x="25" y="18"/>
                    <a:pt x="25" y="18"/>
                  </a:cubicBezTo>
                  <a:cubicBezTo>
                    <a:pt x="35" y="23"/>
                    <a:pt x="39" y="13"/>
                    <a:pt x="39" y="13"/>
                  </a:cubicBezTo>
                  <a:cubicBezTo>
                    <a:pt x="39" y="13"/>
                    <a:pt x="27" y="0"/>
                    <a:pt x="7" y="10"/>
                  </a:cubicBezTo>
                  <a:cubicBezTo>
                    <a:pt x="6" y="11"/>
                    <a:pt x="3" y="13"/>
                    <a:pt x="1" y="14"/>
                  </a:cubicBezTo>
                  <a:cubicBezTo>
                    <a:pt x="1" y="14"/>
                    <a:pt x="3" y="14"/>
                    <a:pt x="5" y="14"/>
                  </a:cubicBezTo>
                  <a:cubicBezTo>
                    <a:pt x="3" y="15"/>
                    <a:pt x="2" y="18"/>
                    <a:pt x="2" y="23"/>
                  </a:cubicBezTo>
                  <a:cubicBezTo>
                    <a:pt x="2" y="24"/>
                    <a:pt x="2" y="25"/>
                    <a:pt x="2" y="26"/>
                  </a:cubicBezTo>
                  <a:cubicBezTo>
                    <a:pt x="2" y="26"/>
                    <a:pt x="2" y="26"/>
                    <a:pt x="2" y="26"/>
                  </a:cubicBezTo>
                  <a:close/>
                  <a:moveTo>
                    <a:pt x="21" y="44"/>
                  </a:moveTo>
                  <a:cubicBezTo>
                    <a:pt x="19" y="44"/>
                    <a:pt x="19" y="44"/>
                    <a:pt x="19" y="44"/>
                  </a:cubicBezTo>
                  <a:cubicBezTo>
                    <a:pt x="19" y="41"/>
                    <a:pt x="19" y="41"/>
                    <a:pt x="19" y="41"/>
                  </a:cubicBezTo>
                  <a:cubicBezTo>
                    <a:pt x="21" y="41"/>
                    <a:pt x="21" y="41"/>
                    <a:pt x="21" y="41"/>
                  </a:cubicBezTo>
                  <a:lnTo>
                    <a:pt x="21" y="44"/>
                  </a:lnTo>
                  <a:close/>
                  <a:moveTo>
                    <a:pt x="15" y="24"/>
                  </a:moveTo>
                  <a:cubicBezTo>
                    <a:pt x="16" y="24"/>
                    <a:pt x="17" y="23"/>
                    <a:pt x="18" y="23"/>
                  </a:cubicBezTo>
                  <a:cubicBezTo>
                    <a:pt x="19" y="23"/>
                    <a:pt x="20" y="23"/>
                    <a:pt x="20" y="23"/>
                  </a:cubicBezTo>
                  <a:cubicBezTo>
                    <a:pt x="22" y="23"/>
                    <a:pt x="24" y="23"/>
                    <a:pt x="25" y="24"/>
                  </a:cubicBezTo>
                  <a:cubicBezTo>
                    <a:pt x="26" y="25"/>
                    <a:pt x="27" y="26"/>
                    <a:pt x="27" y="28"/>
                  </a:cubicBezTo>
                  <a:cubicBezTo>
                    <a:pt x="27" y="29"/>
                    <a:pt x="27" y="30"/>
                    <a:pt x="26" y="30"/>
                  </a:cubicBezTo>
                  <a:cubicBezTo>
                    <a:pt x="26" y="31"/>
                    <a:pt x="26" y="32"/>
                    <a:pt x="25" y="32"/>
                  </a:cubicBezTo>
                  <a:cubicBezTo>
                    <a:pt x="25" y="33"/>
                    <a:pt x="24" y="33"/>
                    <a:pt x="23" y="34"/>
                  </a:cubicBezTo>
                  <a:cubicBezTo>
                    <a:pt x="23" y="34"/>
                    <a:pt x="22" y="35"/>
                    <a:pt x="21" y="35"/>
                  </a:cubicBezTo>
                  <a:cubicBezTo>
                    <a:pt x="21" y="38"/>
                    <a:pt x="21" y="38"/>
                    <a:pt x="21" y="38"/>
                  </a:cubicBezTo>
                  <a:cubicBezTo>
                    <a:pt x="19" y="38"/>
                    <a:pt x="19" y="38"/>
                    <a:pt x="19" y="38"/>
                  </a:cubicBezTo>
                  <a:cubicBezTo>
                    <a:pt x="19" y="34"/>
                    <a:pt x="19" y="34"/>
                    <a:pt x="19" y="34"/>
                  </a:cubicBezTo>
                  <a:cubicBezTo>
                    <a:pt x="19" y="34"/>
                    <a:pt x="20" y="33"/>
                    <a:pt x="21" y="33"/>
                  </a:cubicBezTo>
                  <a:cubicBezTo>
                    <a:pt x="21" y="33"/>
                    <a:pt x="22" y="32"/>
                    <a:pt x="22" y="32"/>
                  </a:cubicBezTo>
                  <a:cubicBezTo>
                    <a:pt x="23" y="31"/>
                    <a:pt x="23" y="31"/>
                    <a:pt x="24" y="30"/>
                  </a:cubicBezTo>
                  <a:cubicBezTo>
                    <a:pt x="24" y="30"/>
                    <a:pt x="24" y="29"/>
                    <a:pt x="24" y="28"/>
                  </a:cubicBezTo>
                  <a:cubicBezTo>
                    <a:pt x="24" y="27"/>
                    <a:pt x="24" y="26"/>
                    <a:pt x="23" y="26"/>
                  </a:cubicBezTo>
                  <a:cubicBezTo>
                    <a:pt x="22" y="25"/>
                    <a:pt x="21" y="25"/>
                    <a:pt x="20" y="25"/>
                  </a:cubicBezTo>
                  <a:cubicBezTo>
                    <a:pt x="19" y="25"/>
                    <a:pt x="18" y="25"/>
                    <a:pt x="17" y="26"/>
                  </a:cubicBezTo>
                  <a:cubicBezTo>
                    <a:pt x="17" y="26"/>
                    <a:pt x="16" y="26"/>
                    <a:pt x="15" y="27"/>
                  </a:cubicBezTo>
                  <a:cubicBezTo>
                    <a:pt x="15" y="27"/>
                    <a:pt x="15" y="27"/>
                    <a:pt x="15" y="27"/>
                  </a:cubicBezTo>
                  <a:lnTo>
                    <a:pt x="15"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53">
              <a:extLst>
                <a:ext uri="{FF2B5EF4-FFF2-40B4-BE49-F238E27FC236}">
                  <a16:creationId xmlns:a16="http://schemas.microsoft.com/office/drawing/2014/main" id="{18B0EB5B-9D21-4E29-A342-A3C648599B16}"/>
                </a:ext>
              </a:extLst>
            </p:cNvPr>
            <p:cNvSpPr>
              <a:spLocks/>
            </p:cNvSpPr>
            <p:nvPr/>
          </p:nvSpPr>
          <p:spPr bwMode="auto">
            <a:xfrm>
              <a:off x="5889625" y="6750050"/>
              <a:ext cx="79375" cy="30163"/>
            </a:xfrm>
            <a:custGeom>
              <a:avLst/>
              <a:gdLst>
                <a:gd name="T0" fmla="*/ 10 w 21"/>
                <a:gd name="T1" fmla="*/ 0 h 8"/>
                <a:gd name="T2" fmla="*/ 0 w 21"/>
                <a:gd name="T3" fmla="*/ 0 h 8"/>
                <a:gd name="T4" fmla="*/ 0 w 21"/>
                <a:gd name="T5" fmla="*/ 0 h 8"/>
                <a:gd name="T6" fmla="*/ 0 w 21"/>
                <a:gd name="T7" fmla="*/ 4 h 8"/>
                <a:gd name="T8" fmla="*/ 3 w 21"/>
                <a:gd name="T9" fmla="*/ 4 h 8"/>
                <a:gd name="T10" fmla="*/ 4 w 21"/>
                <a:gd name="T11" fmla="*/ 4 h 8"/>
                <a:gd name="T12" fmla="*/ 14 w 21"/>
                <a:gd name="T13" fmla="*/ 8 h 8"/>
                <a:gd name="T14" fmla="*/ 10 w 21"/>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10" y="0"/>
                  </a:moveTo>
                  <a:cubicBezTo>
                    <a:pt x="0" y="0"/>
                    <a:pt x="0" y="0"/>
                    <a:pt x="0" y="0"/>
                  </a:cubicBezTo>
                  <a:cubicBezTo>
                    <a:pt x="0" y="0"/>
                    <a:pt x="0" y="0"/>
                    <a:pt x="0" y="0"/>
                  </a:cubicBezTo>
                  <a:cubicBezTo>
                    <a:pt x="0" y="0"/>
                    <a:pt x="0" y="1"/>
                    <a:pt x="0" y="4"/>
                  </a:cubicBezTo>
                  <a:cubicBezTo>
                    <a:pt x="1" y="4"/>
                    <a:pt x="2" y="4"/>
                    <a:pt x="3" y="4"/>
                  </a:cubicBezTo>
                  <a:cubicBezTo>
                    <a:pt x="3" y="4"/>
                    <a:pt x="3" y="3"/>
                    <a:pt x="4" y="4"/>
                  </a:cubicBezTo>
                  <a:cubicBezTo>
                    <a:pt x="6" y="6"/>
                    <a:pt x="9" y="8"/>
                    <a:pt x="14" y="8"/>
                  </a:cubicBezTo>
                  <a:cubicBezTo>
                    <a:pt x="21" y="7"/>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54">
              <a:extLst>
                <a:ext uri="{FF2B5EF4-FFF2-40B4-BE49-F238E27FC236}">
                  <a16:creationId xmlns:a16="http://schemas.microsoft.com/office/drawing/2014/main" id="{26DE05E3-9FF1-49B2-BFC6-8DDC1FF64E8F}"/>
                </a:ext>
              </a:extLst>
            </p:cNvPr>
            <p:cNvSpPr>
              <a:spLocks/>
            </p:cNvSpPr>
            <p:nvPr/>
          </p:nvSpPr>
          <p:spPr bwMode="auto">
            <a:xfrm>
              <a:off x="6276975" y="6559550"/>
              <a:ext cx="52388" cy="47625"/>
            </a:xfrm>
            <a:custGeom>
              <a:avLst/>
              <a:gdLst>
                <a:gd name="T0" fmla="*/ 1 w 14"/>
                <a:gd name="T1" fmla="*/ 10 h 13"/>
                <a:gd name="T2" fmla="*/ 3 w 14"/>
                <a:gd name="T3" fmla="*/ 7 h 13"/>
                <a:gd name="T4" fmla="*/ 5 w 14"/>
                <a:gd name="T5" fmla="*/ 8 h 13"/>
                <a:gd name="T6" fmla="*/ 6 w 14"/>
                <a:gd name="T7" fmla="*/ 11 h 13"/>
                <a:gd name="T8" fmla="*/ 8 w 14"/>
                <a:gd name="T9" fmla="*/ 11 h 13"/>
                <a:gd name="T10" fmla="*/ 10 w 14"/>
                <a:gd name="T11" fmla="*/ 10 h 13"/>
                <a:gd name="T12" fmla="*/ 14 w 14"/>
                <a:gd name="T13" fmla="*/ 0 h 13"/>
                <a:gd name="T14" fmla="*/ 4 w 14"/>
                <a:gd name="T15" fmla="*/ 2 h 13"/>
                <a:gd name="T16" fmla="*/ 1 w 14"/>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 y="10"/>
                  </a:moveTo>
                  <a:cubicBezTo>
                    <a:pt x="0" y="13"/>
                    <a:pt x="3" y="9"/>
                    <a:pt x="3" y="7"/>
                  </a:cubicBezTo>
                  <a:cubicBezTo>
                    <a:pt x="3" y="6"/>
                    <a:pt x="5" y="6"/>
                    <a:pt x="5" y="8"/>
                  </a:cubicBezTo>
                  <a:cubicBezTo>
                    <a:pt x="5" y="9"/>
                    <a:pt x="5" y="10"/>
                    <a:pt x="6" y="11"/>
                  </a:cubicBezTo>
                  <a:cubicBezTo>
                    <a:pt x="7" y="11"/>
                    <a:pt x="7" y="11"/>
                    <a:pt x="8" y="11"/>
                  </a:cubicBezTo>
                  <a:cubicBezTo>
                    <a:pt x="9" y="11"/>
                    <a:pt x="10" y="11"/>
                    <a:pt x="10" y="10"/>
                  </a:cubicBezTo>
                  <a:cubicBezTo>
                    <a:pt x="13" y="7"/>
                    <a:pt x="14" y="0"/>
                    <a:pt x="14" y="0"/>
                  </a:cubicBezTo>
                  <a:cubicBezTo>
                    <a:pt x="4" y="2"/>
                    <a:pt x="4" y="2"/>
                    <a:pt x="4" y="2"/>
                  </a:cubicBezTo>
                  <a:cubicBezTo>
                    <a:pt x="2" y="2"/>
                    <a:pt x="1" y="6"/>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55">
              <a:extLst>
                <a:ext uri="{FF2B5EF4-FFF2-40B4-BE49-F238E27FC236}">
                  <a16:creationId xmlns:a16="http://schemas.microsoft.com/office/drawing/2014/main" id="{72A2C04C-1145-4CFA-9913-389A97427868}"/>
                </a:ext>
              </a:extLst>
            </p:cNvPr>
            <p:cNvSpPr>
              <a:spLocks/>
            </p:cNvSpPr>
            <p:nvPr/>
          </p:nvSpPr>
          <p:spPr bwMode="auto">
            <a:xfrm>
              <a:off x="5961063" y="6559550"/>
              <a:ext cx="49213" cy="47625"/>
            </a:xfrm>
            <a:custGeom>
              <a:avLst/>
              <a:gdLst>
                <a:gd name="T0" fmla="*/ 10 w 13"/>
                <a:gd name="T1" fmla="*/ 2 h 13"/>
                <a:gd name="T2" fmla="*/ 0 w 13"/>
                <a:gd name="T3" fmla="*/ 0 h 13"/>
                <a:gd name="T4" fmla="*/ 3 w 13"/>
                <a:gd name="T5" fmla="*/ 10 h 13"/>
                <a:gd name="T6" fmla="*/ 5 w 13"/>
                <a:gd name="T7" fmla="*/ 11 h 13"/>
                <a:gd name="T8" fmla="*/ 8 w 13"/>
                <a:gd name="T9" fmla="*/ 11 h 13"/>
                <a:gd name="T10" fmla="*/ 9 w 13"/>
                <a:gd name="T11" fmla="*/ 8 h 13"/>
                <a:gd name="T12" fmla="*/ 10 w 13"/>
                <a:gd name="T13" fmla="*/ 7 h 13"/>
                <a:gd name="T14" fmla="*/ 13 w 13"/>
                <a:gd name="T15" fmla="*/ 10 h 13"/>
                <a:gd name="T16" fmla="*/ 10 w 13"/>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0" y="2"/>
                  </a:moveTo>
                  <a:cubicBezTo>
                    <a:pt x="0" y="0"/>
                    <a:pt x="0" y="0"/>
                    <a:pt x="0" y="0"/>
                  </a:cubicBezTo>
                  <a:cubicBezTo>
                    <a:pt x="0" y="0"/>
                    <a:pt x="1" y="7"/>
                    <a:pt x="3" y="10"/>
                  </a:cubicBezTo>
                  <a:cubicBezTo>
                    <a:pt x="4" y="11"/>
                    <a:pt x="5" y="11"/>
                    <a:pt x="5" y="11"/>
                  </a:cubicBezTo>
                  <a:cubicBezTo>
                    <a:pt x="6" y="12"/>
                    <a:pt x="7" y="11"/>
                    <a:pt x="8" y="11"/>
                  </a:cubicBezTo>
                  <a:cubicBezTo>
                    <a:pt x="9" y="10"/>
                    <a:pt x="9" y="9"/>
                    <a:pt x="9" y="8"/>
                  </a:cubicBezTo>
                  <a:cubicBezTo>
                    <a:pt x="9" y="6"/>
                    <a:pt x="10" y="6"/>
                    <a:pt x="10" y="7"/>
                  </a:cubicBezTo>
                  <a:cubicBezTo>
                    <a:pt x="10" y="9"/>
                    <a:pt x="13" y="13"/>
                    <a:pt x="13" y="10"/>
                  </a:cubicBezTo>
                  <a:cubicBezTo>
                    <a:pt x="13" y="7"/>
                    <a:pt x="12"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56">
              <a:extLst>
                <a:ext uri="{FF2B5EF4-FFF2-40B4-BE49-F238E27FC236}">
                  <a16:creationId xmlns:a16="http://schemas.microsoft.com/office/drawing/2014/main" id="{E2307085-F4B6-495B-BADA-3F6D7AE0E15E}"/>
                </a:ext>
              </a:extLst>
            </p:cNvPr>
            <p:cNvSpPr>
              <a:spLocks/>
            </p:cNvSpPr>
            <p:nvPr/>
          </p:nvSpPr>
          <p:spPr bwMode="auto">
            <a:xfrm>
              <a:off x="5934075" y="6191250"/>
              <a:ext cx="425450" cy="660400"/>
            </a:xfrm>
            <a:custGeom>
              <a:avLst/>
              <a:gdLst>
                <a:gd name="T0" fmla="*/ 112 w 113"/>
                <a:gd name="T1" fmla="*/ 18 h 176"/>
                <a:gd name="T2" fmla="*/ 74 w 113"/>
                <a:gd name="T3" fmla="*/ 2 h 176"/>
                <a:gd name="T4" fmla="*/ 72 w 113"/>
                <a:gd name="T5" fmla="*/ 3 h 176"/>
                <a:gd name="T6" fmla="*/ 64 w 113"/>
                <a:gd name="T7" fmla="*/ 40 h 176"/>
                <a:gd name="T8" fmla="*/ 60 w 113"/>
                <a:gd name="T9" fmla="*/ 13 h 176"/>
                <a:gd name="T10" fmla="*/ 61 w 113"/>
                <a:gd name="T11" fmla="*/ 10 h 176"/>
                <a:gd name="T12" fmla="*/ 59 w 113"/>
                <a:gd name="T13" fmla="*/ 6 h 176"/>
                <a:gd name="T14" fmla="*/ 55 w 113"/>
                <a:gd name="T15" fmla="*/ 6 h 176"/>
                <a:gd name="T16" fmla="*/ 53 w 113"/>
                <a:gd name="T17" fmla="*/ 10 h 176"/>
                <a:gd name="T18" fmla="*/ 54 w 113"/>
                <a:gd name="T19" fmla="*/ 12 h 176"/>
                <a:gd name="T20" fmla="*/ 51 w 113"/>
                <a:gd name="T21" fmla="*/ 38 h 176"/>
                <a:gd name="T22" fmla="*/ 50 w 113"/>
                <a:gd name="T23" fmla="*/ 40 h 176"/>
                <a:gd name="T24" fmla="*/ 40 w 113"/>
                <a:gd name="T25" fmla="*/ 2 h 176"/>
                <a:gd name="T26" fmla="*/ 39 w 113"/>
                <a:gd name="T27" fmla="*/ 2 h 176"/>
                <a:gd name="T28" fmla="*/ 1 w 113"/>
                <a:gd name="T29" fmla="*/ 21 h 176"/>
                <a:gd name="T30" fmla="*/ 6 w 113"/>
                <a:gd name="T31" fmla="*/ 94 h 176"/>
                <a:gd name="T32" fmla="*/ 19 w 113"/>
                <a:gd name="T33" fmla="*/ 96 h 176"/>
                <a:gd name="T34" fmla="*/ 17 w 113"/>
                <a:gd name="T35" fmla="*/ 32 h 176"/>
                <a:gd name="T36" fmla="*/ 19 w 113"/>
                <a:gd name="T37" fmla="*/ 34 h 176"/>
                <a:gd name="T38" fmla="*/ 19 w 113"/>
                <a:gd name="T39" fmla="*/ 34 h 176"/>
                <a:gd name="T40" fmla="*/ 21 w 113"/>
                <a:gd name="T41" fmla="*/ 65 h 176"/>
                <a:gd name="T42" fmla="*/ 24 w 113"/>
                <a:gd name="T43" fmla="*/ 98 h 176"/>
                <a:gd name="T44" fmla="*/ 24 w 113"/>
                <a:gd name="T45" fmla="*/ 99 h 176"/>
                <a:gd name="T46" fmla="*/ 27 w 113"/>
                <a:gd name="T47" fmla="*/ 105 h 176"/>
                <a:gd name="T48" fmla="*/ 33 w 113"/>
                <a:gd name="T49" fmla="*/ 176 h 176"/>
                <a:gd name="T50" fmla="*/ 47 w 113"/>
                <a:gd name="T51" fmla="*/ 176 h 176"/>
                <a:gd name="T52" fmla="*/ 54 w 113"/>
                <a:gd name="T53" fmla="*/ 121 h 176"/>
                <a:gd name="T54" fmla="*/ 55 w 113"/>
                <a:gd name="T55" fmla="*/ 121 h 176"/>
                <a:gd name="T56" fmla="*/ 57 w 113"/>
                <a:gd name="T57" fmla="*/ 121 h 176"/>
                <a:gd name="T58" fmla="*/ 64 w 113"/>
                <a:gd name="T59" fmla="*/ 176 h 176"/>
                <a:gd name="T60" fmla="*/ 78 w 113"/>
                <a:gd name="T61" fmla="*/ 176 h 176"/>
                <a:gd name="T62" fmla="*/ 83 w 113"/>
                <a:gd name="T63" fmla="*/ 106 h 176"/>
                <a:gd name="T64" fmla="*/ 87 w 113"/>
                <a:gd name="T65" fmla="*/ 99 h 176"/>
                <a:gd name="T66" fmla="*/ 87 w 113"/>
                <a:gd name="T67" fmla="*/ 98 h 176"/>
                <a:gd name="T68" fmla="*/ 89 w 113"/>
                <a:gd name="T69" fmla="*/ 77 h 176"/>
                <a:gd name="T70" fmla="*/ 92 w 113"/>
                <a:gd name="T71" fmla="*/ 35 h 176"/>
                <a:gd name="T72" fmla="*/ 92 w 113"/>
                <a:gd name="T73" fmla="*/ 34 h 176"/>
                <a:gd name="T74" fmla="*/ 94 w 113"/>
                <a:gd name="T75" fmla="*/ 32 h 176"/>
                <a:gd name="T76" fmla="*/ 94 w 113"/>
                <a:gd name="T77" fmla="*/ 96 h 176"/>
                <a:gd name="T78" fmla="*/ 105 w 113"/>
                <a:gd name="T79" fmla="*/ 94 h 176"/>
                <a:gd name="T80" fmla="*/ 112 w 113"/>
                <a:gd name="T81" fmla="*/ 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3" h="176">
                  <a:moveTo>
                    <a:pt x="112" y="18"/>
                  </a:moveTo>
                  <a:cubicBezTo>
                    <a:pt x="111" y="14"/>
                    <a:pt x="90" y="0"/>
                    <a:pt x="74" y="2"/>
                  </a:cubicBezTo>
                  <a:cubicBezTo>
                    <a:pt x="74" y="2"/>
                    <a:pt x="73" y="2"/>
                    <a:pt x="72" y="3"/>
                  </a:cubicBezTo>
                  <a:cubicBezTo>
                    <a:pt x="64" y="40"/>
                    <a:pt x="64" y="40"/>
                    <a:pt x="64" y="40"/>
                  </a:cubicBezTo>
                  <a:cubicBezTo>
                    <a:pt x="60" y="13"/>
                    <a:pt x="60" y="13"/>
                    <a:pt x="60" y="13"/>
                  </a:cubicBezTo>
                  <a:cubicBezTo>
                    <a:pt x="61" y="10"/>
                    <a:pt x="61" y="10"/>
                    <a:pt x="61" y="10"/>
                  </a:cubicBezTo>
                  <a:cubicBezTo>
                    <a:pt x="59" y="6"/>
                    <a:pt x="59" y="6"/>
                    <a:pt x="59" y="6"/>
                  </a:cubicBezTo>
                  <a:cubicBezTo>
                    <a:pt x="55" y="6"/>
                    <a:pt x="55" y="6"/>
                    <a:pt x="55" y="6"/>
                  </a:cubicBezTo>
                  <a:cubicBezTo>
                    <a:pt x="53" y="10"/>
                    <a:pt x="53" y="10"/>
                    <a:pt x="53" y="10"/>
                  </a:cubicBezTo>
                  <a:cubicBezTo>
                    <a:pt x="54" y="12"/>
                    <a:pt x="54" y="12"/>
                    <a:pt x="54" y="12"/>
                  </a:cubicBezTo>
                  <a:cubicBezTo>
                    <a:pt x="51" y="38"/>
                    <a:pt x="51" y="38"/>
                    <a:pt x="51" y="38"/>
                  </a:cubicBezTo>
                  <a:cubicBezTo>
                    <a:pt x="50" y="40"/>
                    <a:pt x="50" y="40"/>
                    <a:pt x="50" y="40"/>
                  </a:cubicBezTo>
                  <a:cubicBezTo>
                    <a:pt x="40" y="2"/>
                    <a:pt x="40" y="2"/>
                    <a:pt x="40" y="2"/>
                  </a:cubicBezTo>
                  <a:cubicBezTo>
                    <a:pt x="40" y="2"/>
                    <a:pt x="39" y="2"/>
                    <a:pt x="39" y="2"/>
                  </a:cubicBezTo>
                  <a:cubicBezTo>
                    <a:pt x="22" y="4"/>
                    <a:pt x="2" y="10"/>
                    <a:pt x="1" y="21"/>
                  </a:cubicBezTo>
                  <a:cubicBezTo>
                    <a:pt x="0" y="27"/>
                    <a:pt x="3" y="81"/>
                    <a:pt x="6" y="94"/>
                  </a:cubicBezTo>
                  <a:cubicBezTo>
                    <a:pt x="11" y="97"/>
                    <a:pt x="17" y="96"/>
                    <a:pt x="19" y="96"/>
                  </a:cubicBezTo>
                  <a:cubicBezTo>
                    <a:pt x="18" y="87"/>
                    <a:pt x="16" y="31"/>
                    <a:pt x="17" y="32"/>
                  </a:cubicBezTo>
                  <a:cubicBezTo>
                    <a:pt x="18" y="33"/>
                    <a:pt x="18" y="33"/>
                    <a:pt x="19" y="34"/>
                  </a:cubicBezTo>
                  <a:cubicBezTo>
                    <a:pt x="19" y="34"/>
                    <a:pt x="19" y="34"/>
                    <a:pt x="19" y="34"/>
                  </a:cubicBezTo>
                  <a:cubicBezTo>
                    <a:pt x="21" y="65"/>
                    <a:pt x="21" y="65"/>
                    <a:pt x="21" y="65"/>
                  </a:cubicBezTo>
                  <a:cubicBezTo>
                    <a:pt x="22" y="84"/>
                    <a:pt x="24" y="98"/>
                    <a:pt x="24" y="98"/>
                  </a:cubicBezTo>
                  <a:cubicBezTo>
                    <a:pt x="24" y="99"/>
                    <a:pt x="24" y="99"/>
                    <a:pt x="24" y="99"/>
                  </a:cubicBezTo>
                  <a:cubicBezTo>
                    <a:pt x="25" y="101"/>
                    <a:pt x="26" y="103"/>
                    <a:pt x="27" y="105"/>
                  </a:cubicBezTo>
                  <a:cubicBezTo>
                    <a:pt x="33" y="176"/>
                    <a:pt x="33" y="176"/>
                    <a:pt x="33" y="176"/>
                  </a:cubicBezTo>
                  <a:cubicBezTo>
                    <a:pt x="47" y="176"/>
                    <a:pt x="47" y="176"/>
                    <a:pt x="47" y="176"/>
                  </a:cubicBezTo>
                  <a:cubicBezTo>
                    <a:pt x="54" y="121"/>
                    <a:pt x="54" y="121"/>
                    <a:pt x="54" y="121"/>
                  </a:cubicBezTo>
                  <a:cubicBezTo>
                    <a:pt x="54" y="121"/>
                    <a:pt x="55" y="121"/>
                    <a:pt x="55" y="121"/>
                  </a:cubicBezTo>
                  <a:cubicBezTo>
                    <a:pt x="56" y="121"/>
                    <a:pt x="56" y="121"/>
                    <a:pt x="57" y="121"/>
                  </a:cubicBezTo>
                  <a:cubicBezTo>
                    <a:pt x="64" y="176"/>
                    <a:pt x="64" y="176"/>
                    <a:pt x="64" y="176"/>
                  </a:cubicBezTo>
                  <a:cubicBezTo>
                    <a:pt x="78" y="176"/>
                    <a:pt x="78" y="176"/>
                    <a:pt x="78" y="176"/>
                  </a:cubicBezTo>
                  <a:cubicBezTo>
                    <a:pt x="83" y="106"/>
                    <a:pt x="83" y="106"/>
                    <a:pt x="83" y="106"/>
                  </a:cubicBezTo>
                  <a:cubicBezTo>
                    <a:pt x="85" y="104"/>
                    <a:pt x="86" y="101"/>
                    <a:pt x="87" y="99"/>
                  </a:cubicBezTo>
                  <a:cubicBezTo>
                    <a:pt x="87" y="98"/>
                    <a:pt x="87" y="98"/>
                    <a:pt x="87" y="98"/>
                  </a:cubicBezTo>
                  <a:cubicBezTo>
                    <a:pt x="87" y="98"/>
                    <a:pt x="88" y="89"/>
                    <a:pt x="89" y="77"/>
                  </a:cubicBezTo>
                  <a:cubicBezTo>
                    <a:pt x="92" y="35"/>
                    <a:pt x="92" y="35"/>
                    <a:pt x="92" y="35"/>
                  </a:cubicBezTo>
                  <a:cubicBezTo>
                    <a:pt x="92" y="35"/>
                    <a:pt x="92" y="34"/>
                    <a:pt x="92" y="34"/>
                  </a:cubicBezTo>
                  <a:cubicBezTo>
                    <a:pt x="93" y="33"/>
                    <a:pt x="93" y="33"/>
                    <a:pt x="94" y="32"/>
                  </a:cubicBezTo>
                  <a:cubicBezTo>
                    <a:pt x="96" y="30"/>
                    <a:pt x="95" y="87"/>
                    <a:pt x="94" y="96"/>
                  </a:cubicBezTo>
                  <a:cubicBezTo>
                    <a:pt x="96" y="97"/>
                    <a:pt x="100" y="96"/>
                    <a:pt x="105" y="94"/>
                  </a:cubicBezTo>
                  <a:cubicBezTo>
                    <a:pt x="108" y="81"/>
                    <a:pt x="113" y="23"/>
                    <a:pt x="11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57">
              <a:extLst>
                <a:ext uri="{FF2B5EF4-FFF2-40B4-BE49-F238E27FC236}">
                  <a16:creationId xmlns:a16="http://schemas.microsoft.com/office/drawing/2014/main" id="{56094EE3-9B54-4FA8-BE8E-96FFE76E9B0A}"/>
                </a:ext>
              </a:extLst>
            </p:cNvPr>
            <p:cNvSpPr>
              <a:spLocks noEditPoints="1"/>
            </p:cNvSpPr>
            <p:nvPr/>
          </p:nvSpPr>
          <p:spPr bwMode="auto">
            <a:xfrm>
              <a:off x="6054725" y="5935663"/>
              <a:ext cx="184150" cy="263525"/>
            </a:xfrm>
            <a:custGeom>
              <a:avLst/>
              <a:gdLst>
                <a:gd name="T0" fmla="*/ 49 w 49"/>
                <a:gd name="T1" fmla="*/ 17 h 70"/>
                <a:gd name="T2" fmla="*/ 8 w 49"/>
                <a:gd name="T3" fmla="*/ 12 h 70"/>
                <a:gd name="T4" fmla="*/ 1 w 49"/>
                <a:gd name="T5" fmla="*/ 18 h 70"/>
                <a:gd name="T6" fmla="*/ 6 w 49"/>
                <a:gd name="T7" fmla="*/ 18 h 70"/>
                <a:gd name="T8" fmla="*/ 2 w 49"/>
                <a:gd name="T9" fmla="*/ 29 h 70"/>
                <a:gd name="T10" fmla="*/ 2 w 49"/>
                <a:gd name="T11" fmla="*/ 33 h 70"/>
                <a:gd name="T12" fmla="*/ 2 w 49"/>
                <a:gd name="T13" fmla="*/ 33 h 70"/>
                <a:gd name="T14" fmla="*/ 0 w 49"/>
                <a:gd name="T15" fmla="*/ 41 h 70"/>
                <a:gd name="T16" fmla="*/ 2 w 49"/>
                <a:gd name="T17" fmla="*/ 49 h 70"/>
                <a:gd name="T18" fmla="*/ 3 w 49"/>
                <a:gd name="T19" fmla="*/ 47 h 70"/>
                <a:gd name="T20" fmla="*/ 25 w 49"/>
                <a:gd name="T21" fmla="*/ 70 h 70"/>
                <a:gd name="T22" fmla="*/ 46 w 49"/>
                <a:gd name="T23" fmla="*/ 46 h 70"/>
                <a:gd name="T24" fmla="*/ 47 w 49"/>
                <a:gd name="T25" fmla="*/ 48 h 70"/>
                <a:gd name="T26" fmla="*/ 49 w 49"/>
                <a:gd name="T27" fmla="*/ 40 h 70"/>
                <a:gd name="T28" fmla="*/ 47 w 49"/>
                <a:gd name="T29" fmla="*/ 32 h 70"/>
                <a:gd name="T30" fmla="*/ 47 w 49"/>
                <a:gd name="T31" fmla="*/ 33 h 70"/>
                <a:gd name="T32" fmla="*/ 47 w 49"/>
                <a:gd name="T33" fmla="*/ 26 h 70"/>
                <a:gd name="T34" fmla="*/ 28 w 49"/>
                <a:gd name="T35" fmla="*/ 21 h 70"/>
                <a:gd name="T36" fmla="*/ 31 w 49"/>
                <a:gd name="T37" fmla="*/ 23 h 70"/>
                <a:gd name="T38" fmla="*/ 49 w 49"/>
                <a:gd name="T39" fmla="*/ 17 h 70"/>
                <a:gd name="T40" fmla="*/ 26 w 49"/>
                <a:gd name="T41" fmla="*/ 56 h 70"/>
                <a:gd name="T42" fmla="*/ 23 w 49"/>
                <a:gd name="T43" fmla="*/ 56 h 70"/>
                <a:gd name="T44" fmla="*/ 23 w 49"/>
                <a:gd name="T45" fmla="*/ 52 h 70"/>
                <a:gd name="T46" fmla="*/ 26 w 49"/>
                <a:gd name="T47" fmla="*/ 52 h 70"/>
                <a:gd name="T48" fmla="*/ 26 w 49"/>
                <a:gd name="T49" fmla="*/ 56 h 70"/>
                <a:gd name="T50" fmla="*/ 31 w 49"/>
                <a:gd name="T51" fmla="*/ 30 h 70"/>
                <a:gd name="T52" fmla="*/ 34 w 49"/>
                <a:gd name="T53" fmla="*/ 35 h 70"/>
                <a:gd name="T54" fmla="*/ 33 w 49"/>
                <a:gd name="T55" fmla="*/ 38 h 70"/>
                <a:gd name="T56" fmla="*/ 31 w 49"/>
                <a:gd name="T57" fmla="*/ 41 h 70"/>
                <a:gd name="T58" fmla="*/ 29 w 49"/>
                <a:gd name="T59" fmla="*/ 43 h 70"/>
                <a:gd name="T60" fmla="*/ 26 w 49"/>
                <a:gd name="T61" fmla="*/ 44 h 70"/>
                <a:gd name="T62" fmla="*/ 26 w 49"/>
                <a:gd name="T63" fmla="*/ 49 h 70"/>
                <a:gd name="T64" fmla="*/ 23 w 49"/>
                <a:gd name="T65" fmla="*/ 49 h 70"/>
                <a:gd name="T66" fmla="*/ 23 w 49"/>
                <a:gd name="T67" fmla="*/ 43 h 70"/>
                <a:gd name="T68" fmla="*/ 25 w 49"/>
                <a:gd name="T69" fmla="*/ 41 h 70"/>
                <a:gd name="T70" fmla="*/ 28 w 49"/>
                <a:gd name="T71" fmla="*/ 40 h 70"/>
                <a:gd name="T72" fmla="*/ 29 w 49"/>
                <a:gd name="T73" fmla="*/ 38 h 70"/>
                <a:gd name="T74" fmla="*/ 30 w 49"/>
                <a:gd name="T75" fmla="*/ 35 h 70"/>
                <a:gd name="T76" fmla="*/ 28 w 49"/>
                <a:gd name="T77" fmla="*/ 32 h 70"/>
                <a:gd name="T78" fmla="*/ 25 w 49"/>
                <a:gd name="T79" fmla="*/ 31 h 70"/>
                <a:gd name="T80" fmla="*/ 21 w 49"/>
                <a:gd name="T81" fmla="*/ 32 h 70"/>
                <a:gd name="T82" fmla="*/ 18 w 49"/>
                <a:gd name="T83" fmla="*/ 33 h 70"/>
                <a:gd name="T84" fmla="*/ 18 w 49"/>
                <a:gd name="T85" fmla="*/ 33 h 70"/>
                <a:gd name="T86" fmla="*/ 18 w 49"/>
                <a:gd name="T87" fmla="*/ 29 h 70"/>
                <a:gd name="T88" fmla="*/ 21 w 49"/>
                <a:gd name="T89" fmla="*/ 28 h 70"/>
                <a:gd name="T90" fmla="*/ 25 w 49"/>
                <a:gd name="T91" fmla="*/ 28 h 70"/>
                <a:gd name="T92" fmla="*/ 31 w 49"/>
                <a:gd name="T93"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70">
                  <a:moveTo>
                    <a:pt x="49" y="17"/>
                  </a:moveTo>
                  <a:cubicBezTo>
                    <a:pt x="49" y="17"/>
                    <a:pt x="33" y="0"/>
                    <a:pt x="8" y="12"/>
                  </a:cubicBezTo>
                  <a:cubicBezTo>
                    <a:pt x="6" y="14"/>
                    <a:pt x="3" y="16"/>
                    <a:pt x="1" y="18"/>
                  </a:cubicBezTo>
                  <a:cubicBezTo>
                    <a:pt x="1" y="18"/>
                    <a:pt x="3" y="18"/>
                    <a:pt x="6" y="18"/>
                  </a:cubicBezTo>
                  <a:cubicBezTo>
                    <a:pt x="3" y="19"/>
                    <a:pt x="2" y="23"/>
                    <a:pt x="2" y="29"/>
                  </a:cubicBezTo>
                  <a:cubicBezTo>
                    <a:pt x="2" y="30"/>
                    <a:pt x="2" y="31"/>
                    <a:pt x="2" y="33"/>
                  </a:cubicBezTo>
                  <a:cubicBezTo>
                    <a:pt x="2" y="33"/>
                    <a:pt x="2" y="33"/>
                    <a:pt x="2" y="33"/>
                  </a:cubicBezTo>
                  <a:cubicBezTo>
                    <a:pt x="1" y="33"/>
                    <a:pt x="0" y="36"/>
                    <a:pt x="0" y="41"/>
                  </a:cubicBezTo>
                  <a:cubicBezTo>
                    <a:pt x="0" y="45"/>
                    <a:pt x="1" y="49"/>
                    <a:pt x="2" y="49"/>
                  </a:cubicBezTo>
                  <a:cubicBezTo>
                    <a:pt x="2" y="49"/>
                    <a:pt x="3" y="48"/>
                    <a:pt x="3" y="47"/>
                  </a:cubicBezTo>
                  <a:cubicBezTo>
                    <a:pt x="7" y="60"/>
                    <a:pt x="18" y="70"/>
                    <a:pt x="25" y="70"/>
                  </a:cubicBezTo>
                  <a:cubicBezTo>
                    <a:pt x="33" y="70"/>
                    <a:pt x="44" y="61"/>
                    <a:pt x="46" y="46"/>
                  </a:cubicBezTo>
                  <a:cubicBezTo>
                    <a:pt x="46" y="47"/>
                    <a:pt x="47" y="48"/>
                    <a:pt x="47" y="48"/>
                  </a:cubicBezTo>
                  <a:cubicBezTo>
                    <a:pt x="48" y="48"/>
                    <a:pt x="49" y="45"/>
                    <a:pt x="49" y="40"/>
                  </a:cubicBezTo>
                  <a:cubicBezTo>
                    <a:pt x="49" y="36"/>
                    <a:pt x="48" y="32"/>
                    <a:pt x="47" y="32"/>
                  </a:cubicBezTo>
                  <a:cubicBezTo>
                    <a:pt x="47" y="32"/>
                    <a:pt x="47" y="33"/>
                    <a:pt x="47" y="33"/>
                  </a:cubicBezTo>
                  <a:cubicBezTo>
                    <a:pt x="47" y="31"/>
                    <a:pt x="47" y="29"/>
                    <a:pt x="47" y="26"/>
                  </a:cubicBezTo>
                  <a:cubicBezTo>
                    <a:pt x="43" y="29"/>
                    <a:pt x="36" y="25"/>
                    <a:pt x="28" y="21"/>
                  </a:cubicBezTo>
                  <a:cubicBezTo>
                    <a:pt x="29" y="22"/>
                    <a:pt x="30" y="22"/>
                    <a:pt x="31" y="23"/>
                  </a:cubicBezTo>
                  <a:cubicBezTo>
                    <a:pt x="44" y="29"/>
                    <a:pt x="49" y="17"/>
                    <a:pt x="49" y="17"/>
                  </a:cubicBezTo>
                  <a:close/>
                  <a:moveTo>
                    <a:pt x="26" y="56"/>
                  </a:moveTo>
                  <a:cubicBezTo>
                    <a:pt x="23" y="56"/>
                    <a:pt x="23" y="56"/>
                    <a:pt x="23" y="56"/>
                  </a:cubicBezTo>
                  <a:cubicBezTo>
                    <a:pt x="23" y="52"/>
                    <a:pt x="23" y="52"/>
                    <a:pt x="23" y="52"/>
                  </a:cubicBezTo>
                  <a:cubicBezTo>
                    <a:pt x="26" y="52"/>
                    <a:pt x="26" y="52"/>
                    <a:pt x="26" y="52"/>
                  </a:cubicBezTo>
                  <a:lnTo>
                    <a:pt x="26" y="56"/>
                  </a:lnTo>
                  <a:close/>
                  <a:moveTo>
                    <a:pt x="31" y="30"/>
                  </a:moveTo>
                  <a:cubicBezTo>
                    <a:pt x="33" y="31"/>
                    <a:pt x="34" y="33"/>
                    <a:pt x="34" y="35"/>
                  </a:cubicBezTo>
                  <a:cubicBezTo>
                    <a:pt x="34" y="36"/>
                    <a:pt x="33" y="37"/>
                    <a:pt x="33" y="38"/>
                  </a:cubicBezTo>
                  <a:cubicBezTo>
                    <a:pt x="32" y="39"/>
                    <a:pt x="32" y="40"/>
                    <a:pt x="31" y="41"/>
                  </a:cubicBezTo>
                  <a:cubicBezTo>
                    <a:pt x="30" y="41"/>
                    <a:pt x="30" y="42"/>
                    <a:pt x="29" y="43"/>
                  </a:cubicBezTo>
                  <a:cubicBezTo>
                    <a:pt x="28" y="43"/>
                    <a:pt x="27" y="44"/>
                    <a:pt x="26" y="44"/>
                  </a:cubicBezTo>
                  <a:cubicBezTo>
                    <a:pt x="26" y="49"/>
                    <a:pt x="26" y="49"/>
                    <a:pt x="26" y="49"/>
                  </a:cubicBezTo>
                  <a:cubicBezTo>
                    <a:pt x="23" y="49"/>
                    <a:pt x="23" y="49"/>
                    <a:pt x="23" y="49"/>
                  </a:cubicBezTo>
                  <a:cubicBezTo>
                    <a:pt x="23" y="43"/>
                    <a:pt x="23" y="43"/>
                    <a:pt x="23" y="43"/>
                  </a:cubicBezTo>
                  <a:cubicBezTo>
                    <a:pt x="24" y="43"/>
                    <a:pt x="24" y="42"/>
                    <a:pt x="25" y="41"/>
                  </a:cubicBezTo>
                  <a:cubicBezTo>
                    <a:pt x="26" y="41"/>
                    <a:pt x="27" y="40"/>
                    <a:pt x="28" y="40"/>
                  </a:cubicBezTo>
                  <a:cubicBezTo>
                    <a:pt x="28" y="39"/>
                    <a:pt x="29" y="39"/>
                    <a:pt x="29" y="38"/>
                  </a:cubicBezTo>
                  <a:cubicBezTo>
                    <a:pt x="30" y="37"/>
                    <a:pt x="30" y="36"/>
                    <a:pt x="30" y="35"/>
                  </a:cubicBezTo>
                  <a:cubicBezTo>
                    <a:pt x="30" y="34"/>
                    <a:pt x="29" y="33"/>
                    <a:pt x="28" y="32"/>
                  </a:cubicBezTo>
                  <a:cubicBezTo>
                    <a:pt x="27" y="32"/>
                    <a:pt x="26" y="31"/>
                    <a:pt x="25" y="31"/>
                  </a:cubicBezTo>
                  <a:cubicBezTo>
                    <a:pt x="23" y="31"/>
                    <a:pt x="22" y="31"/>
                    <a:pt x="21" y="32"/>
                  </a:cubicBezTo>
                  <a:cubicBezTo>
                    <a:pt x="20" y="32"/>
                    <a:pt x="19" y="33"/>
                    <a:pt x="18" y="33"/>
                  </a:cubicBezTo>
                  <a:cubicBezTo>
                    <a:pt x="18" y="33"/>
                    <a:pt x="18" y="33"/>
                    <a:pt x="18" y="33"/>
                  </a:cubicBezTo>
                  <a:cubicBezTo>
                    <a:pt x="18" y="29"/>
                    <a:pt x="18" y="29"/>
                    <a:pt x="18" y="29"/>
                  </a:cubicBezTo>
                  <a:cubicBezTo>
                    <a:pt x="19" y="29"/>
                    <a:pt x="20" y="29"/>
                    <a:pt x="21" y="28"/>
                  </a:cubicBezTo>
                  <a:cubicBezTo>
                    <a:pt x="23" y="28"/>
                    <a:pt x="24" y="28"/>
                    <a:pt x="25" y="28"/>
                  </a:cubicBezTo>
                  <a:cubicBezTo>
                    <a:pt x="28" y="28"/>
                    <a:pt x="30" y="29"/>
                    <a:pt x="3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58">
              <a:extLst>
                <a:ext uri="{FF2B5EF4-FFF2-40B4-BE49-F238E27FC236}">
                  <a16:creationId xmlns:a16="http://schemas.microsoft.com/office/drawing/2014/main" id="{C789D44A-4F14-4EE7-985E-3AE38D1479AE}"/>
                </a:ext>
              </a:extLst>
            </p:cNvPr>
            <p:cNvSpPr>
              <a:spLocks/>
            </p:cNvSpPr>
            <p:nvPr/>
          </p:nvSpPr>
          <p:spPr bwMode="auto">
            <a:xfrm>
              <a:off x="6027738" y="6862763"/>
              <a:ext cx="79375" cy="34925"/>
            </a:xfrm>
            <a:custGeom>
              <a:avLst/>
              <a:gdLst>
                <a:gd name="T0" fmla="*/ 8 w 21"/>
                <a:gd name="T1" fmla="*/ 0 h 9"/>
                <a:gd name="T2" fmla="*/ 0 w 21"/>
                <a:gd name="T3" fmla="*/ 7 h 9"/>
                <a:gd name="T4" fmla="*/ 3 w 21"/>
                <a:gd name="T5" fmla="*/ 9 h 9"/>
                <a:gd name="T6" fmla="*/ 4 w 21"/>
                <a:gd name="T7" fmla="*/ 9 h 9"/>
                <a:gd name="T8" fmla="*/ 16 w 21"/>
                <a:gd name="T9" fmla="*/ 5 h 9"/>
                <a:gd name="T10" fmla="*/ 17 w 21"/>
                <a:gd name="T11" fmla="*/ 5 h 9"/>
                <a:gd name="T12" fmla="*/ 20 w 21"/>
                <a:gd name="T13" fmla="*/ 5 h 9"/>
                <a:gd name="T14" fmla="*/ 21 w 21"/>
                <a:gd name="T15" fmla="*/ 0 h 9"/>
                <a:gd name="T16" fmla="*/ 21 w 21"/>
                <a:gd name="T17" fmla="*/ 0 h 9"/>
                <a:gd name="T18" fmla="*/ 8 w 21"/>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9">
                  <a:moveTo>
                    <a:pt x="8" y="0"/>
                  </a:moveTo>
                  <a:cubicBezTo>
                    <a:pt x="8" y="0"/>
                    <a:pt x="0" y="5"/>
                    <a:pt x="0" y="7"/>
                  </a:cubicBezTo>
                  <a:cubicBezTo>
                    <a:pt x="0" y="8"/>
                    <a:pt x="1" y="9"/>
                    <a:pt x="3" y="9"/>
                  </a:cubicBezTo>
                  <a:cubicBezTo>
                    <a:pt x="3" y="9"/>
                    <a:pt x="3" y="9"/>
                    <a:pt x="4" y="9"/>
                  </a:cubicBezTo>
                  <a:cubicBezTo>
                    <a:pt x="9" y="9"/>
                    <a:pt x="13" y="7"/>
                    <a:pt x="16" y="5"/>
                  </a:cubicBezTo>
                  <a:cubicBezTo>
                    <a:pt x="17" y="4"/>
                    <a:pt x="17" y="5"/>
                    <a:pt x="17" y="5"/>
                  </a:cubicBezTo>
                  <a:cubicBezTo>
                    <a:pt x="18" y="5"/>
                    <a:pt x="20" y="5"/>
                    <a:pt x="20" y="5"/>
                  </a:cubicBezTo>
                  <a:cubicBezTo>
                    <a:pt x="21" y="1"/>
                    <a:pt x="21" y="0"/>
                    <a:pt x="21" y="0"/>
                  </a:cubicBezTo>
                  <a:cubicBezTo>
                    <a:pt x="21" y="0"/>
                    <a:pt x="21" y="0"/>
                    <a:pt x="21" y="0"/>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59">
              <a:extLst>
                <a:ext uri="{FF2B5EF4-FFF2-40B4-BE49-F238E27FC236}">
                  <a16:creationId xmlns:a16="http://schemas.microsoft.com/office/drawing/2014/main" id="{F8C2FA40-21FE-4A2C-AF3C-E8E5963494E3}"/>
                </a:ext>
              </a:extLst>
            </p:cNvPr>
            <p:cNvSpPr>
              <a:spLocks/>
            </p:cNvSpPr>
            <p:nvPr/>
          </p:nvSpPr>
          <p:spPr bwMode="auto">
            <a:xfrm>
              <a:off x="6178550" y="6862763"/>
              <a:ext cx="79375" cy="34925"/>
            </a:xfrm>
            <a:custGeom>
              <a:avLst/>
              <a:gdLst>
                <a:gd name="T0" fmla="*/ 13 w 21"/>
                <a:gd name="T1" fmla="*/ 0 h 9"/>
                <a:gd name="T2" fmla="*/ 0 w 21"/>
                <a:gd name="T3" fmla="*/ 0 h 9"/>
                <a:gd name="T4" fmla="*/ 0 w 21"/>
                <a:gd name="T5" fmla="*/ 0 h 9"/>
                <a:gd name="T6" fmla="*/ 1 w 21"/>
                <a:gd name="T7" fmla="*/ 5 h 9"/>
                <a:gd name="T8" fmla="*/ 4 w 21"/>
                <a:gd name="T9" fmla="*/ 5 h 9"/>
                <a:gd name="T10" fmla="*/ 5 w 21"/>
                <a:gd name="T11" fmla="*/ 5 h 9"/>
                <a:gd name="T12" fmla="*/ 18 w 21"/>
                <a:gd name="T13" fmla="*/ 9 h 9"/>
                <a:gd name="T14" fmla="*/ 18 w 21"/>
                <a:gd name="T15" fmla="*/ 9 h 9"/>
                <a:gd name="T16" fmla="*/ 21 w 21"/>
                <a:gd name="T17" fmla="*/ 7 h 9"/>
                <a:gd name="T18" fmla="*/ 13 w 21"/>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9">
                  <a:moveTo>
                    <a:pt x="13" y="0"/>
                  </a:moveTo>
                  <a:cubicBezTo>
                    <a:pt x="0" y="0"/>
                    <a:pt x="0" y="0"/>
                    <a:pt x="0" y="0"/>
                  </a:cubicBezTo>
                  <a:cubicBezTo>
                    <a:pt x="0" y="0"/>
                    <a:pt x="0" y="0"/>
                    <a:pt x="0" y="0"/>
                  </a:cubicBezTo>
                  <a:cubicBezTo>
                    <a:pt x="0" y="0"/>
                    <a:pt x="0" y="1"/>
                    <a:pt x="1" y="5"/>
                  </a:cubicBezTo>
                  <a:cubicBezTo>
                    <a:pt x="1" y="5"/>
                    <a:pt x="3" y="5"/>
                    <a:pt x="4" y="5"/>
                  </a:cubicBezTo>
                  <a:cubicBezTo>
                    <a:pt x="4" y="5"/>
                    <a:pt x="4" y="4"/>
                    <a:pt x="5" y="5"/>
                  </a:cubicBezTo>
                  <a:cubicBezTo>
                    <a:pt x="9" y="7"/>
                    <a:pt x="12" y="9"/>
                    <a:pt x="18" y="9"/>
                  </a:cubicBezTo>
                  <a:cubicBezTo>
                    <a:pt x="18" y="9"/>
                    <a:pt x="18" y="9"/>
                    <a:pt x="18" y="9"/>
                  </a:cubicBezTo>
                  <a:cubicBezTo>
                    <a:pt x="20" y="9"/>
                    <a:pt x="21" y="8"/>
                    <a:pt x="21" y="7"/>
                  </a:cubicBezTo>
                  <a:cubicBezTo>
                    <a:pt x="21" y="4"/>
                    <a:pt x="13"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6" name="组合 45">
            <a:extLst>
              <a:ext uri="{FF2B5EF4-FFF2-40B4-BE49-F238E27FC236}">
                <a16:creationId xmlns:a16="http://schemas.microsoft.com/office/drawing/2014/main" id="{09D5E29A-608A-4104-92C6-20B154764D3E}"/>
              </a:ext>
            </a:extLst>
          </p:cNvPr>
          <p:cNvGrpSpPr/>
          <p:nvPr/>
        </p:nvGrpSpPr>
        <p:grpSpPr>
          <a:xfrm>
            <a:off x="9620956" y="3081131"/>
            <a:ext cx="951835" cy="914508"/>
            <a:chOff x="5524500" y="1370013"/>
            <a:chExt cx="1214438" cy="1166813"/>
          </a:xfrm>
          <a:solidFill>
            <a:srgbClr val="538503"/>
          </a:solidFill>
        </p:grpSpPr>
        <p:sp>
          <p:nvSpPr>
            <p:cNvPr id="47" name="Freeform 60">
              <a:extLst>
                <a:ext uri="{FF2B5EF4-FFF2-40B4-BE49-F238E27FC236}">
                  <a16:creationId xmlns:a16="http://schemas.microsoft.com/office/drawing/2014/main" id="{C61488BF-D1DE-482E-A2B8-D93977169386}"/>
                </a:ext>
              </a:extLst>
            </p:cNvPr>
            <p:cNvSpPr>
              <a:spLocks noEditPoints="1"/>
            </p:cNvSpPr>
            <p:nvPr/>
          </p:nvSpPr>
          <p:spPr bwMode="auto">
            <a:xfrm>
              <a:off x="6467475" y="1598613"/>
              <a:ext cx="271463" cy="533400"/>
            </a:xfrm>
            <a:custGeom>
              <a:avLst/>
              <a:gdLst>
                <a:gd name="T0" fmla="*/ 47 w 72"/>
                <a:gd name="T1" fmla="*/ 1 h 142"/>
                <a:gd name="T2" fmla="*/ 41 w 72"/>
                <a:gd name="T3" fmla="*/ 26 h 142"/>
                <a:gd name="T4" fmla="*/ 39 w 72"/>
                <a:gd name="T5" fmla="*/ 6 h 142"/>
                <a:gd name="T6" fmla="*/ 35 w 72"/>
                <a:gd name="T7" fmla="*/ 4 h 142"/>
                <a:gd name="T8" fmla="*/ 35 w 72"/>
                <a:gd name="T9" fmla="*/ 8 h 142"/>
                <a:gd name="T10" fmla="*/ 32 w 72"/>
                <a:gd name="T11" fmla="*/ 25 h 142"/>
                <a:gd name="T12" fmla="*/ 25 w 72"/>
                <a:gd name="T13" fmla="*/ 1 h 142"/>
                <a:gd name="T14" fmla="*/ 4 w 72"/>
                <a:gd name="T15" fmla="*/ 60 h 142"/>
                <a:gd name="T16" fmla="*/ 11 w 72"/>
                <a:gd name="T17" fmla="*/ 20 h 142"/>
                <a:gd name="T18" fmla="*/ 14 w 72"/>
                <a:gd name="T19" fmla="*/ 42 h 142"/>
                <a:gd name="T20" fmla="*/ 15 w 72"/>
                <a:gd name="T21" fmla="*/ 63 h 142"/>
                <a:gd name="T22" fmla="*/ 19 w 72"/>
                <a:gd name="T23" fmla="*/ 85 h 142"/>
                <a:gd name="T24" fmla="*/ 16 w 72"/>
                <a:gd name="T25" fmla="*/ 84 h 142"/>
                <a:gd name="T26" fmla="*/ 21 w 72"/>
                <a:gd name="T27" fmla="*/ 107 h 142"/>
                <a:gd name="T28" fmla="*/ 37 w 72"/>
                <a:gd name="T29" fmla="*/ 134 h 142"/>
                <a:gd name="T30" fmla="*/ 68 w 72"/>
                <a:gd name="T31" fmla="*/ 142 h 142"/>
                <a:gd name="T32" fmla="*/ 55 w 72"/>
                <a:gd name="T33" fmla="*/ 131 h 142"/>
                <a:gd name="T34" fmla="*/ 56 w 72"/>
                <a:gd name="T35" fmla="*/ 108 h 142"/>
                <a:gd name="T36" fmla="*/ 69 w 72"/>
                <a:gd name="T37" fmla="*/ 99 h 142"/>
                <a:gd name="T38" fmla="*/ 50 w 72"/>
                <a:gd name="T39" fmla="*/ 107 h 142"/>
                <a:gd name="T40" fmla="*/ 55 w 72"/>
                <a:gd name="T41" fmla="*/ 63 h 142"/>
                <a:gd name="T42" fmla="*/ 57 w 72"/>
                <a:gd name="T43" fmla="*/ 49 h 142"/>
                <a:gd name="T44" fmla="*/ 59 w 72"/>
                <a:gd name="T45" fmla="*/ 22 h 142"/>
                <a:gd name="T46" fmla="*/ 60 w 72"/>
                <a:gd name="T47" fmla="*/ 61 h 142"/>
                <a:gd name="T48" fmla="*/ 71 w 72"/>
                <a:gd name="T49" fmla="*/ 11 h 142"/>
                <a:gd name="T50" fmla="*/ 37 w 72"/>
                <a:gd name="T51" fmla="*/ 130 h 142"/>
                <a:gd name="T52" fmla="*/ 21 w 72"/>
                <a:gd name="T53" fmla="*/ 111 h 142"/>
                <a:gd name="T54" fmla="*/ 30 w 72"/>
                <a:gd name="T55" fmla="*/ 112 h 142"/>
                <a:gd name="T56" fmla="*/ 37 w 72"/>
                <a:gd name="T57" fmla="*/ 109 h 142"/>
                <a:gd name="T58" fmla="*/ 41 w 72"/>
                <a:gd name="T59" fmla="*/ 112 h 142"/>
                <a:gd name="T60" fmla="*/ 47 w 72"/>
                <a:gd name="T61" fmla="*/ 113 h 142"/>
                <a:gd name="T62" fmla="*/ 42 w 72"/>
                <a:gd name="T63" fmla="*/ 114 h 142"/>
                <a:gd name="T64" fmla="*/ 44 w 72"/>
                <a:gd name="T65" fmla="*/ 117 h 142"/>
                <a:gd name="T66" fmla="*/ 53 w 72"/>
                <a:gd name="T67" fmla="*/ 119 h 142"/>
                <a:gd name="T68" fmla="*/ 49 w 72"/>
                <a:gd name="T69" fmla="*/ 113 h 142"/>
                <a:gd name="T70" fmla="*/ 50 w 72"/>
                <a:gd name="T71" fmla="*/ 112 h 142"/>
                <a:gd name="T72" fmla="*/ 65 w 72"/>
                <a:gd name="T73" fmla="*/ 120 h 142"/>
                <a:gd name="T74" fmla="*/ 31 w 72"/>
                <a:gd name="T75" fmla="*/ 106 h 142"/>
                <a:gd name="T76" fmla="*/ 35 w 72"/>
                <a:gd name="T77" fmla="*/ 77 h 142"/>
                <a:gd name="T78" fmla="*/ 40 w 72"/>
                <a:gd name="T79" fmla="*/ 10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142">
                  <a:moveTo>
                    <a:pt x="71" y="11"/>
                  </a:moveTo>
                  <a:cubicBezTo>
                    <a:pt x="71" y="9"/>
                    <a:pt x="58" y="0"/>
                    <a:pt x="47" y="1"/>
                  </a:cubicBezTo>
                  <a:cubicBezTo>
                    <a:pt x="47" y="1"/>
                    <a:pt x="47" y="2"/>
                    <a:pt x="46" y="2"/>
                  </a:cubicBezTo>
                  <a:cubicBezTo>
                    <a:pt x="41" y="26"/>
                    <a:pt x="41" y="26"/>
                    <a:pt x="41" y="26"/>
                  </a:cubicBezTo>
                  <a:cubicBezTo>
                    <a:pt x="39" y="8"/>
                    <a:pt x="39" y="8"/>
                    <a:pt x="39" y="8"/>
                  </a:cubicBezTo>
                  <a:cubicBezTo>
                    <a:pt x="39" y="6"/>
                    <a:pt x="39" y="6"/>
                    <a:pt x="39" y="6"/>
                  </a:cubicBezTo>
                  <a:cubicBezTo>
                    <a:pt x="38" y="4"/>
                    <a:pt x="38" y="4"/>
                    <a:pt x="38" y="4"/>
                  </a:cubicBezTo>
                  <a:cubicBezTo>
                    <a:pt x="35" y="4"/>
                    <a:pt x="35" y="4"/>
                    <a:pt x="35" y="4"/>
                  </a:cubicBezTo>
                  <a:cubicBezTo>
                    <a:pt x="34" y="6"/>
                    <a:pt x="34" y="6"/>
                    <a:pt x="34" y="6"/>
                  </a:cubicBezTo>
                  <a:cubicBezTo>
                    <a:pt x="35" y="8"/>
                    <a:pt x="35" y="8"/>
                    <a:pt x="35" y="8"/>
                  </a:cubicBezTo>
                  <a:cubicBezTo>
                    <a:pt x="32" y="24"/>
                    <a:pt x="32" y="24"/>
                    <a:pt x="32" y="24"/>
                  </a:cubicBezTo>
                  <a:cubicBezTo>
                    <a:pt x="32" y="25"/>
                    <a:pt x="32" y="25"/>
                    <a:pt x="32" y="25"/>
                  </a:cubicBezTo>
                  <a:cubicBezTo>
                    <a:pt x="26" y="1"/>
                    <a:pt x="26" y="1"/>
                    <a:pt x="26" y="1"/>
                  </a:cubicBezTo>
                  <a:cubicBezTo>
                    <a:pt x="25" y="1"/>
                    <a:pt x="25" y="1"/>
                    <a:pt x="25" y="1"/>
                  </a:cubicBezTo>
                  <a:cubicBezTo>
                    <a:pt x="14" y="3"/>
                    <a:pt x="1" y="6"/>
                    <a:pt x="1" y="14"/>
                  </a:cubicBezTo>
                  <a:cubicBezTo>
                    <a:pt x="0" y="17"/>
                    <a:pt x="2" y="52"/>
                    <a:pt x="4" y="60"/>
                  </a:cubicBezTo>
                  <a:cubicBezTo>
                    <a:pt x="7" y="61"/>
                    <a:pt x="11" y="61"/>
                    <a:pt x="13" y="61"/>
                  </a:cubicBezTo>
                  <a:cubicBezTo>
                    <a:pt x="12" y="56"/>
                    <a:pt x="10" y="20"/>
                    <a:pt x="11" y="20"/>
                  </a:cubicBezTo>
                  <a:cubicBezTo>
                    <a:pt x="11" y="21"/>
                    <a:pt x="12" y="21"/>
                    <a:pt x="12" y="21"/>
                  </a:cubicBezTo>
                  <a:cubicBezTo>
                    <a:pt x="14" y="42"/>
                    <a:pt x="14" y="42"/>
                    <a:pt x="14" y="42"/>
                  </a:cubicBezTo>
                  <a:cubicBezTo>
                    <a:pt x="14" y="53"/>
                    <a:pt x="15" y="62"/>
                    <a:pt x="15" y="62"/>
                  </a:cubicBezTo>
                  <a:cubicBezTo>
                    <a:pt x="15" y="63"/>
                    <a:pt x="15" y="63"/>
                    <a:pt x="15" y="63"/>
                  </a:cubicBezTo>
                  <a:cubicBezTo>
                    <a:pt x="16" y="64"/>
                    <a:pt x="17" y="66"/>
                    <a:pt x="18" y="67"/>
                  </a:cubicBezTo>
                  <a:cubicBezTo>
                    <a:pt x="19" y="85"/>
                    <a:pt x="19" y="85"/>
                    <a:pt x="19" y="85"/>
                  </a:cubicBezTo>
                  <a:cubicBezTo>
                    <a:pt x="17" y="83"/>
                    <a:pt x="17" y="83"/>
                    <a:pt x="17" y="83"/>
                  </a:cubicBezTo>
                  <a:cubicBezTo>
                    <a:pt x="16" y="84"/>
                    <a:pt x="16" y="84"/>
                    <a:pt x="16" y="84"/>
                  </a:cubicBezTo>
                  <a:cubicBezTo>
                    <a:pt x="19" y="87"/>
                    <a:pt x="19" y="87"/>
                    <a:pt x="19" y="87"/>
                  </a:cubicBezTo>
                  <a:cubicBezTo>
                    <a:pt x="21" y="107"/>
                    <a:pt x="21" y="107"/>
                    <a:pt x="21" y="107"/>
                  </a:cubicBezTo>
                  <a:cubicBezTo>
                    <a:pt x="11" y="110"/>
                    <a:pt x="5" y="114"/>
                    <a:pt x="5" y="120"/>
                  </a:cubicBezTo>
                  <a:cubicBezTo>
                    <a:pt x="5" y="127"/>
                    <a:pt x="19" y="134"/>
                    <a:pt x="37" y="134"/>
                  </a:cubicBezTo>
                  <a:cubicBezTo>
                    <a:pt x="43" y="134"/>
                    <a:pt x="48" y="133"/>
                    <a:pt x="53" y="132"/>
                  </a:cubicBezTo>
                  <a:cubicBezTo>
                    <a:pt x="68" y="142"/>
                    <a:pt x="68" y="142"/>
                    <a:pt x="68" y="142"/>
                  </a:cubicBezTo>
                  <a:cubicBezTo>
                    <a:pt x="69" y="141"/>
                    <a:pt x="69" y="141"/>
                    <a:pt x="69" y="141"/>
                  </a:cubicBezTo>
                  <a:cubicBezTo>
                    <a:pt x="55" y="131"/>
                    <a:pt x="55" y="131"/>
                    <a:pt x="55" y="131"/>
                  </a:cubicBezTo>
                  <a:cubicBezTo>
                    <a:pt x="63" y="129"/>
                    <a:pt x="68" y="124"/>
                    <a:pt x="68" y="120"/>
                  </a:cubicBezTo>
                  <a:cubicBezTo>
                    <a:pt x="68" y="115"/>
                    <a:pt x="63" y="111"/>
                    <a:pt x="56" y="108"/>
                  </a:cubicBezTo>
                  <a:cubicBezTo>
                    <a:pt x="70" y="100"/>
                    <a:pt x="70" y="100"/>
                    <a:pt x="70" y="100"/>
                  </a:cubicBezTo>
                  <a:cubicBezTo>
                    <a:pt x="69" y="99"/>
                    <a:pt x="69" y="99"/>
                    <a:pt x="69" y="99"/>
                  </a:cubicBezTo>
                  <a:cubicBezTo>
                    <a:pt x="54" y="108"/>
                    <a:pt x="54" y="108"/>
                    <a:pt x="54" y="108"/>
                  </a:cubicBezTo>
                  <a:cubicBezTo>
                    <a:pt x="53" y="107"/>
                    <a:pt x="52" y="107"/>
                    <a:pt x="50" y="107"/>
                  </a:cubicBezTo>
                  <a:cubicBezTo>
                    <a:pt x="53" y="68"/>
                    <a:pt x="53" y="68"/>
                    <a:pt x="53" y="68"/>
                  </a:cubicBezTo>
                  <a:cubicBezTo>
                    <a:pt x="54" y="66"/>
                    <a:pt x="55" y="64"/>
                    <a:pt x="55" y="63"/>
                  </a:cubicBezTo>
                  <a:cubicBezTo>
                    <a:pt x="56" y="62"/>
                    <a:pt x="56" y="62"/>
                    <a:pt x="56" y="62"/>
                  </a:cubicBezTo>
                  <a:cubicBezTo>
                    <a:pt x="56" y="62"/>
                    <a:pt x="56" y="57"/>
                    <a:pt x="57" y="49"/>
                  </a:cubicBezTo>
                  <a:cubicBezTo>
                    <a:pt x="59" y="22"/>
                    <a:pt x="59" y="22"/>
                    <a:pt x="59" y="22"/>
                  </a:cubicBezTo>
                  <a:cubicBezTo>
                    <a:pt x="59" y="22"/>
                    <a:pt x="59" y="22"/>
                    <a:pt x="59" y="22"/>
                  </a:cubicBezTo>
                  <a:cubicBezTo>
                    <a:pt x="59" y="21"/>
                    <a:pt x="59" y="21"/>
                    <a:pt x="60" y="20"/>
                  </a:cubicBezTo>
                  <a:cubicBezTo>
                    <a:pt x="61" y="19"/>
                    <a:pt x="60" y="55"/>
                    <a:pt x="60" y="61"/>
                  </a:cubicBezTo>
                  <a:cubicBezTo>
                    <a:pt x="61" y="62"/>
                    <a:pt x="64" y="61"/>
                    <a:pt x="67" y="60"/>
                  </a:cubicBezTo>
                  <a:cubicBezTo>
                    <a:pt x="69" y="52"/>
                    <a:pt x="72" y="15"/>
                    <a:pt x="71" y="11"/>
                  </a:cubicBezTo>
                  <a:close/>
                  <a:moveTo>
                    <a:pt x="65" y="120"/>
                  </a:moveTo>
                  <a:cubicBezTo>
                    <a:pt x="65" y="125"/>
                    <a:pt x="53" y="130"/>
                    <a:pt x="37" y="130"/>
                  </a:cubicBezTo>
                  <a:cubicBezTo>
                    <a:pt x="20" y="130"/>
                    <a:pt x="8" y="125"/>
                    <a:pt x="8" y="120"/>
                  </a:cubicBezTo>
                  <a:cubicBezTo>
                    <a:pt x="8" y="116"/>
                    <a:pt x="13" y="113"/>
                    <a:pt x="21" y="111"/>
                  </a:cubicBezTo>
                  <a:cubicBezTo>
                    <a:pt x="21" y="112"/>
                    <a:pt x="21" y="112"/>
                    <a:pt x="21" y="112"/>
                  </a:cubicBezTo>
                  <a:cubicBezTo>
                    <a:pt x="30" y="112"/>
                    <a:pt x="30" y="112"/>
                    <a:pt x="30" y="112"/>
                  </a:cubicBezTo>
                  <a:cubicBezTo>
                    <a:pt x="31" y="109"/>
                    <a:pt x="31" y="109"/>
                    <a:pt x="31" y="109"/>
                  </a:cubicBezTo>
                  <a:cubicBezTo>
                    <a:pt x="33" y="109"/>
                    <a:pt x="35" y="109"/>
                    <a:pt x="37" y="109"/>
                  </a:cubicBezTo>
                  <a:cubicBezTo>
                    <a:pt x="38" y="109"/>
                    <a:pt x="39" y="109"/>
                    <a:pt x="40" y="109"/>
                  </a:cubicBezTo>
                  <a:cubicBezTo>
                    <a:pt x="41" y="112"/>
                    <a:pt x="41" y="112"/>
                    <a:pt x="41" y="112"/>
                  </a:cubicBezTo>
                  <a:cubicBezTo>
                    <a:pt x="45" y="112"/>
                    <a:pt x="45" y="112"/>
                    <a:pt x="45" y="112"/>
                  </a:cubicBezTo>
                  <a:cubicBezTo>
                    <a:pt x="47" y="113"/>
                    <a:pt x="47" y="113"/>
                    <a:pt x="47" y="113"/>
                  </a:cubicBezTo>
                  <a:cubicBezTo>
                    <a:pt x="42" y="113"/>
                    <a:pt x="42" y="113"/>
                    <a:pt x="42" y="113"/>
                  </a:cubicBezTo>
                  <a:cubicBezTo>
                    <a:pt x="42" y="114"/>
                    <a:pt x="42" y="114"/>
                    <a:pt x="42" y="114"/>
                  </a:cubicBezTo>
                  <a:cubicBezTo>
                    <a:pt x="42" y="114"/>
                    <a:pt x="42" y="114"/>
                    <a:pt x="42" y="117"/>
                  </a:cubicBezTo>
                  <a:cubicBezTo>
                    <a:pt x="42" y="117"/>
                    <a:pt x="43" y="117"/>
                    <a:pt x="44" y="117"/>
                  </a:cubicBezTo>
                  <a:cubicBezTo>
                    <a:pt x="44" y="117"/>
                    <a:pt x="44" y="116"/>
                    <a:pt x="45" y="117"/>
                  </a:cubicBezTo>
                  <a:cubicBezTo>
                    <a:pt x="47" y="118"/>
                    <a:pt x="49" y="120"/>
                    <a:pt x="53" y="119"/>
                  </a:cubicBezTo>
                  <a:cubicBezTo>
                    <a:pt x="59" y="119"/>
                    <a:pt x="50" y="113"/>
                    <a:pt x="50" y="113"/>
                  </a:cubicBezTo>
                  <a:cubicBezTo>
                    <a:pt x="49" y="113"/>
                    <a:pt x="49" y="113"/>
                    <a:pt x="49" y="113"/>
                  </a:cubicBezTo>
                  <a:cubicBezTo>
                    <a:pt x="47" y="112"/>
                    <a:pt x="47" y="112"/>
                    <a:pt x="47" y="112"/>
                  </a:cubicBezTo>
                  <a:cubicBezTo>
                    <a:pt x="50" y="112"/>
                    <a:pt x="50" y="112"/>
                    <a:pt x="50" y="112"/>
                  </a:cubicBezTo>
                  <a:cubicBezTo>
                    <a:pt x="50" y="110"/>
                    <a:pt x="50" y="110"/>
                    <a:pt x="50" y="110"/>
                  </a:cubicBezTo>
                  <a:cubicBezTo>
                    <a:pt x="59" y="112"/>
                    <a:pt x="65" y="116"/>
                    <a:pt x="65" y="120"/>
                  </a:cubicBezTo>
                  <a:close/>
                  <a:moveTo>
                    <a:pt x="37" y="105"/>
                  </a:moveTo>
                  <a:cubicBezTo>
                    <a:pt x="35" y="105"/>
                    <a:pt x="33" y="105"/>
                    <a:pt x="31" y="106"/>
                  </a:cubicBezTo>
                  <a:cubicBezTo>
                    <a:pt x="34" y="77"/>
                    <a:pt x="34" y="77"/>
                    <a:pt x="34" y="77"/>
                  </a:cubicBezTo>
                  <a:cubicBezTo>
                    <a:pt x="35" y="77"/>
                    <a:pt x="35" y="77"/>
                    <a:pt x="35" y="77"/>
                  </a:cubicBezTo>
                  <a:cubicBezTo>
                    <a:pt x="36" y="77"/>
                    <a:pt x="36" y="77"/>
                    <a:pt x="36" y="77"/>
                  </a:cubicBezTo>
                  <a:cubicBezTo>
                    <a:pt x="40" y="105"/>
                    <a:pt x="40" y="105"/>
                    <a:pt x="40" y="105"/>
                  </a:cubicBezTo>
                  <a:cubicBezTo>
                    <a:pt x="39" y="105"/>
                    <a:pt x="38" y="105"/>
                    <a:pt x="37"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61">
              <a:extLst>
                <a:ext uri="{FF2B5EF4-FFF2-40B4-BE49-F238E27FC236}">
                  <a16:creationId xmlns:a16="http://schemas.microsoft.com/office/drawing/2014/main" id="{2F9A518B-FD7E-4D22-A279-F15CD67BF2C9}"/>
                </a:ext>
              </a:extLst>
            </p:cNvPr>
            <p:cNvSpPr>
              <a:spLocks/>
            </p:cNvSpPr>
            <p:nvPr/>
          </p:nvSpPr>
          <p:spPr bwMode="auto">
            <a:xfrm>
              <a:off x="6686550" y="1830388"/>
              <a:ext cx="33338" cy="34925"/>
            </a:xfrm>
            <a:custGeom>
              <a:avLst/>
              <a:gdLst>
                <a:gd name="T0" fmla="*/ 0 w 9"/>
                <a:gd name="T1" fmla="*/ 6 h 9"/>
                <a:gd name="T2" fmla="*/ 2 w 9"/>
                <a:gd name="T3" fmla="*/ 5 h 9"/>
                <a:gd name="T4" fmla="*/ 3 w 9"/>
                <a:gd name="T5" fmla="*/ 5 h 9"/>
                <a:gd name="T6" fmla="*/ 5 w 9"/>
                <a:gd name="T7" fmla="*/ 7 h 9"/>
                <a:gd name="T8" fmla="*/ 9 w 9"/>
                <a:gd name="T9" fmla="*/ 0 h 9"/>
                <a:gd name="T10" fmla="*/ 2 w 9"/>
                <a:gd name="T11" fmla="*/ 1 h 9"/>
                <a:gd name="T12" fmla="*/ 0 w 9"/>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0" y="6"/>
                  </a:moveTo>
                  <a:cubicBezTo>
                    <a:pt x="0" y="9"/>
                    <a:pt x="2" y="6"/>
                    <a:pt x="2" y="5"/>
                  </a:cubicBezTo>
                  <a:cubicBezTo>
                    <a:pt x="2" y="4"/>
                    <a:pt x="3" y="4"/>
                    <a:pt x="3" y="5"/>
                  </a:cubicBezTo>
                  <a:cubicBezTo>
                    <a:pt x="3" y="7"/>
                    <a:pt x="4" y="8"/>
                    <a:pt x="5" y="7"/>
                  </a:cubicBezTo>
                  <a:cubicBezTo>
                    <a:pt x="8" y="7"/>
                    <a:pt x="9" y="0"/>
                    <a:pt x="9" y="0"/>
                  </a:cubicBezTo>
                  <a:cubicBezTo>
                    <a:pt x="2" y="1"/>
                    <a:pt x="2" y="1"/>
                    <a:pt x="2" y="1"/>
                  </a:cubicBezTo>
                  <a:cubicBezTo>
                    <a:pt x="1" y="2"/>
                    <a:pt x="1"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62">
              <a:extLst>
                <a:ext uri="{FF2B5EF4-FFF2-40B4-BE49-F238E27FC236}">
                  <a16:creationId xmlns:a16="http://schemas.microsoft.com/office/drawing/2014/main" id="{2C97D401-310B-4A98-A0DD-EFC02EA9B359}"/>
                </a:ext>
              </a:extLst>
            </p:cNvPr>
            <p:cNvSpPr>
              <a:spLocks/>
            </p:cNvSpPr>
            <p:nvPr/>
          </p:nvSpPr>
          <p:spPr bwMode="auto">
            <a:xfrm>
              <a:off x="6486525" y="1830388"/>
              <a:ext cx="30163" cy="34925"/>
            </a:xfrm>
            <a:custGeom>
              <a:avLst/>
              <a:gdLst>
                <a:gd name="T0" fmla="*/ 3 w 8"/>
                <a:gd name="T1" fmla="*/ 8 h 9"/>
                <a:gd name="T2" fmla="*/ 5 w 8"/>
                <a:gd name="T3" fmla="*/ 5 h 9"/>
                <a:gd name="T4" fmla="*/ 6 w 8"/>
                <a:gd name="T5" fmla="*/ 5 h 9"/>
                <a:gd name="T6" fmla="*/ 8 w 8"/>
                <a:gd name="T7" fmla="*/ 7 h 9"/>
                <a:gd name="T8" fmla="*/ 6 w 8"/>
                <a:gd name="T9" fmla="*/ 2 h 9"/>
                <a:gd name="T10" fmla="*/ 0 w 8"/>
                <a:gd name="T11" fmla="*/ 0 h 9"/>
                <a:gd name="T12" fmla="*/ 3 w 8"/>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3" y="8"/>
                  </a:moveTo>
                  <a:cubicBezTo>
                    <a:pt x="5" y="8"/>
                    <a:pt x="5" y="7"/>
                    <a:pt x="5" y="5"/>
                  </a:cubicBezTo>
                  <a:cubicBezTo>
                    <a:pt x="5" y="4"/>
                    <a:pt x="6" y="4"/>
                    <a:pt x="6" y="5"/>
                  </a:cubicBezTo>
                  <a:cubicBezTo>
                    <a:pt x="6" y="6"/>
                    <a:pt x="8" y="9"/>
                    <a:pt x="8" y="7"/>
                  </a:cubicBezTo>
                  <a:cubicBezTo>
                    <a:pt x="8" y="5"/>
                    <a:pt x="7" y="2"/>
                    <a:pt x="6" y="2"/>
                  </a:cubicBezTo>
                  <a:cubicBezTo>
                    <a:pt x="0" y="0"/>
                    <a:pt x="0" y="0"/>
                    <a:pt x="0" y="0"/>
                  </a:cubicBezTo>
                  <a:cubicBezTo>
                    <a:pt x="0" y="0"/>
                    <a:pt x="0" y="7"/>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63">
              <a:extLst>
                <a:ext uri="{FF2B5EF4-FFF2-40B4-BE49-F238E27FC236}">
                  <a16:creationId xmlns:a16="http://schemas.microsoft.com/office/drawing/2014/main" id="{7515FF5C-25AA-4697-A2AF-F82394F39043}"/>
                </a:ext>
              </a:extLst>
            </p:cNvPr>
            <p:cNvSpPr>
              <a:spLocks/>
            </p:cNvSpPr>
            <p:nvPr/>
          </p:nvSpPr>
          <p:spPr bwMode="auto">
            <a:xfrm>
              <a:off x="6543675" y="1436688"/>
              <a:ext cx="119063" cy="169863"/>
            </a:xfrm>
            <a:custGeom>
              <a:avLst/>
              <a:gdLst>
                <a:gd name="T0" fmla="*/ 31 w 32"/>
                <a:gd name="T1" fmla="*/ 10 h 45"/>
                <a:gd name="T2" fmla="*/ 6 w 32"/>
                <a:gd name="T3" fmla="*/ 8 h 45"/>
                <a:gd name="T4" fmla="*/ 1 w 32"/>
                <a:gd name="T5" fmla="*/ 11 h 45"/>
                <a:gd name="T6" fmla="*/ 4 w 32"/>
                <a:gd name="T7" fmla="*/ 11 h 45"/>
                <a:gd name="T8" fmla="*/ 2 w 32"/>
                <a:gd name="T9" fmla="*/ 18 h 45"/>
                <a:gd name="T10" fmla="*/ 2 w 32"/>
                <a:gd name="T11" fmla="*/ 21 h 45"/>
                <a:gd name="T12" fmla="*/ 2 w 32"/>
                <a:gd name="T13" fmla="*/ 21 h 45"/>
                <a:gd name="T14" fmla="*/ 0 w 32"/>
                <a:gd name="T15" fmla="*/ 26 h 45"/>
                <a:gd name="T16" fmla="*/ 2 w 32"/>
                <a:gd name="T17" fmla="*/ 31 h 45"/>
                <a:gd name="T18" fmla="*/ 3 w 32"/>
                <a:gd name="T19" fmla="*/ 30 h 45"/>
                <a:gd name="T20" fmla="*/ 16 w 32"/>
                <a:gd name="T21" fmla="*/ 45 h 45"/>
                <a:gd name="T22" fmla="*/ 30 w 32"/>
                <a:gd name="T23" fmla="*/ 29 h 45"/>
                <a:gd name="T24" fmla="*/ 31 w 32"/>
                <a:gd name="T25" fmla="*/ 31 h 45"/>
                <a:gd name="T26" fmla="*/ 32 w 32"/>
                <a:gd name="T27" fmla="*/ 26 h 45"/>
                <a:gd name="T28" fmla="*/ 31 w 32"/>
                <a:gd name="T29" fmla="*/ 21 h 45"/>
                <a:gd name="T30" fmla="*/ 30 w 32"/>
                <a:gd name="T31" fmla="*/ 21 h 45"/>
                <a:gd name="T32" fmla="*/ 30 w 32"/>
                <a:gd name="T33" fmla="*/ 16 h 45"/>
                <a:gd name="T34" fmla="*/ 19 w 32"/>
                <a:gd name="T35" fmla="*/ 14 h 45"/>
                <a:gd name="T36" fmla="*/ 20 w 32"/>
                <a:gd name="T37" fmla="*/ 14 h 45"/>
                <a:gd name="T38" fmla="*/ 31 w 32"/>
                <a:gd name="T39"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45">
                  <a:moveTo>
                    <a:pt x="31" y="10"/>
                  </a:moveTo>
                  <a:cubicBezTo>
                    <a:pt x="31" y="10"/>
                    <a:pt x="22" y="0"/>
                    <a:pt x="6" y="8"/>
                  </a:cubicBezTo>
                  <a:cubicBezTo>
                    <a:pt x="5" y="9"/>
                    <a:pt x="3" y="10"/>
                    <a:pt x="1" y="11"/>
                  </a:cubicBezTo>
                  <a:cubicBezTo>
                    <a:pt x="1" y="11"/>
                    <a:pt x="2" y="11"/>
                    <a:pt x="4" y="11"/>
                  </a:cubicBezTo>
                  <a:cubicBezTo>
                    <a:pt x="3" y="12"/>
                    <a:pt x="2" y="14"/>
                    <a:pt x="2" y="18"/>
                  </a:cubicBezTo>
                  <a:cubicBezTo>
                    <a:pt x="2" y="19"/>
                    <a:pt x="2" y="20"/>
                    <a:pt x="2" y="21"/>
                  </a:cubicBezTo>
                  <a:cubicBezTo>
                    <a:pt x="2" y="21"/>
                    <a:pt x="2" y="21"/>
                    <a:pt x="2" y="21"/>
                  </a:cubicBezTo>
                  <a:cubicBezTo>
                    <a:pt x="1" y="21"/>
                    <a:pt x="0" y="23"/>
                    <a:pt x="0" y="26"/>
                  </a:cubicBezTo>
                  <a:cubicBezTo>
                    <a:pt x="0" y="29"/>
                    <a:pt x="1" y="31"/>
                    <a:pt x="2" y="31"/>
                  </a:cubicBezTo>
                  <a:cubicBezTo>
                    <a:pt x="2" y="31"/>
                    <a:pt x="2" y="30"/>
                    <a:pt x="3" y="30"/>
                  </a:cubicBezTo>
                  <a:cubicBezTo>
                    <a:pt x="5" y="38"/>
                    <a:pt x="12" y="45"/>
                    <a:pt x="16" y="45"/>
                  </a:cubicBezTo>
                  <a:cubicBezTo>
                    <a:pt x="22" y="45"/>
                    <a:pt x="29" y="39"/>
                    <a:pt x="30" y="29"/>
                  </a:cubicBezTo>
                  <a:cubicBezTo>
                    <a:pt x="30" y="30"/>
                    <a:pt x="30" y="31"/>
                    <a:pt x="31" y="31"/>
                  </a:cubicBezTo>
                  <a:cubicBezTo>
                    <a:pt x="31" y="31"/>
                    <a:pt x="32" y="28"/>
                    <a:pt x="32" y="26"/>
                  </a:cubicBezTo>
                  <a:cubicBezTo>
                    <a:pt x="32" y="23"/>
                    <a:pt x="31" y="21"/>
                    <a:pt x="31" y="21"/>
                  </a:cubicBezTo>
                  <a:cubicBezTo>
                    <a:pt x="31" y="21"/>
                    <a:pt x="30" y="21"/>
                    <a:pt x="30" y="21"/>
                  </a:cubicBezTo>
                  <a:cubicBezTo>
                    <a:pt x="30" y="19"/>
                    <a:pt x="30" y="18"/>
                    <a:pt x="30" y="16"/>
                  </a:cubicBezTo>
                  <a:cubicBezTo>
                    <a:pt x="28" y="18"/>
                    <a:pt x="23" y="16"/>
                    <a:pt x="19" y="14"/>
                  </a:cubicBezTo>
                  <a:cubicBezTo>
                    <a:pt x="19" y="14"/>
                    <a:pt x="20" y="14"/>
                    <a:pt x="20" y="14"/>
                  </a:cubicBezTo>
                  <a:cubicBezTo>
                    <a:pt x="28" y="18"/>
                    <a:pt x="31" y="10"/>
                    <a:pt x="3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64">
              <a:extLst>
                <a:ext uri="{FF2B5EF4-FFF2-40B4-BE49-F238E27FC236}">
                  <a16:creationId xmlns:a16="http://schemas.microsoft.com/office/drawing/2014/main" id="{267BAA9B-8DF4-4243-B402-348A83C54986}"/>
                </a:ext>
              </a:extLst>
            </p:cNvPr>
            <p:cNvSpPr>
              <a:spLocks/>
            </p:cNvSpPr>
            <p:nvPr/>
          </p:nvSpPr>
          <p:spPr bwMode="auto">
            <a:xfrm>
              <a:off x="6513513" y="2022475"/>
              <a:ext cx="63500" cy="26988"/>
            </a:xfrm>
            <a:custGeom>
              <a:avLst/>
              <a:gdLst>
                <a:gd name="T0" fmla="*/ 9 w 17"/>
                <a:gd name="T1" fmla="*/ 0 h 7"/>
                <a:gd name="T2" fmla="*/ 6 w 17"/>
                <a:gd name="T3" fmla="*/ 6 h 7"/>
                <a:gd name="T4" fmla="*/ 14 w 17"/>
                <a:gd name="T5" fmla="*/ 4 h 7"/>
                <a:gd name="T6" fmla="*/ 15 w 17"/>
                <a:gd name="T7" fmla="*/ 4 h 7"/>
                <a:gd name="T8" fmla="*/ 17 w 17"/>
                <a:gd name="T9" fmla="*/ 4 h 7"/>
                <a:gd name="T10" fmla="*/ 17 w 17"/>
                <a:gd name="T11" fmla="*/ 1 h 7"/>
                <a:gd name="T12" fmla="*/ 17 w 17"/>
                <a:gd name="T13" fmla="*/ 0 h 7"/>
                <a:gd name="T14" fmla="*/ 9 w 17"/>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7">
                  <a:moveTo>
                    <a:pt x="9" y="0"/>
                  </a:moveTo>
                  <a:cubicBezTo>
                    <a:pt x="9" y="0"/>
                    <a:pt x="0" y="6"/>
                    <a:pt x="6" y="6"/>
                  </a:cubicBezTo>
                  <a:cubicBezTo>
                    <a:pt x="10" y="7"/>
                    <a:pt x="12" y="5"/>
                    <a:pt x="14" y="4"/>
                  </a:cubicBezTo>
                  <a:cubicBezTo>
                    <a:pt x="15" y="3"/>
                    <a:pt x="15" y="4"/>
                    <a:pt x="15" y="4"/>
                  </a:cubicBezTo>
                  <a:cubicBezTo>
                    <a:pt x="16" y="4"/>
                    <a:pt x="17" y="4"/>
                    <a:pt x="17" y="4"/>
                  </a:cubicBezTo>
                  <a:cubicBezTo>
                    <a:pt x="17" y="1"/>
                    <a:pt x="17" y="1"/>
                    <a:pt x="17" y="1"/>
                  </a:cubicBezTo>
                  <a:cubicBezTo>
                    <a:pt x="17" y="0"/>
                    <a:pt x="17" y="0"/>
                    <a:pt x="17"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65">
              <a:extLst>
                <a:ext uri="{FF2B5EF4-FFF2-40B4-BE49-F238E27FC236}">
                  <a16:creationId xmlns:a16="http://schemas.microsoft.com/office/drawing/2014/main" id="{C97D1AE5-F6B8-4CF0-BB01-261023C17C5D}"/>
                </a:ext>
              </a:extLst>
            </p:cNvPr>
            <p:cNvSpPr>
              <a:spLocks/>
            </p:cNvSpPr>
            <p:nvPr/>
          </p:nvSpPr>
          <p:spPr bwMode="auto">
            <a:xfrm>
              <a:off x="6137275" y="2143125"/>
              <a:ext cx="41275" cy="41275"/>
            </a:xfrm>
            <a:custGeom>
              <a:avLst/>
              <a:gdLst>
                <a:gd name="T0" fmla="*/ 1 w 11"/>
                <a:gd name="T1" fmla="*/ 8 h 11"/>
                <a:gd name="T2" fmla="*/ 3 w 11"/>
                <a:gd name="T3" fmla="*/ 6 h 11"/>
                <a:gd name="T4" fmla="*/ 4 w 11"/>
                <a:gd name="T5" fmla="*/ 7 h 11"/>
                <a:gd name="T6" fmla="*/ 7 w 11"/>
                <a:gd name="T7" fmla="*/ 10 h 11"/>
                <a:gd name="T8" fmla="*/ 11 w 11"/>
                <a:gd name="T9" fmla="*/ 0 h 11"/>
                <a:gd name="T10" fmla="*/ 3 w 11"/>
                <a:gd name="T11" fmla="*/ 2 h 11"/>
                <a:gd name="T12" fmla="*/ 1 w 11"/>
                <a:gd name="T13" fmla="*/ 8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 y="8"/>
                  </a:moveTo>
                  <a:cubicBezTo>
                    <a:pt x="0" y="11"/>
                    <a:pt x="3" y="8"/>
                    <a:pt x="3" y="6"/>
                  </a:cubicBezTo>
                  <a:cubicBezTo>
                    <a:pt x="3" y="5"/>
                    <a:pt x="4" y="5"/>
                    <a:pt x="4" y="7"/>
                  </a:cubicBezTo>
                  <a:cubicBezTo>
                    <a:pt x="4" y="9"/>
                    <a:pt x="5" y="10"/>
                    <a:pt x="7" y="10"/>
                  </a:cubicBezTo>
                  <a:cubicBezTo>
                    <a:pt x="10" y="9"/>
                    <a:pt x="11" y="0"/>
                    <a:pt x="11" y="0"/>
                  </a:cubicBezTo>
                  <a:cubicBezTo>
                    <a:pt x="3" y="2"/>
                    <a:pt x="3" y="2"/>
                    <a:pt x="3" y="2"/>
                  </a:cubicBezTo>
                  <a:cubicBezTo>
                    <a:pt x="1" y="2"/>
                    <a:pt x="1"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66">
              <a:extLst>
                <a:ext uri="{FF2B5EF4-FFF2-40B4-BE49-F238E27FC236}">
                  <a16:creationId xmlns:a16="http://schemas.microsoft.com/office/drawing/2014/main" id="{A4641A2E-5FC9-4F20-AAE5-2441EE10EE8F}"/>
                </a:ext>
              </a:extLst>
            </p:cNvPr>
            <p:cNvSpPr>
              <a:spLocks/>
            </p:cNvSpPr>
            <p:nvPr/>
          </p:nvSpPr>
          <p:spPr bwMode="auto">
            <a:xfrm>
              <a:off x="5886450" y="2146300"/>
              <a:ext cx="36513" cy="38100"/>
            </a:xfrm>
            <a:custGeom>
              <a:avLst/>
              <a:gdLst>
                <a:gd name="T0" fmla="*/ 4 w 10"/>
                <a:gd name="T1" fmla="*/ 9 h 10"/>
                <a:gd name="T2" fmla="*/ 7 w 10"/>
                <a:gd name="T3" fmla="*/ 6 h 10"/>
                <a:gd name="T4" fmla="*/ 8 w 10"/>
                <a:gd name="T5" fmla="*/ 6 h 10"/>
                <a:gd name="T6" fmla="*/ 10 w 10"/>
                <a:gd name="T7" fmla="*/ 8 h 10"/>
                <a:gd name="T8" fmla="*/ 8 w 10"/>
                <a:gd name="T9" fmla="*/ 1 h 10"/>
                <a:gd name="T10" fmla="*/ 0 w 10"/>
                <a:gd name="T11" fmla="*/ 0 h 10"/>
                <a:gd name="T12" fmla="*/ 4 w 10"/>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4" y="9"/>
                  </a:moveTo>
                  <a:cubicBezTo>
                    <a:pt x="6" y="9"/>
                    <a:pt x="7" y="8"/>
                    <a:pt x="7" y="6"/>
                  </a:cubicBezTo>
                  <a:cubicBezTo>
                    <a:pt x="7" y="4"/>
                    <a:pt x="8" y="4"/>
                    <a:pt x="8" y="6"/>
                  </a:cubicBezTo>
                  <a:cubicBezTo>
                    <a:pt x="8" y="7"/>
                    <a:pt x="10" y="10"/>
                    <a:pt x="10" y="8"/>
                  </a:cubicBezTo>
                  <a:cubicBezTo>
                    <a:pt x="10" y="5"/>
                    <a:pt x="9" y="1"/>
                    <a:pt x="8" y="1"/>
                  </a:cubicBezTo>
                  <a:cubicBezTo>
                    <a:pt x="0" y="0"/>
                    <a:pt x="0" y="0"/>
                    <a:pt x="0" y="0"/>
                  </a:cubicBezTo>
                  <a:cubicBezTo>
                    <a:pt x="0" y="0"/>
                    <a:pt x="0"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67">
              <a:extLst>
                <a:ext uri="{FF2B5EF4-FFF2-40B4-BE49-F238E27FC236}">
                  <a16:creationId xmlns:a16="http://schemas.microsoft.com/office/drawing/2014/main" id="{BBA1E5C1-4A71-412E-87FE-ADE28603DF67}"/>
                </a:ext>
              </a:extLst>
            </p:cNvPr>
            <p:cNvSpPr>
              <a:spLocks noEditPoints="1"/>
            </p:cNvSpPr>
            <p:nvPr/>
          </p:nvSpPr>
          <p:spPr bwMode="auto">
            <a:xfrm>
              <a:off x="5862638" y="1849438"/>
              <a:ext cx="338138" cy="687388"/>
            </a:xfrm>
            <a:custGeom>
              <a:avLst/>
              <a:gdLst>
                <a:gd name="T0" fmla="*/ 58 w 90"/>
                <a:gd name="T1" fmla="*/ 2 h 183"/>
                <a:gd name="T2" fmla="*/ 49 w 90"/>
                <a:gd name="T3" fmla="*/ 10 h 183"/>
                <a:gd name="T4" fmla="*/ 48 w 90"/>
                <a:gd name="T5" fmla="*/ 5 h 183"/>
                <a:gd name="T6" fmla="*/ 43 w 90"/>
                <a:gd name="T7" fmla="*/ 8 h 183"/>
                <a:gd name="T8" fmla="*/ 41 w 90"/>
                <a:gd name="T9" fmla="*/ 31 h 183"/>
                <a:gd name="T10" fmla="*/ 32 w 90"/>
                <a:gd name="T11" fmla="*/ 1 h 183"/>
                <a:gd name="T12" fmla="*/ 1 w 90"/>
                <a:gd name="T13" fmla="*/ 17 h 183"/>
                <a:gd name="T14" fmla="*/ 5 w 90"/>
                <a:gd name="T15" fmla="*/ 75 h 183"/>
                <a:gd name="T16" fmla="*/ 15 w 90"/>
                <a:gd name="T17" fmla="*/ 70 h 183"/>
                <a:gd name="T18" fmla="*/ 15 w 90"/>
                <a:gd name="T19" fmla="*/ 27 h 183"/>
                <a:gd name="T20" fmla="*/ 17 w 90"/>
                <a:gd name="T21" fmla="*/ 52 h 183"/>
                <a:gd name="T22" fmla="*/ 19 w 90"/>
                <a:gd name="T23" fmla="*/ 79 h 183"/>
                <a:gd name="T24" fmla="*/ 21 w 90"/>
                <a:gd name="T25" fmla="*/ 82 h 183"/>
                <a:gd name="T26" fmla="*/ 25 w 90"/>
                <a:gd name="T27" fmla="*/ 131 h 183"/>
                <a:gd name="T28" fmla="*/ 19 w 90"/>
                <a:gd name="T29" fmla="*/ 133 h 183"/>
                <a:gd name="T30" fmla="*/ 13 w 90"/>
                <a:gd name="T31" fmla="*/ 125 h 183"/>
                <a:gd name="T32" fmla="*/ 17 w 90"/>
                <a:gd name="T33" fmla="*/ 132 h 183"/>
                <a:gd name="T34" fmla="*/ 11 w 90"/>
                <a:gd name="T35" fmla="*/ 136 h 183"/>
                <a:gd name="T36" fmla="*/ 44 w 90"/>
                <a:gd name="T37" fmla="*/ 167 h 183"/>
                <a:gd name="T38" fmla="*/ 63 w 90"/>
                <a:gd name="T39" fmla="*/ 183 h 183"/>
                <a:gd name="T40" fmla="*/ 53 w 90"/>
                <a:gd name="T41" fmla="*/ 166 h 183"/>
                <a:gd name="T42" fmla="*/ 75 w 90"/>
                <a:gd name="T43" fmla="*/ 135 h 183"/>
                <a:gd name="T44" fmla="*/ 80 w 90"/>
                <a:gd name="T45" fmla="*/ 130 h 183"/>
                <a:gd name="T46" fmla="*/ 63 w 90"/>
                <a:gd name="T47" fmla="*/ 131 h 183"/>
                <a:gd name="T48" fmla="*/ 67 w 90"/>
                <a:gd name="T49" fmla="*/ 85 h 183"/>
                <a:gd name="T50" fmla="*/ 70 w 90"/>
                <a:gd name="T51" fmla="*/ 79 h 183"/>
                <a:gd name="T52" fmla="*/ 72 w 90"/>
                <a:gd name="T53" fmla="*/ 61 h 183"/>
                <a:gd name="T54" fmla="*/ 74 w 90"/>
                <a:gd name="T55" fmla="*/ 28 h 183"/>
                <a:gd name="T56" fmla="*/ 76 w 90"/>
                <a:gd name="T57" fmla="*/ 39 h 183"/>
                <a:gd name="T58" fmla="*/ 74 w 90"/>
                <a:gd name="T59" fmla="*/ 45 h 183"/>
                <a:gd name="T60" fmla="*/ 76 w 90"/>
                <a:gd name="T61" fmla="*/ 67 h 183"/>
                <a:gd name="T62" fmla="*/ 84 w 90"/>
                <a:gd name="T63" fmla="*/ 75 h 183"/>
                <a:gd name="T64" fmla="*/ 90 w 90"/>
                <a:gd name="T65" fmla="*/ 14 h 183"/>
                <a:gd name="T66" fmla="*/ 43 w 90"/>
                <a:gd name="T67" fmla="*/ 97 h 183"/>
                <a:gd name="T68" fmla="*/ 45 w 90"/>
                <a:gd name="T69" fmla="*/ 97 h 183"/>
                <a:gd name="T70" fmla="*/ 43 w 90"/>
                <a:gd name="T71" fmla="*/ 97 h 183"/>
                <a:gd name="T72" fmla="*/ 79 w 90"/>
                <a:gd name="T73" fmla="*/ 148 h 183"/>
                <a:gd name="T74" fmla="*/ 61 w 90"/>
                <a:gd name="T75" fmla="*/ 159 h 183"/>
                <a:gd name="T76" fmla="*/ 24 w 90"/>
                <a:gd name="T77" fmla="*/ 158 h 183"/>
                <a:gd name="T78" fmla="*/ 26 w 90"/>
                <a:gd name="T79" fmla="*/ 137 h 183"/>
                <a:gd name="T80" fmla="*/ 37 w 90"/>
                <a:gd name="T81" fmla="*/ 141 h 183"/>
                <a:gd name="T82" fmla="*/ 39 w 90"/>
                <a:gd name="T83" fmla="*/ 136 h 183"/>
                <a:gd name="T84" fmla="*/ 39 w 90"/>
                <a:gd name="T85" fmla="*/ 135 h 183"/>
                <a:gd name="T86" fmla="*/ 44 w 90"/>
                <a:gd name="T87" fmla="*/ 135 h 183"/>
                <a:gd name="T88" fmla="*/ 51 w 90"/>
                <a:gd name="T89" fmla="*/ 141 h 183"/>
                <a:gd name="T90" fmla="*/ 63 w 90"/>
                <a:gd name="T91" fmla="*/ 137 h 183"/>
                <a:gd name="T92" fmla="*/ 44 w 90"/>
                <a:gd name="T93" fmla="*/ 129 h 183"/>
                <a:gd name="T94" fmla="*/ 42 w 90"/>
                <a:gd name="T95" fmla="*/ 105 h 183"/>
                <a:gd name="T96" fmla="*/ 50 w 90"/>
                <a:gd name="T97" fmla="*/ 12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183">
                  <a:moveTo>
                    <a:pt x="60" y="2"/>
                  </a:moveTo>
                  <a:cubicBezTo>
                    <a:pt x="60" y="2"/>
                    <a:pt x="59" y="2"/>
                    <a:pt x="58" y="2"/>
                  </a:cubicBezTo>
                  <a:cubicBezTo>
                    <a:pt x="51" y="32"/>
                    <a:pt x="51" y="32"/>
                    <a:pt x="51" y="32"/>
                  </a:cubicBezTo>
                  <a:cubicBezTo>
                    <a:pt x="49" y="10"/>
                    <a:pt x="49" y="10"/>
                    <a:pt x="49" y="10"/>
                  </a:cubicBezTo>
                  <a:cubicBezTo>
                    <a:pt x="49" y="8"/>
                    <a:pt x="49" y="8"/>
                    <a:pt x="49" y="8"/>
                  </a:cubicBezTo>
                  <a:cubicBezTo>
                    <a:pt x="48" y="5"/>
                    <a:pt x="48" y="5"/>
                    <a:pt x="48" y="5"/>
                  </a:cubicBezTo>
                  <a:cubicBezTo>
                    <a:pt x="44" y="5"/>
                    <a:pt x="44" y="5"/>
                    <a:pt x="44" y="5"/>
                  </a:cubicBezTo>
                  <a:cubicBezTo>
                    <a:pt x="43" y="8"/>
                    <a:pt x="43" y="8"/>
                    <a:pt x="43" y="8"/>
                  </a:cubicBezTo>
                  <a:cubicBezTo>
                    <a:pt x="43" y="10"/>
                    <a:pt x="43" y="10"/>
                    <a:pt x="43" y="10"/>
                  </a:cubicBezTo>
                  <a:cubicBezTo>
                    <a:pt x="41" y="31"/>
                    <a:pt x="41" y="31"/>
                    <a:pt x="41" y="31"/>
                  </a:cubicBezTo>
                  <a:cubicBezTo>
                    <a:pt x="40" y="32"/>
                    <a:pt x="40" y="32"/>
                    <a:pt x="40" y="32"/>
                  </a:cubicBezTo>
                  <a:cubicBezTo>
                    <a:pt x="32" y="1"/>
                    <a:pt x="32" y="1"/>
                    <a:pt x="32" y="1"/>
                  </a:cubicBezTo>
                  <a:cubicBezTo>
                    <a:pt x="32" y="1"/>
                    <a:pt x="31" y="1"/>
                    <a:pt x="31" y="2"/>
                  </a:cubicBezTo>
                  <a:cubicBezTo>
                    <a:pt x="18" y="3"/>
                    <a:pt x="1" y="8"/>
                    <a:pt x="1" y="17"/>
                  </a:cubicBezTo>
                  <a:cubicBezTo>
                    <a:pt x="0" y="21"/>
                    <a:pt x="2" y="51"/>
                    <a:pt x="4" y="67"/>
                  </a:cubicBezTo>
                  <a:cubicBezTo>
                    <a:pt x="4" y="71"/>
                    <a:pt x="4" y="73"/>
                    <a:pt x="5" y="75"/>
                  </a:cubicBezTo>
                  <a:cubicBezTo>
                    <a:pt x="9" y="78"/>
                    <a:pt x="14" y="77"/>
                    <a:pt x="16" y="77"/>
                  </a:cubicBezTo>
                  <a:cubicBezTo>
                    <a:pt x="15" y="76"/>
                    <a:pt x="15" y="74"/>
                    <a:pt x="15" y="70"/>
                  </a:cubicBezTo>
                  <a:cubicBezTo>
                    <a:pt x="14" y="56"/>
                    <a:pt x="13" y="25"/>
                    <a:pt x="14" y="26"/>
                  </a:cubicBezTo>
                  <a:cubicBezTo>
                    <a:pt x="14" y="26"/>
                    <a:pt x="15" y="27"/>
                    <a:pt x="15" y="27"/>
                  </a:cubicBezTo>
                  <a:cubicBezTo>
                    <a:pt x="15" y="27"/>
                    <a:pt x="15" y="27"/>
                    <a:pt x="15" y="27"/>
                  </a:cubicBezTo>
                  <a:cubicBezTo>
                    <a:pt x="17" y="52"/>
                    <a:pt x="17" y="52"/>
                    <a:pt x="17" y="52"/>
                  </a:cubicBezTo>
                  <a:cubicBezTo>
                    <a:pt x="18" y="62"/>
                    <a:pt x="18" y="71"/>
                    <a:pt x="19" y="75"/>
                  </a:cubicBezTo>
                  <a:cubicBezTo>
                    <a:pt x="19" y="77"/>
                    <a:pt x="19" y="79"/>
                    <a:pt x="19" y="79"/>
                  </a:cubicBezTo>
                  <a:cubicBezTo>
                    <a:pt x="19" y="79"/>
                    <a:pt x="19" y="79"/>
                    <a:pt x="19" y="79"/>
                  </a:cubicBezTo>
                  <a:cubicBezTo>
                    <a:pt x="20" y="80"/>
                    <a:pt x="20" y="81"/>
                    <a:pt x="21" y="82"/>
                  </a:cubicBezTo>
                  <a:cubicBezTo>
                    <a:pt x="21" y="83"/>
                    <a:pt x="21" y="84"/>
                    <a:pt x="22" y="85"/>
                  </a:cubicBezTo>
                  <a:cubicBezTo>
                    <a:pt x="25" y="131"/>
                    <a:pt x="25" y="131"/>
                    <a:pt x="25" y="131"/>
                  </a:cubicBezTo>
                  <a:cubicBezTo>
                    <a:pt x="25" y="131"/>
                    <a:pt x="24" y="131"/>
                    <a:pt x="23" y="131"/>
                  </a:cubicBezTo>
                  <a:cubicBezTo>
                    <a:pt x="22" y="132"/>
                    <a:pt x="20" y="132"/>
                    <a:pt x="19" y="133"/>
                  </a:cubicBezTo>
                  <a:cubicBezTo>
                    <a:pt x="18" y="132"/>
                    <a:pt x="18" y="132"/>
                    <a:pt x="18" y="132"/>
                  </a:cubicBezTo>
                  <a:cubicBezTo>
                    <a:pt x="13" y="125"/>
                    <a:pt x="13" y="125"/>
                    <a:pt x="13" y="125"/>
                  </a:cubicBezTo>
                  <a:cubicBezTo>
                    <a:pt x="12" y="125"/>
                    <a:pt x="12" y="125"/>
                    <a:pt x="12" y="125"/>
                  </a:cubicBezTo>
                  <a:cubicBezTo>
                    <a:pt x="17" y="132"/>
                    <a:pt x="17" y="132"/>
                    <a:pt x="17" y="132"/>
                  </a:cubicBezTo>
                  <a:cubicBezTo>
                    <a:pt x="17" y="133"/>
                    <a:pt x="17" y="133"/>
                    <a:pt x="17" y="133"/>
                  </a:cubicBezTo>
                  <a:cubicBezTo>
                    <a:pt x="15" y="134"/>
                    <a:pt x="13" y="135"/>
                    <a:pt x="11" y="136"/>
                  </a:cubicBezTo>
                  <a:cubicBezTo>
                    <a:pt x="6" y="139"/>
                    <a:pt x="3" y="143"/>
                    <a:pt x="3" y="148"/>
                  </a:cubicBezTo>
                  <a:cubicBezTo>
                    <a:pt x="3" y="158"/>
                    <a:pt x="20" y="167"/>
                    <a:pt x="44" y="167"/>
                  </a:cubicBezTo>
                  <a:cubicBezTo>
                    <a:pt x="47" y="167"/>
                    <a:pt x="49" y="166"/>
                    <a:pt x="52" y="166"/>
                  </a:cubicBezTo>
                  <a:cubicBezTo>
                    <a:pt x="63" y="183"/>
                    <a:pt x="63" y="183"/>
                    <a:pt x="63" y="183"/>
                  </a:cubicBezTo>
                  <a:cubicBezTo>
                    <a:pt x="64" y="182"/>
                    <a:pt x="64" y="182"/>
                    <a:pt x="64" y="182"/>
                  </a:cubicBezTo>
                  <a:cubicBezTo>
                    <a:pt x="53" y="166"/>
                    <a:pt x="53" y="166"/>
                    <a:pt x="53" y="166"/>
                  </a:cubicBezTo>
                  <a:cubicBezTo>
                    <a:pt x="72" y="164"/>
                    <a:pt x="85" y="157"/>
                    <a:pt x="85" y="148"/>
                  </a:cubicBezTo>
                  <a:cubicBezTo>
                    <a:pt x="85" y="143"/>
                    <a:pt x="81" y="138"/>
                    <a:pt x="75" y="135"/>
                  </a:cubicBezTo>
                  <a:cubicBezTo>
                    <a:pt x="81" y="131"/>
                    <a:pt x="81" y="131"/>
                    <a:pt x="81" y="131"/>
                  </a:cubicBezTo>
                  <a:cubicBezTo>
                    <a:pt x="80" y="130"/>
                    <a:pt x="80" y="130"/>
                    <a:pt x="80" y="130"/>
                  </a:cubicBezTo>
                  <a:cubicBezTo>
                    <a:pt x="73" y="134"/>
                    <a:pt x="73" y="134"/>
                    <a:pt x="73" y="134"/>
                  </a:cubicBezTo>
                  <a:cubicBezTo>
                    <a:pt x="71" y="133"/>
                    <a:pt x="67" y="132"/>
                    <a:pt x="63" y="131"/>
                  </a:cubicBezTo>
                  <a:cubicBezTo>
                    <a:pt x="66" y="95"/>
                    <a:pt x="66" y="95"/>
                    <a:pt x="66" y="95"/>
                  </a:cubicBezTo>
                  <a:cubicBezTo>
                    <a:pt x="67" y="85"/>
                    <a:pt x="67" y="85"/>
                    <a:pt x="67" y="85"/>
                  </a:cubicBezTo>
                  <a:cubicBezTo>
                    <a:pt x="68" y="83"/>
                    <a:pt x="69" y="81"/>
                    <a:pt x="70" y="79"/>
                  </a:cubicBezTo>
                  <a:cubicBezTo>
                    <a:pt x="70" y="79"/>
                    <a:pt x="70" y="79"/>
                    <a:pt x="70" y="79"/>
                  </a:cubicBezTo>
                  <a:cubicBezTo>
                    <a:pt x="70" y="79"/>
                    <a:pt x="70" y="74"/>
                    <a:pt x="71" y="68"/>
                  </a:cubicBezTo>
                  <a:cubicBezTo>
                    <a:pt x="71" y="66"/>
                    <a:pt x="71" y="64"/>
                    <a:pt x="72" y="61"/>
                  </a:cubicBezTo>
                  <a:cubicBezTo>
                    <a:pt x="74" y="28"/>
                    <a:pt x="74" y="28"/>
                    <a:pt x="74" y="28"/>
                  </a:cubicBezTo>
                  <a:cubicBezTo>
                    <a:pt x="74" y="28"/>
                    <a:pt x="74" y="28"/>
                    <a:pt x="74" y="28"/>
                  </a:cubicBezTo>
                  <a:cubicBezTo>
                    <a:pt x="74" y="27"/>
                    <a:pt x="75" y="26"/>
                    <a:pt x="75" y="26"/>
                  </a:cubicBezTo>
                  <a:cubicBezTo>
                    <a:pt x="76" y="25"/>
                    <a:pt x="76" y="31"/>
                    <a:pt x="76" y="39"/>
                  </a:cubicBezTo>
                  <a:cubicBezTo>
                    <a:pt x="73" y="45"/>
                    <a:pt x="73" y="45"/>
                    <a:pt x="73" y="45"/>
                  </a:cubicBezTo>
                  <a:cubicBezTo>
                    <a:pt x="74" y="45"/>
                    <a:pt x="74" y="45"/>
                    <a:pt x="74" y="45"/>
                  </a:cubicBezTo>
                  <a:cubicBezTo>
                    <a:pt x="76" y="42"/>
                    <a:pt x="76" y="42"/>
                    <a:pt x="76" y="42"/>
                  </a:cubicBezTo>
                  <a:cubicBezTo>
                    <a:pt x="76" y="50"/>
                    <a:pt x="76" y="60"/>
                    <a:pt x="76" y="67"/>
                  </a:cubicBezTo>
                  <a:cubicBezTo>
                    <a:pt x="76" y="72"/>
                    <a:pt x="75" y="75"/>
                    <a:pt x="75" y="77"/>
                  </a:cubicBezTo>
                  <a:cubicBezTo>
                    <a:pt x="77" y="78"/>
                    <a:pt x="80" y="77"/>
                    <a:pt x="84" y="75"/>
                  </a:cubicBezTo>
                  <a:cubicBezTo>
                    <a:pt x="85" y="74"/>
                    <a:pt x="85" y="72"/>
                    <a:pt x="85" y="69"/>
                  </a:cubicBezTo>
                  <a:cubicBezTo>
                    <a:pt x="87" y="53"/>
                    <a:pt x="90" y="18"/>
                    <a:pt x="90" y="14"/>
                  </a:cubicBezTo>
                  <a:cubicBezTo>
                    <a:pt x="89" y="12"/>
                    <a:pt x="73" y="0"/>
                    <a:pt x="60" y="2"/>
                  </a:cubicBezTo>
                  <a:close/>
                  <a:moveTo>
                    <a:pt x="43" y="97"/>
                  </a:moveTo>
                  <a:cubicBezTo>
                    <a:pt x="44" y="97"/>
                    <a:pt x="44" y="97"/>
                    <a:pt x="44" y="97"/>
                  </a:cubicBezTo>
                  <a:cubicBezTo>
                    <a:pt x="45" y="97"/>
                    <a:pt x="45" y="97"/>
                    <a:pt x="45" y="97"/>
                  </a:cubicBezTo>
                  <a:cubicBezTo>
                    <a:pt x="43" y="101"/>
                    <a:pt x="43" y="101"/>
                    <a:pt x="43" y="101"/>
                  </a:cubicBezTo>
                  <a:lnTo>
                    <a:pt x="43" y="97"/>
                  </a:lnTo>
                  <a:close/>
                  <a:moveTo>
                    <a:pt x="70" y="139"/>
                  </a:moveTo>
                  <a:cubicBezTo>
                    <a:pt x="76" y="142"/>
                    <a:pt x="79" y="145"/>
                    <a:pt x="79" y="148"/>
                  </a:cubicBezTo>
                  <a:cubicBezTo>
                    <a:pt x="79" y="151"/>
                    <a:pt x="75" y="154"/>
                    <a:pt x="68" y="157"/>
                  </a:cubicBezTo>
                  <a:cubicBezTo>
                    <a:pt x="66" y="158"/>
                    <a:pt x="64" y="158"/>
                    <a:pt x="61" y="159"/>
                  </a:cubicBezTo>
                  <a:cubicBezTo>
                    <a:pt x="56" y="160"/>
                    <a:pt x="50" y="161"/>
                    <a:pt x="44" y="161"/>
                  </a:cubicBezTo>
                  <a:cubicBezTo>
                    <a:pt x="36" y="161"/>
                    <a:pt x="30" y="160"/>
                    <a:pt x="24" y="158"/>
                  </a:cubicBezTo>
                  <a:cubicBezTo>
                    <a:pt x="14" y="156"/>
                    <a:pt x="8" y="152"/>
                    <a:pt x="8" y="148"/>
                  </a:cubicBezTo>
                  <a:cubicBezTo>
                    <a:pt x="8" y="144"/>
                    <a:pt x="15" y="139"/>
                    <a:pt x="26" y="137"/>
                  </a:cubicBezTo>
                  <a:cubicBezTo>
                    <a:pt x="26" y="141"/>
                    <a:pt x="26" y="141"/>
                    <a:pt x="26" y="141"/>
                  </a:cubicBezTo>
                  <a:cubicBezTo>
                    <a:pt x="37" y="141"/>
                    <a:pt x="37" y="141"/>
                    <a:pt x="37" y="141"/>
                  </a:cubicBezTo>
                  <a:cubicBezTo>
                    <a:pt x="38" y="141"/>
                    <a:pt x="38" y="141"/>
                    <a:pt x="38" y="141"/>
                  </a:cubicBezTo>
                  <a:cubicBezTo>
                    <a:pt x="39" y="136"/>
                    <a:pt x="39" y="136"/>
                    <a:pt x="39" y="136"/>
                  </a:cubicBezTo>
                  <a:cubicBezTo>
                    <a:pt x="39" y="135"/>
                    <a:pt x="39" y="135"/>
                    <a:pt x="39" y="135"/>
                  </a:cubicBezTo>
                  <a:cubicBezTo>
                    <a:pt x="39" y="135"/>
                    <a:pt x="39" y="135"/>
                    <a:pt x="39" y="135"/>
                  </a:cubicBezTo>
                  <a:cubicBezTo>
                    <a:pt x="39" y="135"/>
                    <a:pt x="39" y="135"/>
                    <a:pt x="40" y="135"/>
                  </a:cubicBezTo>
                  <a:cubicBezTo>
                    <a:pt x="41" y="135"/>
                    <a:pt x="43" y="135"/>
                    <a:pt x="44" y="135"/>
                  </a:cubicBezTo>
                  <a:cubicBezTo>
                    <a:pt x="46" y="135"/>
                    <a:pt x="48" y="135"/>
                    <a:pt x="51" y="135"/>
                  </a:cubicBezTo>
                  <a:cubicBezTo>
                    <a:pt x="51" y="141"/>
                    <a:pt x="51" y="141"/>
                    <a:pt x="51" y="141"/>
                  </a:cubicBezTo>
                  <a:cubicBezTo>
                    <a:pt x="63" y="141"/>
                    <a:pt x="63" y="141"/>
                    <a:pt x="63" y="141"/>
                  </a:cubicBezTo>
                  <a:cubicBezTo>
                    <a:pt x="63" y="137"/>
                    <a:pt x="63" y="137"/>
                    <a:pt x="63" y="137"/>
                  </a:cubicBezTo>
                  <a:cubicBezTo>
                    <a:pt x="66" y="138"/>
                    <a:pt x="68" y="138"/>
                    <a:pt x="70" y="139"/>
                  </a:cubicBezTo>
                  <a:close/>
                  <a:moveTo>
                    <a:pt x="44" y="129"/>
                  </a:moveTo>
                  <a:cubicBezTo>
                    <a:pt x="42" y="129"/>
                    <a:pt x="41" y="129"/>
                    <a:pt x="39" y="129"/>
                  </a:cubicBezTo>
                  <a:cubicBezTo>
                    <a:pt x="42" y="105"/>
                    <a:pt x="42" y="105"/>
                    <a:pt x="42" y="105"/>
                  </a:cubicBezTo>
                  <a:cubicBezTo>
                    <a:pt x="46" y="98"/>
                    <a:pt x="46" y="98"/>
                    <a:pt x="46" y="98"/>
                  </a:cubicBezTo>
                  <a:cubicBezTo>
                    <a:pt x="50" y="129"/>
                    <a:pt x="50" y="129"/>
                    <a:pt x="50" y="129"/>
                  </a:cubicBezTo>
                  <a:cubicBezTo>
                    <a:pt x="48" y="129"/>
                    <a:pt x="46" y="129"/>
                    <a:pt x="44"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latin typeface="+mn-lt"/>
                <a:ea typeface="+mn-ea"/>
              </a:endParaRPr>
            </a:p>
          </p:txBody>
        </p:sp>
        <p:sp>
          <p:nvSpPr>
            <p:cNvPr id="55" name="Freeform 68">
              <a:extLst>
                <a:ext uri="{FF2B5EF4-FFF2-40B4-BE49-F238E27FC236}">
                  <a16:creationId xmlns:a16="http://schemas.microsoft.com/office/drawing/2014/main" id="{97CC138E-8BEC-4617-B3D4-62B364393D28}"/>
                </a:ext>
              </a:extLst>
            </p:cNvPr>
            <p:cNvSpPr>
              <a:spLocks/>
            </p:cNvSpPr>
            <p:nvPr/>
          </p:nvSpPr>
          <p:spPr bwMode="auto">
            <a:xfrm>
              <a:off x="5961063" y="1643063"/>
              <a:ext cx="146050" cy="214313"/>
            </a:xfrm>
            <a:custGeom>
              <a:avLst/>
              <a:gdLst>
                <a:gd name="T0" fmla="*/ 1 w 39"/>
                <a:gd name="T1" fmla="*/ 27 h 57"/>
                <a:gd name="T2" fmla="*/ 0 w 39"/>
                <a:gd name="T3" fmla="*/ 33 h 57"/>
                <a:gd name="T4" fmla="*/ 1 w 39"/>
                <a:gd name="T5" fmla="*/ 40 h 57"/>
                <a:gd name="T6" fmla="*/ 2 w 39"/>
                <a:gd name="T7" fmla="*/ 38 h 57"/>
                <a:gd name="T8" fmla="*/ 20 w 39"/>
                <a:gd name="T9" fmla="*/ 57 h 57"/>
                <a:gd name="T10" fmla="*/ 37 w 39"/>
                <a:gd name="T11" fmla="*/ 37 h 57"/>
                <a:gd name="T12" fmla="*/ 38 w 39"/>
                <a:gd name="T13" fmla="*/ 39 h 57"/>
                <a:gd name="T14" fmla="*/ 39 w 39"/>
                <a:gd name="T15" fmla="*/ 33 h 57"/>
                <a:gd name="T16" fmla="*/ 38 w 39"/>
                <a:gd name="T17" fmla="*/ 26 h 57"/>
                <a:gd name="T18" fmla="*/ 37 w 39"/>
                <a:gd name="T19" fmla="*/ 27 h 57"/>
                <a:gd name="T20" fmla="*/ 37 w 39"/>
                <a:gd name="T21" fmla="*/ 21 h 57"/>
                <a:gd name="T22" fmla="*/ 23 w 39"/>
                <a:gd name="T23" fmla="*/ 18 h 57"/>
                <a:gd name="T24" fmla="*/ 25 w 39"/>
                <a:gd name="T25" fmla="*/ 19 h 57"/>
                <a:gd name="T26" fmla="*/ 39 w 39"/>
                <a:gd name="T27" fmla="*/ 14 h 57"/>
                <a:gd name="T28" fmla="*/ 6 w 39"/>
                <a:gd name="T29" fmla="*/ 10 h 57"/>
                <a:gd name="T30" fmla="*/ 0 w 39"/>
                <a:gd name="T31" fmla="*/ 15 h 57"/>
                <a:gd name="T32" fmla="*/ 4 w 39"/>
                <a:gd name="T33" fmla="*/ 15 h 57"/>
                <a:gd name="T34" fmla="*/ 2 w 39"/>
                <a:gd name="T35" fmla="*/ 24 h 57"/>
                <a:gd name="T36" fmla="*/ 1 w 39"/>
                <a:gd name="T37" fmla="*/ 27 h 57"/>
                <a:gd name="T38" fmla="*/ 1 w 39"/>
                <a:gd name="T39"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57">
                  <a:moveTo>
                    <a:pt x="1" y="27"/>
                  </a:moveTo>
                  <a:cubicBezTo>
                    <a:pt x="0" y="27"/>
                    <a:pt x="0" y="30"/>
                    <a:pt x="0" y="33"/>
                  </a:cubicBezTo>
                  <a:cubicBezTo>
                    <a:pt x="0" y="37"/>
                    <a:pt x="0" y="40"/>
                    <a:pt x="1" y="40"/>
                  </a:cubicBezTo>
                  <a:cubicBezTo>
                    <a:pt x="2" y="40"/>
                    <a:pt x="2" y="39"/>
                    <a:pt x="2" y="38"/>
                  </a:cubicBezTo>
                  <a:cubicBezTo>
                    <a:pt x="5" y="49"/>
                    <a:pt x="14" y="57"/>
                    <a:pt x="20" y="57"/>
                  </a:cubicBezTo>
                  <a:cubicBezTo>
                    <a:pt x="26" y="57"/>
                    <a:pt x="35" y="49"/>
                    <a:pt x="37" y="37"/>
                  </a:cubicBezTo>
                  <a:cubicBezTo>
                    <a:pt x="37" y="39"/>
                    <a:pt x="37" y="39"/>
                    <a:pt x="38" y="39"/>
                  </a:cubicBezTo>
                  <a:cubicBezTo>
                    <a:pt x="39" y="39"/>
                    <a:pt x="39" y="36"/>
                    <a:pt x="39" y="33"/>
                  </a:cubicBezTo>
                  <a:cubicBezTo>
                    <a:pt x="39" y="29"/>
                    <a:pt x="39" y="26"/>
                    <a:pt x="38" y="26"/>
                  </a:cubicBezTo>
                  <a:cubicBezTo>
                    <a:pt x="38" y="26"/>
                    <a:pt x="37" y="27"/>
                    <a:pt x="37" y="27"/>
                  </a:cubicBezTo>
                  <a:cubicBezTo>
                    <a:pt x="37" y="25"/>
                    <a:pt x="37" y="23"/>
                    <a:pt x="37" y="21"/>
                  </a:cubicBezTo>
                  <a:cubicBezTo>
                    <a:pt x="34" y="24"/>
                    <a:pt x="29" y="20"/>
                    <a:pt x="23" y="18"/>
                  </a:cubicBezTo>
                  <a:cubicBezTo>
                    <a:pt x="23" y="18"/>
                    <a:pt x="24" y="18"/>
                    <a:pt x="25" y="19"/>
                  </a:cubicBezTo>
                  <a:cubicBezTo>
                    <a:pt x="35" y="24"/>
                    <a:pt x="39" y="14"/>
                    <a:pt x="39" y="14"/>
                  </a:cubicBezTo>
                  <a:cubicBezTo>
                    <a:pt x="39" y="14"/>
                    <a:pt x="26" y="0"/>
                    <a:pt x="6" y="10"/>
                  </a:cubicBezTo>
                  <a:cubicBezTo>
                    <a:pt x="5" y="11"/>
                    <a:pt x="2" y="14"/>
                    <a:pt x="0" y="15"/>
                  </a:cubicBezTo>
                  <a:cubicBezTo>
                    <a:pt x="0" y="15"/>
                    <a:pt x="2" y="14"/>
                    <a:pt x="4" y="15"/>
                  </a:cubicBezTo>
                  <a:cubicBezTo>
                    <a:pt x="2" y="16"/>
                    <a:pt x="1" y="19"/>
                    <a:pt x="2" y="24"/>
                  </a:cubicBezTo>
                  <a:cubicBezTo>
                    <a:pt x="1" y="25"/>
                    <a:pt x="1" y="26"/>
                    <a:pt x="1" y="27"/>
                  </a:cubicBezTo>
                  <a:cubicBezTo>
                    <a:pt x="1" y="27"/>
                    <a:pt x="1"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69">
              <a:extLst>
                <a:ext uri="{FF2B5EF4-FFF2-40B4-BE49-F238E27FC236}">
                  <a16:creationId xmlns:a16="http://schemas.microsoft.com/office/drawing/2014/main" id="{70AB4756-AF95-48C2-8DA5-9B4C67C61267}"/>
                </a:ext>
              </a:extLst>
            </p:cNvPr>
            <p:cNvSpPr>
              <a:spLocks/>
            </p:cNvSpPr>
            <p:nvPr/>
          </p:nvSpPr>
          <p:spPr bwMode="auto">
            <a:xfrm>
              <a:off x="5919788" y="2387600"/>
              <a:ext cx="82550" cy="28575"/>
            </a:xfrm>
            <a:custGeom>
              <a:avLst/>
              <a:gdLst>
                <a:gd name="T0" fmla="*/ 12 w 22"/>
                <a:gd name="T1" fmla="*/ 0 h 8"/>
                <a:gd name="T2" fmla="*/ 8 w 22"/>
                <a:gd name="T3" fmla="*/ 8 h 8"/>
                <a:gd name="T4" fmla="*/ 18 w 22"/>
                <a:gd name="T5" fmla="*/ 4 h 8"/>
                <a:gd name="T6" fmla="*/ 19 w 22"/>
                <a:gd name="T7" fmla="*/ 5 h 8"/>
                <a:gd name="T8" fmla="*/ 21 w 22"/>
                <a:gd name="T9" fmla="*/ 4 h 8"/>
                <a:gd name="T10" fmla="*/ 22 w 22"/>
                <a:gd name="T11" fmla="*/ 1 h 8"/>
                <a:gd name="T12" fmla="*/ 22 w 22"/>
                <a:gd name="T13" fmla="*/ 0 h 8"/>
                <a:gd name="T14" fmla="*/ 12 w 2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12" y="0"/>
                  </a:moveTo>
                  <a:cubicBezTo>
                    <a:pt x="12" y="0"/>
                    <a:pt x="0" y="7"/>
                    <a:pt x="8" y="8"/>
                  </a:cubicBezTo>
                  <a:cubicBezTo>
                    <a:pt x="12" y="8"/>
                    <a:pt x="15" y="6"/>
                    <a:pt x="18" y="4"/>
                  </a:cubicBezTo>
                  <a:cubicBezTo>
                    <a:pt x="19" y="3"/>
                    <a:pt x="19" y="5"/>
                    <a:pt x="19" y="5"/>
                  </a:cubicBezTo>
                  <a:cubicBezTo>
                    <a:pt x="20" y="4"/>
                    <a:pt x="21" y="4"/>
                    <a:pt x="21" y="4"/>
                  </a:cubicBezTo>
                  <a:cubicBezTo>
                    <a:pt x="22" y="1"/>
                    <a:pt x="22" y="1"/>
                    <a:pt x="22" y="1"/>
                  </a:cubicBezTo>
                  <a:cubicBezTo>
                    <a:pt x="22" y="0"/>
                    <a:pt x="22" y="0"/>
                    <a:pt x="22"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70">
              <a:extLst>
                <a:ext uri="{FF2B5EF4-FFF2-40B4-BE49-F238E27FC236}">
                  <a16:creationId xmlns:a16="http://schemas.microsoft.com/office/drawing/2014/main" id="{4905386B-83CE-45C4-8949-2042AC5F7146}"/>
                </a:ext>
              </a:extLst>
            </p:cNvPr>
            <p:cNvSpPr>
              <a:spLocks/>
            </p:cNvSpPr>
            <p:nvPr/>
          </p:nvSpPr>
          <p:spPr bwMode="auto">
            <a:xfrm>
              <a:off x="6057900" y="2387600"/>
              <a:ext cx="82550" cy="28575"/>
            </a:xfrm>
            <a:custGeom>
              <a:avLst/>
              <a:gdLst>
                <a:gd name="T0" fmla="*/ 0 w 22"/>
                <a:gd name="T1" fmla="*/ 0 h 8"/>
                <a:gd name="T2" fmla="*/ 1 w 22"/>
                <a:gd name="T3" fmla="*/ 1 h 8"/>
                <a:gd name="T4" fmla="*/ 1 w 22"/>
                <a:gd name="T5" fmla="*/ 4 h 8"/>
                <a:gd name="T6" fmla="*/ 3 w 22"/>
                <a:gd name="T7" fmla="*/ 5 h 8"/>
                <a:gd name="T8" fmla="*/ 4 w 22"/>
                <a:gd name="T9" fmla="*/ 4 h 8"/>
                <a:gd name="T10" fmla="*/ 14 w 22"/>
                <a:gd name="T11" fmla="*/ 8 h 8"/>
                <a:gd name="T12" fmla="*/ 11 w 22"/>
                <a:gd name="T13" fmla="*/ 0 h 8"/>
                <a:gd name="T14" fmla="*/ 0 w 22"/>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0" y="0"/>
                  </a:moveTo>
                  <a:cubicBezTo>
                    <a:pt x="1" y="1"/>
                    <a:pt x="1" y="1"/>
                    <a:pt x="1" y="1"/>
                  </a:cubicBezTo>
                  <a:cubicBezTo>
                    <a:pt x="1" y="1"/>
                    <a:pt x="0" y="1"/>
                    <a:pt x="1" y="4"/>
                  </a:cubicBezTo>
                  <a:cubicBezTo>
                    <a:pt x="1" y="4"/>
                    <a:pt x="3" y="4"/>
                    <a:pt x="3" y="5"/>
                  </a:cubicBezTo>
                  <a:cubicBezTo>
                    <a:pt x="4" y="5"/>
                    <a:pt x="3" y="3"/>
                    <a:pt x="4" y="4"/>
                  </a:cubicBezTo>
                  <a:cubicBezTo>
                    <a:pt x="7" y="6"/>
                    <a:pt x="10" y="8"/>
                    <a:pt x="14" y="8"/>
                  </a:cubicBezTo>
                  <a:cubicBezTo>
                    <a:pt x="22" y="7"/>
                    <a:pt x="11" y="0"/>
                    <a:pt x="1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71">
              <a:extLst>
                <a:ext uri="{FF2B5EF4-FFF2-40B4-BE49-F238E27FC236}">
                  <a16:creationId xmlns:a16="http://schemas.microsoft.com/office/drawing/2014/main" id="{2C00D346-A2B6-482C-BB8F-6CCE77DC3B5C}"/>
                </a:ext>
              </a:extLst>
            </p:cNvPr>
            <p:cNvSpPr>
              <a:spLocks/>
            </p:cNvSpPr>
            <p:nvPr/>
          </p:nvSpPr>
          <p:spPr bwMode="auto">
            <a:xfrm>
              <a:off x="6324600" y="1593850"/>
              <a:ext cx="19050" cy="15875"/>
            </a:xfrm>
            <a:custGeom>
              <a:avLst/>
              <a:gdLst>
                <a:gd name="T0" fmla="*/ 0 w 5"/>
                <a:gd name="T1" fmla="*/ 3 h 4"/>
                <a:gd name="T2" fmla="*/ 1 w 5"/>
                <a:gd name="T3" fmla="*/ 2 h 4"/>
                <a:gd name="T4" fmla="*/ 2 w 5"/>
                <a:gd name="T5" fmla="*/ 3 h 4"/>
                <a:gd name="T6" fmla="*/ 3 w 5"/>
                <a:gd name="T7" fmla="*/ 4 h 4"/>
                <a:gd name="T8" fmla="*/ 5 w 5"/>
                <a:gd name="T9" fmla="*/ 0 h 4"/>
                <a:gd name="T10" fmla="*/ 1 w 5"/>
                <a:gd name="T11" fmla="*/ 0 h 4"/>
                <a:gd name="T12" fmla="*/ 0 w 5"/>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0" y="3"/>
                  </a:moveTo>
                  <a:cubicBezTo>
                    <a:pt x="0" y="4"/>
                    <a:pt x="1" y="3"/>
                    <a:pt x="1" y="2"/>
                  </a:cubicBezTo>
                  <a:cubicBezTo>
                    <a:pt x="1" y="2"/>
                    <a:pt x="2" y="2"/>
                    <a:pt x="2" y="3"/>
                  </a:cubicBezTo>
                  <a:cubicBezTo>
                    <a:pt x="2" y="3"/>
                    <a:pt x="2" y="4"/>
                    <a:pt x="3" y="4"/>
                  </a:cubicBezTo>
                  <a:cubicBezTo>
                    <a:pt x="5" y="4"/>
                    <a:pt x="5" y="0"/>
                    <a:pt x="5" y="0"/>
                  </a:cubicBezTo>
                  <a:cubicBezTo>
                    <a:pt x="1" y="0"/>
                    <a:pt x="1" y="0"/>
                    <a:pt x="1" y="0"/>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72">
              <a:extLst>
                <a:ext uri="{FF2B5EF4-FFF2-40B4-BE49-F238E27FC236}">
                  <a16:creationId xmlns:a16="http://schemas.microsoft.com/office/drawing/2014/main" id="{23E47B84-DC38-4123-82E6-022BE120B125}"/>
                </a:ext>
              </a:extLst>
            </p:cNvPr>
            <p:cNvSpPr>
              <a:spLocks/>
            </p:cNvSpPr>
            <p:nvPr/>
          </p:nvSpPr>
          <p:spPr bwMode="auto">
            <a:xfrm>
              <a:off x="6211888" y="1593850"/>
              <a:ext cx="15875" cy="15875"/>
            </a:xfrm>
            <a:custGeom>
              <a:avLst/>
              <a:gdLst>
                <a:gd name="T0" fmla="*/ 3 w 4"/>
                <a:gd name="T1" fmla="*/ 3 h 4"/>
                <a:gd name="T2" fmla="*/ 3 w 4"/>
                <a:gd name="T3" fmla="*/ 2 h 4"/>
                <a:gd name="T4" fmla="*/ 4 w 4"/>
                <a:gd name="T5" fmla="*/ 3 h 4"/>
                <a:gd name="T6" fmla="*/ 3 w 4"/>
                <a:gd name="T7" fmla="*/ 0 h 4"/>
                <a:gd name="T8" fmla="*/ 0 w 4"/>
                <a:gd name="T9" fmla="*/ 0 h 4"/>
                <a:gd name="T10" fmla="*/ 2 w 4"/>
                <a:gd name="T11" fmla="*/ 4 h 4"/>
                <a:gd name="T12" fmla="*/ 3 w 4"/>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3" y="3"/>
                  </a:moveTo>
                  <a:cubicBezTo>
                    <a:pt x="3" y="2"/>
                    <a:pt x="3" y="2"/>
                    <a:pt x="3" y="2"/>
                  </a:cubicBezTo>
                  <a:cubicBezTo>
                    <a:pt x="3" y="3"/>
                    <a:pt x="4" y="4"/>
                    <a:pt x="4" y="3"/>
                  </a:cubicBezTo>
                  <a:cubicBezTo>
                    <a:pt x="4" y="2"/>
                    <a:pt x="4" y="1"/>
                    <a:pt x="3" y="0"/>
                  </a:cubicBezTo>
                  <a:cubicBezTo>
                    <a:pt x="0" y="0"/>
                    <a:pt x="0" y="0"/>
                    <a:pt x="0" y="0"/>
                  </a:cubicBezTo>
                  <a:cubicBezTo>
                    <a:pt x="0" y="0"/>
                    <a:pt x="0"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73">
              <a:extLst>
                <a:ext uri="{FF2B5EF4-FFF2-40B4-BE49-F238E27FC236}">
                  <a16:creationId xmlns:a16="http://schemas.microsoft.com/office/drawing/2014/main" id="{624D2B62-91AC-4185-A84B-904873615B25}"/>
                </a:ext>
              </a:extLst>
            </p:cNvPr>
            <p:cNvSpPr>
              <a:spLocks/>
            </p:cNvSpPr>
            <p:nvPr/>
          </p:nvSpPr>
          <p:spPr bwMode="auto">
            <a:xfrm>
              <a:off x="6246813" y="1370013"/>
              <a:ext cx="63500" cy="93663"/>
            </a:xfrm>
            <a:custGeom>
              <a:avLst/>
              <a:gdLst>
                <a:gd name="T0" fmla="*/ 0 w 17"/>
                <a:gd name="T1" fmla="*/ 12 h 25"/>
                <a:gd name="T2" fmla="*/ 0 w 17"/>
                <a:gd name="T3" fmla="*/ 14 h 25"/>
                <a:gd name="T4" fmla="*/ 0 w 17"/>
                <a:gd name="T5" fmla="*/ 17 h 25"/>
                <a:gd name="T6" fmla="*/ 1 w 17"/>
                <a:gd name="T7" fmla="*/ 17 h 25"/>
                <a:gd name="T8" fmla="*/ 9 w 17"/>
                <a:gd name="T9" fmla="*/ 25 h 25"/>
                <a:gd name="T10" fmla="*/ 16 w 17"/>
                <a:gd name="T11" fmla="*/ 16 h 25"/>
                <a:gd name="T12" fmla="*/ 17 w 17"/>
                <a:gd name="T13" fmla="*/ 17 h 25"/>
                <a:gd name="T14" fmla="*/ 17 w 17"/>
                <a:gd name="T15" fmla="*/ 14 h 25"/>
                <a:gd name="T16" fmla="*/ 17 w 17"/>
                <a:gd name="T17" fmla="*/ 11 h 25"/>
                <a:gd name="T18" fmla="*/ 17 w 17"/>
                <a:gd name="T19" fmla="*/ 12 h 25"/>
                <a:gd name="T20" fmla="*/ 17 w 17"/>
                <a:gd name="T21" fmla="*/ 9 h 25"/>
                <a:gd name="T22" fmla="*/ 10 w 17"/>
                <a:gd name="T23" fmla="*/ 7 h 25"/>
                <a:gd name="T24" fmla="*/ 11 w 17"/>
                <a:gd name="T25" fmla="*/ 8 h 25"/>
                <a:gd name="T26" fmla="*/ 17 w 17"/>
                <a:gd name="T27" fmla="*/ 6 h 25"/>
                <a:gd name="T28" fmla="*/ 3 w 17"/>
                <a:gd name="T29" fmla="*/ 4 h 25"/>
                <a:gd name="T30" fmla="*/ 0 w 17"/>
                <a:gd name="T31" fmla="*/ 6 h 25"/>
                <a:gd name="T32" fmla="*/ 2 w 17"/>
                <a:gd name="T33" fmla="*/ 6 h 25"/>
                <a:gd name="T34" fmla="*/ 1 w 17"/>
                <a:gd name="T35" fmla="*/ 10 h 25"/>
                <a:gd name="T36" fmla="*/ 0 w 17"/>
                <a:gd name="T37" fmla="*/ 12 h 25"/>
                <a:gd name="T38" fmla="*/ 0 w 17"/>
                <a:gd name="T39"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25">
                  <a:moveTo>
                    <a:pt x="0" y="12"/>
                  </a:moveTo>
                  <a:cubicBezTo>
                    <a:pt x="0" y="12"/>
                    <a:pt x="0" y="13"/>
                    <a:pt x="0" y="14"/>
                  </a:cubicBezTo>
                  <a:cubicBezTo>
                    <a:pt x="0" y="16"/>
                    <a:pt x="0" y="17"/>
                    <a:pt x="0" y="17"/>
                  </a:cubicBezTo>
                  <a:cubicBezTo>
                    <a:pt x="0" y="17"/>
                    <a:pt x="1" y="17"/>
                    <a:pt x="1" y="17"/>
                  </a:cubicBezTo>
                  <a:cubicBezTo>
                    <a:pt x="2" y="22"/>
                    <a:pt x="6" y="25"/>
                    <a:pt x="9" y="25"/>
                  </a:cubicBezTo>
                  <a:cubicBezTo>
                    <a:pt x="12" y="25"/>
                    <a:pt x="16" y="22"/>
                    <a:pt x="16" y="16"/>
                  </a:cubicBezTo>
                  <a:cubicBezTo>
                    <a:pt x="16" y="17"/>
                    <a:pt x="17" y="17"/>
                    <a:pt x="17" y="17"/>
                  </a:cubicBezTo>
                  <a:cubicBezTo>
                    <a:pt x="17" y="17"/>
                    <a:pt x="17" y="16"/>
                    <a:pt x="17" y="14"/>
                  </a:cubicBezTo>
                  <a:cubicBezTo>
                    <a:pt x="17" y="13"/>
                    <a:pt x="17" y="11"/>
                    <a:pt x="17" y="11"/>
                  </a:cubicBezTo>
                  <a:cubicBezTo>
                    <a:pt x="17" y="11"/>
                    <a:pt x="17" y="12"/>
                    <a:pt x="17" y="12"/>
                  </a:cubicBezTo>
                  <a:cubicBezTo>
                    <a:pt x="17" y="11"/>
                    <a:pt x="17" y="10"/>
                    <a:pt x="17" y="9"/>
                  </a:cubicBezTo>
                  <a:cubicBezTo>
                    <a:pt x="15" y="10"/>
                    <a:pt x="13" y="9"/>
                    <a:pt x="10" y="7"/>
                  </a:cubicBezTo>
                  <a:cubicBezTo>
                    <a:pt x="10" y="8"/>
                    <a:pt x="11" y="8"/>
                    <a:pt x="11" y="8"/>
                  </a:cubicBezTo>
                  <a:cubicBezTo>
                    <a:pt x="15" y="10"/>
                    <a:pt x="17" y="6"/>
                    <a:pt x="17" y="6"/>
                  </a:cubicBezTo>
                  <a:cubicBezTo>
                    <a:pt x="17" y="6"/>
                    <a:pt x="12" y="0"/>
                    <a:pt x="3" y="4"/>
                  </a:cubicBezTo>
                  <a:cubicBezTo>
                    <a:pt x="2" y="5"/>
                    <a:pt x="1" y="6"/>
                    <a:pt x="0" y="6"/>
                  </a:cubicBezTo>
                  <a:cubicBezTo>
                    <a:pt x="0" y="6"/>
                    <a:pt x="1" y="6"/>
                    <a:pt x="2" y="6"/>
                  </a:cubicBezTo>
                  <a:cubicBezTo>
                    <a:pt x="1" y="7"/>
                    <a:pt x="0" y="8"/>
                    <a:pt x="1" y="10"/>
                  </a:cubicBezTo>
                  <a:cubicBezTo>
                    <a:pt x="0" y="11"/>
                    <a:pt x="0" y="11"/>
                    <a:pt x="0" y="12"/>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 name="Freeform 74">
              <a:extLst>
                <a:ext uri="{FF2B5EF4-FFF2-40B4-BE49-F238E27FC236}">
                  <a16:creationId xmlns:a16="http://schemas.microsoft.com/office/drawing/2014/main" id="{DC13699B-2322-4062-860C-EF67CAE7076F}"/>
                </a:ext>
              </a:extLst>
            </p:cNvPr>
            <p:cNvSpPr>
              <a:spLocks/>
            </p:cNvSpPr>
            <p:nvPr/>
          </p:nvSpPr>
          <p:spPr bwMode="auto">
            <a:xfrm>
              <a:off x="6227763" y="1703388"/>
              <a:ext cx="38100" cy="11113"/>
            </a:xfrm>
            <a:custGeom>
              <a:avLst/>
              <a:gdLst>
                <a:gd name="T0" fmla="*/ 5 w 10"/>
                <a:gd name="T1" fmla="*/ 0 h 3"/>
                <a:gd name="T2" fmla="*/ 3 w 10"/>
                <a:gd name="T3" fmla="*/ 3 h 3"/>
                <a:gd name="T4" fmla="*/ 8 w 10"/>
                <a:gd name="T5" fmla="*/ 2 h 3"/>
                <a:gd name="T6" fmla="*/ 8 w 10"/>
                <a:gd name="T7" fmla="*/ 2 h 3"/>
                <a:gd name="T8" fmla="*/ 9 w 10"/>
                <a:gd name="T9" fmla="*/ 2 h 3"/>
                <a:gd name="T10" fmla="*/ 10 w 10"/>
                <a:gd name="T11" fmla="*/ 0 h 3"/>
                <a:gd name="T12" fmla="*/ 10 w 10"/>
                <a:gd name="T13" fmla="*/ 0 h 3"/>
                <a:gd name="T14" fmla="*/ 5 w 10"/>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
                  <a:moveTo>
                    <a:pt x="5" y="0"/>
                  </a:moveTo>
                  <a:cubicBezTo>
                    <a:pt x="5" y="0"/>
                    <a:pt x="0" y="3"/>
                    <a:pt x="3" y="3"/>
                  </a:cubicBezTo>
                  <a:cubicBezTo>
                    <a:pt x="5" y="3"/>
                    <a:pt x="7" y="3"/>
                    <a:pt x="8" y="2"/>
                  </a:cubicBezTo>
                  <a:cubicBezTo>
                    <a:pt x="8" y="1"/>
                    <a:pt x="8" y="2"/>
                    <a:pt x="8" y="2"/>
                  </a:cubicBezTo>
                  <a:cubicBezTo>
                    <a:pt x="9" y="2"/>
                    <a:pt x="9" y="2"/>
                    <a:pt x="9" y="2"/>
                  </a:cubicBezTo>
                  <a:cubicBezTo>
                    <a:pt x="10" y="0"/>
                    <a:pt x="10" y="0"/>
                    <a:pt x="10" y="0"/>
                  </a:cubicBezTo>
                  <a:cubicBezTo>
                    <a:pt x="10" y="0"/>
                    <a:pt x="10" y="0"/>
                    <a:pt x="10" y="0"/>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 name="Freeform 75">
              <a:extLst>
                <a:ext uri="{FF2B5EF4-FFF2-40B4-BE49-F238E27FC236}">
                  <a16:creationId xmlns:a16="http://schemas.microsoft.com/office/drawing/2014/main" id="{43CFF84B-94AF-436A-BCE0-95E384FEC7A3}"/>
                </a:ext>
              </a:extLst>
            </p:cNvPr>
            <p:cNvSpPr>
              <a:spLocks/>
            </p:cNvSpPr>
            <p:nvPr/>
          </p:nvSpPr>
          <p:spPr bwMode="auto">
            <a:xfrm>
              <a:off x="6291263" y="1703388"/>
              <a:ext cx="33338" cy="11113"/>
            </a:xfrm>
            <a:custGeom>
              <a:avLst/>
              <a:gdLst>
                <a:gd name="T0" fmla="*/ 4 w 9"/>
                <a:gd name="T1" fmla="*/ 0 h 3"/>
                <a:gd name="T2" fmla="*/ 0 w 9"/>
                <a:gd name="T3" fmla="*/ 0 h 3"/>
                <a:gd name="T4" fmla="*/ 0 w 9"/>
                <a:gd name="T5" fmla="*/ 0 h 3"/>
                <a:gd name="T6" fmla="*/ 0 w 9"/>
                <a:gd name="T7" fmla="*/ 2 h 3"/>
                <a:gd name="T8" fmla="*/ 1 w 9"/>
                <a:gd name="T9" fmla="*/ 2 h 3"/>
                <a:gd name="T10" fmla="*/ 1 w 9"/>
                <a:gd name="T11" fmla="*/ 2 h 3"/>
                <a:gd name="T12" fmla="*/ 6 w 9"/>
                <a:gd name="T13" fmla="*/ 3 h 3"/>
                <a:gd name="T14" fmla="*/ 4 w 9"/>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4" y="0"/>
                  </a:moveTo>
                  <a:cubicBezTo>
                    <a:pt x="0" y="0"/>
                    <a:pt x="0" y="0"/>
                    <a:pt x="0" y="0"/>
                  </a:cubicBezTo>
                  <a:cubicBezTo>
                    <a:pt x="0" y="0"/>
                    <a:pt x="0" y="0"/>
                    <a:pt x="0" y="0"/>
                  </a:cubicBezTo>
                  <a:cubicBezTo>
                    <a:pt x="0" y="0"/>
                    <a:pt x="0" y="0"/>
                    <a:pt x="0" y="2"/>
                  </a:cubicBezTo>
                  <a:cubicBezTo>
                    <a:pt x="0" y="2"/>
                    <a:pt x="1" y="2"/>
                    <a:pt x="1" y="2"/>
                  </a:cubicBezTo>
                  <a:cubicBezTo>
                    <a:pt x="1" y="2"/>
                    <a:pt x="1" y="1"/>
                    <a:pt x="1" y="2"/>
                  </a:cubicBezTo>
                  <a:cubicBezTo>
                    <a:pt x="3" y="3"/>
                    <a:pt x="4" y="3"/>
                    <a:pt x="6" y="3"/>
                  </a:cubicBezTo>
                  <a:cubicBezTo>
                    <a:pt x="9" y="3"/>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 name="Freeform 76">
              <a:extLst>
                <a:ext uri="{FF2B5EF4-FFF2-40B4-BE49-F238E27FC236}">
                  <a16:creationId xmlns:a16="http://schemas.microsoft.com/office/drawing/2014/main" id="{B3394511-023A-4E99-B58E-50120E1E9F62}"/>
                </a:ext>
              </a:extLst>
            </p:cNvPr>
            <p:cNvSpPr>
              <a:spLocks noEditPoints="1"/>
            </p:cNvSpPr>
            <p:nvPr/>
          </p:nvSpPr>
          <p:spPr bwMode="auto">
            <a:xfrm>
              <a:off x="6181725" y="1458913"/>
              <a:ext cx="173038" cy="315913"/>
            </a:xfrm>
            <a:custGeom>
              <a:avLst/>
              <a:gdLst>
                <a:gd name="T0" fmla="*/ 35 w 46"/>
                <a:gd name="T1" fmla="*/ 39 h 84"/>
                <a:gd name="T2" fmla="*/ 37 w 46"/>
                <a:gd name="T3" fmla="*/ 36 h 84"/>
                <a:gd name="T4" fmla="*/ 38 w 46"/>
                <a:gd name="T5" fmla="*/ 13 h 84"/>
                <a:gd name="T6" fmla="*/ 39 w 46"/>
                <a:gd name="T7" fmla="*/ 12 h 84"/>
                <a:gd name="T8" fmla="*/ 43 w 46"/>
                <a:gd name="T9" fmla="*/ 34 h 84"/>
                <a:gd name="T10" fmla="*/ 32 w 46"/>
                <a:gd name="T11" fmla="*/ 1 h 84"/>
                <a:gd name="T12" fmla="*/ 28 w 46"/>
                <a:gd name="T13" fmla="*/ 15 h 84"/>
                <a:gd name="T14" fmla="*/ 27 w 46"/>
                <a:gd name="T15" fmla="*/ 4 h 84"/>
                <a:gd name="T16" fmla="*/ 25 w 46"/>
                <a:gd name="T17" fmla="*/ 3 h 84"/>
                <a:gd name="T18" fmla="*/ 25 w 46"/>
                <a:gd name="T19" fmla="*/ 5 h 84"/>
                <a:gd name="T20" fmla="*/ 23 w 46"/>
                <a:gd name="T21" fmla="*/ 15 h 84"/>
                <a:gd name="T22" fmla="*/ 19 w 46"/>
                <a:gd name="T23" fmla="*/ 1 h 84"/>
                <a:gd name="T24" fmla="*/ 7 w 46"/>
                <a:gd name="T25" fmla="*/ 34 h 84"/>
                <a:gd name="T26" fmla="*/ 11 w 46"/>
                <a:gd name="T27" fmla="*/ 12 h 84"/>
                <a:gd name="T28" fmla="*/ 13 w 46"/>
                <a:gd name="T29" fmla="*/ 24 h 84"/>
                <a:gd name="T30" fmla="*/ 14 w 46"/>
                <a:gd name="T31" fmla="*/ 36 h 84"/>
                <a:gd name="T32" fmla="*/ 17 w 46"/>
                <a:gd name="T33" fmla="*/ 61 h 84"/>
                <a:gd name="T34" fmla="*/ 8 w 46"/>
                <a:gd name="T35" fmla="*/ 70 h 84"/>
                <a:gd name="T36" fmla="*/ 1 w 46"/>
                <a:gd name="T37" fmla="*/ 74 h 84"/>
                <a:gd name="T38" fmla="*/ 26 w 46"/>
                <a:gd name="T39" fmla="*/ 77 h 84"/>
                <a:gd name="T40" fmla="*/ 23 w 46"/>
                <a:gd name="T41" fmla="*/ 84 h 84"/>
                <a:gd name="T42" fmla="*/ 28 w 46"/>
                <a:gd name="T43" fmla="*/ 77 h 84"/>
                <a:gd name="T44" fmla="*/ 34 w 46"/>
                <a:gd name="T45" fmla="*/ 60 h 84"/>
                <a:gd name="T46" fmla="*/ 25 w 46"/>
                <a:gd name="T47" fmla="*/ 44 h 84"/>
                <a:gd name="T48" fmla="*/ 28 w 46"/>
                <a:gd name="T49" fmla="*/ 60 h 84"/>
                <a:gd name="T50" fmla="*/ 23 w 46"/>
                <a:gd name="T51" fmla="*/ 60 h 84"/>
                <a:gd name="T52" fmla="*/ 26 w 46"/>
                <a:gd name="T53" fmla="*/ 74 h 84"/>
                <a:gd name="T54" fmla="*/ 17 w 46"/>
                <a:gd name="T55" fmla="*/ 64 h 84"/>
                <a:gd name="T56" fmla="*/ 22 w 46"/>
                <a:gd name="T57" fmla="*/ 64 h 84"/>
                <a:gd name="T58" fmla="*/ 26 w 46"/>
                <a:gd name="T59" fmla="*/ 63 h 84"/>
                <a:gd name="T60" fmla="*/ 28 w 46"/>
                <a:gd name="T61" fmla="*/ 64 h 84"/>
                <a:gd name="T62" fmla="*/ 33 w 46"/>
                <a:gd name="T63" fmla="*/ 63 h 84"/>
                <a:gd name="T64" fmla="*/ 26 w 46"/>
                <a:gd name="T65"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84">
                  <a:moveTo>
                    <a:pt x="34" y="60"/>
                  </a:moveTo>
                  <a:cubicBezTo>
                    <a:pt x="35" y="39"/>
                    <a:pt x="35" y="39"/>
                    <a:pt x="35" y="39"/>
                  </a:cubicBezTo>
                  <a:cubicBezTo>
                    <a:pt x="36" y="38"/>
                    <a:pt x="36" y="37"/>
                    <a:pt x="37" y="36"/>
                  </a:cubicBezTo>
                  <a:cubicBezTo>
                    <a:pt x="37" y="36"/>
                    <a:pt x="37" y="36"/>
                    <a:pt x="37" y="36"/>
                  </a:cubicBezTo>
                  <a:cubicBezTo>
                    <a:pt x="37" y="36"/>
                    <a:pt x="37" y="33"/>
                    <a:pt x="37" y="28"/>
                  </a:cubicBezTo>
                  <a:cubicBezTo>
                    <a:pt x="38" y="13"/>
                    <a:pt x="38" y="13"/>
                    <a:pt x="38" y="13"/>
                  </a:cubicBezTo>
                  <a:cubicBezTo>
                    <a:pt x="38" y="13"/>
                    <a:pt x="38" y="13"/>
                    <a:pt x="38" y="13"/>
                  </a:cubicBezTo>
                  <a:cubicBezTo>
                    <a:pt x="39" y="12"/>
                    <a:pt x="39" y="12"/>
                    <a:pt x="39" y="12"/>
                  </a:cubicBezTo>
                  <a:cubicBezTo>
                    <a:pt x="40" y="11"/>
                    <a:pt x="39" y="32"/>
                    <a:pt x="39" y="35"/>
                  </a:cubicBezTo>
                  <a:cubicBezTo>
                    <a:pt x="40" y="35"/>
                    <a:pt x="41" y="35"/>
                    <a:pt x="43" y="34"/>
                  </a:cubicBezTo>
                  <a:cubicBezTo>
                    <a:pt x="44" y="30"/>
                    <a:pt x="46" y="9"/>
                    <a:pt x="45" y="7"/>
                  </a:cubicBezTo>
                  <a:cubicBezTo>
                    <a:pt x="45" y="6"/>
                    <a:pt x="38" y="0"/>
                    <a:pt x="32" y="1"/>
                  </a:cubicBezTo>
                  <a:cubicBezTo>
                    <a:pt x="32" y="1"/>
                    <a:pt x="32" y="1"/>
                    <a:pt x="31" y="1"/>
                  </a:cubicBezTo>
                  <a:cubicBezTo>
                    <a:pt x="28" y="15"/>
                    <a:pt x="28" y="15"/>
                    <a:pt x="28" y="15"/>
                  </a:cubicBezTo>
                  <a:cubicBezTo>
                    <a:pt x="27" y="5"/>
                    <a:pt x="27" y="5"/>
                    <a:pt x="27" y="5"/>
                  </a:cubicBezTo>
                  <a:cubicBezTo>
                    <a:pt x="27" y="4"/>
                    <a:pt x="27" y="4"/>
                    <a:pt x="27" y="4"/>
                  </a:cubicBezTo>
                  <a:cubicBezTo>
                    <a:pt x="27" y="3"/>
                    <a:pt x="27" y="3"/>
                    <a:pt x="27" y="3"/>
                  </a:cubicBezTo>
                  <a:cubicBezTo>
                    <a:pt x="25" y="3"/>
                    <a:pt x="25" y="3"/>
                    <a:pt x="25" y="3"/>
                  </a:cubicBezTo>
                  <a:cubicBezTo>
                    <a:pt x="24" y="4"/>
                    <a:pt x="24" y="4"/>
                    <a:pt x="24" y="4"/>
                  </a:cubicBezTo>
                  <a:cubicBezTo>
                    <a:pt x="25" y="5"/>
                    <a:pt x="25" y="5"/>
                    <a:pt x="25" y="5"/>
                  </a:cubicBezTo>
                  <a:cubicBezTo>
                    <a:pt x="23" y="14"/>
                    <a:pt x="23" y="14"/>
                    <a:pt x="23" y="14"/>
                  </a:cubicBezTo>
                  <a:cubicBezTo>
                    <a:pt x="23" y="15"/>
                    <a:pt x="23" y="15"/>
                    <a:pt x="23" y="15"/>
                  </a:cubicBezTo>
                  <a:cubicBezTo>
                    <a:pt x="20" y="1"/>
                    <a:pt x="20" y="1"/>
                    <a:pt x="20" y="1"/>
                  </a:cubicBezTo>
                  <a:cubicBezTo>
                    <a:pt x="19" y="1"/>
                    <a:pt x="19" y="1"/>
                    <a:pt x="19" y="1"/>
                  </a:cubicBezTo>
                  <a:cubicBezTo>
                    <a:pt x="13" y="2"/>
                    <a:pt x="6" y="4"/>
                    <a:pt x="5" y="8"/>
                  </a:cubicBezTo>
                  <a:cubicBezTo>
                    <a:pt x="5" y="10"/>
                    <a:pt x="6" y="30"/>
                    <a:pt x="7" y="34"/>
                  </a:cubicBezTo>
                  <a:cubicBezTo>
                    <a:pt x="9" y="35"/>
                    <a:pt x="11" y="35"/>
                    <a:pt x="12" y="35"/>
                  </a:cubicBezTo>
                  <a:cubicBezTo>
                    <a:pt x="12" y="32"/>
                    <a:pt x="11" y="11"/>
                    <a:pt x="11" y="12"/>
                  </a:cubicBezTo>
                  <a:cubicBezTo>
                    <a:pt x="11" y="12"/>
                    <a:pt x="12" y="12"/>
                    <a:pt x="12" y="12"/>
                  </a:cubicBezTo>
                  <a:cubicBezTo>
                    <a:pt x="13" y="24"/>
                    <a:pt x="13" y="24"/>
                    <a:pt x="13" y="24"/>
                  </a:cubicBezTo>
                  <a:cubicBezTo>
                    <a:pt x="13" y="31"/>
                    <a:pt x="14" y="36"/>
                    <a:pt x="14" y="36"/>
                  </a:cubicBezTo>
                  <a:cubicBezTo>
                    <a:pt x="14" y="36"/>
                    <a:pt x="14" y="36"/>
                    <a:pt x="14" y="36"/>
                  </a:cubicBezTo>
                  <a:cubicBezTo>
                    <a:pt x="14" y="37"/>
                    <a:pt x="14" y="38"/>
                    <a:pt x="15" y="38"/>
                  </a:cubicBezTo>
                  <a:cubicBezTo>
                    <a:pt x="17" y="61"/>
                    <a:pt x="17" y="61"/>
                    <a:pt x="17" y="61"/>
                  </a:cubicBezTo>
                  <a:cubicBezTo>
                    <a:pt x="11" y="62"/>
                    <a:pt x="7" y="65"/>
                    <a:pt x="7" y="68"/>
                  </a:cubicBezTo>
                  <a:cubicBezTo>
                    <a:pt x="7" y="69"/>
                    <a:pt x="8" y="70"/>
                    <a:pt x="8" y="70"/>
                  </a:cubicBezTo>
                  <a:cubicBezTo>
                    <a:pt x="0" y="72"/>
                    <a:pt x="0" y="72"/>
                    <a:pt x="0" y="72"/>
                  </a:cubicBezTo>
                  <a:cubicBezTo>
                    <a:pt x="1" y="74"/>
                    <a:pt x="1" y="74"/>
                    <a:pt x="1" y="74"/>
                  </a:cubicBezTo>
                  <a:cubicBezTo>
                    <a:pt x="9" y="72"/>
                    <a:pt x="9" y="72"/>
                    <a:pt x="9" y="72"/>
                  </a:cubicBezTo>
                  <a:cubicBezTo>
                    <a:pt x="11" y="75"/>
                    <a:pt x="18" y="77"/>
                    <a:pt x="26" y="77"/>
                  </a:cubicBezTo>
                  <a:cubicBezTo>
                    <a:pt x="26" y="77"/>
                    <a:pt x="26" y="77"/>
                    <a:pt x="26" y="77"/>
                  </a:cubicBezTo>
                  <a:cubicBezTo>
                    <a:pt x="23" y="84"/>
                    <a:pt x="23" y="84"/>
                    <a:pt x="23" y="84"/>
                  </a:cubicBezTo>
                  <a:cubicBezTo>
                    <a:pt x="24" y="84"/>
                    <a:pt x="24" y="84"/>
                    <a:pt x="24" y="84"/>
                  </a:cubicBezTo>
                  <a:cubicBezTo>
                    <a:pt x="28" y="77"/>
                    <a:pt x="28" y="77"/>
                    <a:pt x="28" y="77"/>
                  </a:cubicBezTo>
                  <a:cubicBezTo>
                    <a:pt x="37" y="76"/>
                    <a:pt x="44" y="73"/>
                    <a:pt x="44" y="68"/>
                  </a:cubicBezTo>
                  <a:cubicBezTo>
                    <a:pt x="44" y="65"/>
                    <a:pt x="40" y="62"/>
                    <a:pt x="34" y="60"/>
                  </a:cubicBezTo>
                  <a:close/>
                  <a:moveTo>
                    <a:pt x="25" y="44"/>
                  </a:moveTo>
                  <a:cubicBezTo>
                    <a:pt x="25" y="44"/>
                    <a:pt x="25" y="44"/>
                    <a:pt x="25" y="44"/>
                  </a:cubicBezTo>
                  <a:cubicBezTo>
                    <a:pt x="25" y="44"/>
                    <a:pt x="25" y="44"/>
                    <a:pt x="26" y="44"/>
                  </a:cubicBezTo>
                  <a:cubicBezTo>
                    <a:pt x="28" y="60"/>
                    <a:pt x="28" y="60"/>
                    <a:pt x="28" y="60"/>
                  </a:cubicBezTo>
                  <a:cubicBezTo>
                    <a:pt x="27" y="60"/>
                    <a:pt x="26" y="60"/>
                    <a:pt x="26" y="60"/>
                  </a:cubicBezTo>
                  <a:cubicBezTo>
                    <a:pt x="25" y="60"/>
                    <a:pt x="24" y="60"/>
                    <a:pt x="23" y="60"/>
                  </a:cubicBezTo>
                  <a:lnTo>
                    <a:pt x="25" y="44"/>
                  </a:lnTo>
                  <a:close/>
                  <a:moveTo>
                    <a:pt x="26" y="74"/>
                  </a:moveTo>
                  <a:cubicBezTo>
                    <a:pt x="16" y="74"/>
                    <a:pt x="10" y="71"/>
                    <a:pt x="10" y="68"/>
                  </a:cubicBezTo>
                  <a:cubicBezTo>
                    <a:pt x="10" y="67"/>
                    <a:pt x="13" y="65"/>
                    <a:pt x="17" y="64"/>
                  </a:cubicBezTo>
                  <a:cubicBezTo>
                    <a:pt x="17" y="64"/>
                    <a:pt x="17" y="64"/>
                    <a:pt x="17" y="64"/>
                  </a:cubicBezTo>
                  <a:cubicBezTo>
                    <a:pt x="22" y="64"/>
                    <a:pt x="22" y="64"/>
                    <a:pt x="22" y="64"/>
                  </a:cubicBezTo>
                  <a:cubicBezTo>
                    <a:pt x="22" y="63"/>
                    <a:pt x="22" y="63"/>
                    <a:pt x="22" y="63"/>
                  </a:cubicBezTo>
                  <a:cubicBezTo>
                    <a:pt x="23" y="63"/>
                    <a:pt x="25" y="63"/>
                    <a:pt x="26" y="63"/>
                  </a:cubicBezTo>
                  <a:cubicBezTo>
                    <a:pt x="27" y="63"/>
                    <a:pt x="27" y="63"/>
                    <a:pt x="28" y="63"/>
                  </a:cubicBezTo>
                  <a:cubicBezTo>
                    <a:pt x="28" y="64"/>
                    <a:pt x="28" y="64"/>
                    <a:pt x="28" y="64"/>
                  </a:cubicBezTo>
                  <a:cubicBezTo>
                    <a:pt x="33" y="64"/>
                    <a:pt x="33" y="64"/>
                    <a:pt x="33" y="64"/>
                  </a:cubicBezTo>
                  <a:cubicBezTo>
                    <a:pt x="33" y="63"/>
                    <a:pt x="33" y="63"/>
                    <a:pt x="33" y="63"/>
                  </a:cubicBezTo>
                  <a:cubicBezTo>
                    <a:pt x="38" y="65"/>
                    <a:pt x="41" y="67"/>
                    <a:pt x="41" y="68"/>
                  </a:cubicBezTo>
                  <a:cubicBezTo>
                    <a:pt x="41" y="71"/>
                    <a:pt x="36" y="74"/>
                    <a:pt x="26"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 name="Freeform 77">
              <a:extLst>
                <a:ext uri="{FF2B5EF4-FFF2-40B4-BE49-F238E27FC236}">
                  <a16:creationId xmlns:a16="http://schemas.microsoft.com/office/drawing/2014/main" id="{4DF47DB5-9AF7-4728-ABD1-BE32FA35D996}"/>
                </a:ext>
              </a:extLst>
            </p:cNvPr>
            <p:cNvSpPr>
              <a:spLocks/>
            </p:cNvSpPr>
            <p:nvPr/>
          </p:nvSpPr>
          <p:spPr bwMode="auto">
            <a:xfrm>
              <a:off x="5697538" y="1722438"/>
              <a:ext cx="22225" cy="22225"/>
            </a:xfrm>
            <a:custGeom>
              <a:avLst/>
              <a:gdLst>
                <a:gd name="T0" fmla="*/ 0 w 6"/>
                <a:gd name="T1" fmla="*/ 4 h 6"/>
                <a:gd name="T2" fmla="*/ 2 w 6"/>
                <a:gd name="T3" fmla="*/ 3 h 6"/>
                <a:gd name="T4" fmla="*/ 2 w 6"/>
                <a:gd name="T5" fmla="*/ 4 h 6"/>
                <a:gd name="T6" fmla="*/ 4 w 6"/>
                <a:gd name="T7" fmla="*/ 5 h 6"/>
                <a:gd name="T8" fmla="*/ 6 w 6"/>
                <a:gd name="T9" fmla="*/ 0 h 6"/>
                <a:gd name="T10" fmla="*/ 2 w 6"/>
                <a:gd name="T11" fmla="*/ 1 h 6"/>
                <a:gd name="T12" fmla="*/ 0 w 6"/>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4"/>
                  </a:moveTo>
                  <a:cubicBezTo>
                    <a:pt x="0" y="6"/>
                    <a:pt x="2" y="4"/>
                    <a:pt x="2" y="3"/>
                  </a:cubicBezTo>
                  <a:cubicBezTo>
                    <a:pt x="2" y="3"/>
                    <a:pt x="2" y="3"/>
                    <a:pt x="2" y="4"/>
                  </a:cubicBezTo>
                  <a:cubicBezTo>
                    <a:pt x="2" y="5"/>
                    <a:pt x="3" y="5"/>
                    <a:pt x="4" y="5"/>
                  </a:cubicBezTo>
                  <a:cubicBezTo>
                    <a:pt x="6" y="5"/>
                    <a:pt x="6" y="0"/>
                    <a:pt x="6" y="0"/>
                  </a:cubicBezTo>
                  <a:cubicBezTo>
                    <a:pt x="2" y="1"/>
                    <a:pt x="2" y="1"/>
                    <a:pt x="2" y="1"/>
                  </a:cubicBezTo>
                  <a:cubicBezTo>
                    <a:pt x="1" y="1"/>
                    <a:pt x="1"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 name="Freeform 78">
              <a:extLst>
                <a:ext uri="{FF2B5EF4-FFF2-40B4-BE49-F238E27FC236}">
                  <a16:creationId xmlns:a16="http://schemas.microsoft.com/office/drawing/2014/main" id="{8412342A-E29A-4303-A459-9EBD111E7F31}"/>
                </a:ext>
              </a:extLst>
            </p:cNvPr>
            <p:cNvSpPr>
              <a:spLocks/>
            </p:cNvSpPr>
            <p:nvPr/>
          </p:nvSpPr>
          <p:spPr bwMode="auto">
            <a:xfrm>
              <a:off x="5554663" y="1722438"/>
              <a:ext cx="23813" cy="22225"/>
            </a:xfrm>
            <a:custGeom>
              <a:avLst/>
              <a:gdLst>
                <a:gd name="T0" fmla="*/ 4 w 6"/>
                <a:gd name="T1" fmla="*/ 4 h 6"/>
                <a:gd name="T2" fmla="*/ 5 w 6"/>
                <a:gd name="T3" fmla="*/ 3 h 6"/>
                <a:gd name="T4" fmla="*/ 6 w 6"/>
                <a:gd name="T5" fmla="*/ 5 h 6"/>
                <a:gd name="T6" fmla="*/ 4 w 6"/>
                <a:gd name="T7" fmla="*/ 1 h 6"/>
                <a:gd name="T8" fmla="*/ 0 w 6"/>
                <a:gd name="T9" fmla="*/ 0 h 6"/>
                <a:gd name="T10" fmla="*/ 2 w 6"/>
                <a:gd name="T11" fmla="*/ 5 h 6"/>
                <a:gd name="T12" fmla="*/ 4 w 6"/>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4" y="4"/>
                  </a:moveTo>
                  <a:cubicBezTo>
                    <a:pt x="4" y="3"/>
                    <a:pt x="5" y="3"/>
                    <a:pt x="5" y="3"/>
                  </a:cubicBezTo>
                  <a:cubicBezTo>
                    <a:pt x="5" y="4"/>
                    <a:pt x="6" y="6"/>
                    <a:pt x="6" y="5"/>
                  </a:cubicBezTo>
                  <a:cubicBezTo>
                    <a:pt x="6" y="3"/>
                    <a:pt x="5" y="1"/>
                    <a:pt x="4" y="1"/>
                  </a:cubicBezTo>
                  <a:cubicBezTo>
                    <a:pt x="0" y="0"/>
                    <a:pt x="0" y="0"/>
                    <a:pt x="0" y="0"/>
                  </a:cubicBezTo>
                  <a:cubicBezTo>
                    <a:pt x="0" y="0"/>
                    <a:pt x="0" y="5"/>
                    <a:pt x="2" y="5"/>
                  </a:cubicBezTo>
                  <a:cubicBezTo>
                    <a:pt x="3" y="5"/>
                    <a:pt x="4" y="5"/>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79">
              <a:extLst>
                <a:ext uri="{FF2B5EF4-FFF2-40B4-BE49-F238E27FC236}">
                  <a16:creationId xmlns:a16="http://schemas.microsoft.com/office/drawing/2014/main" id="{E956BB0A-E528-4570-914F-ABA6D78CA932}"/>
                </a:ext>
              </a:extLst>
            </p:cNvPr>
            <p:cNvSpPr>
              <a:spLocks/>
            </p:cNvSpPr>
            <p:nvPr/>
          </p:nvSpPr>
          <p:spPr bwMode="auto">
            <a:xfrm>
              <a:off x="5595938" y="1436688"/>
              <a:ext cx="87313" cy="123825"/>
            </a:xfrm>
            <a:custGeom>
              <a:avLst/>
              <a:gdLst>
                <a:gd name="T0" fmla="*/ 1 w 23"/>
                <a:gd name="T1" fmla="*/ 15 h 33"/>
                <a:gd name="T2" fmla="*/ 0 w 23"/>
                <a:gd name="T3" fmla="*/ 19 h 33"/>
                <a:gd name="T4" fmla="*/ 1 w 23"/>
                <a:gd name="T5" fmla="*/ 23 h 33"/>
                <a:gd name="T6" fmla="*/ 2 w 23"/>
                <a:gd name="T7" fmla="*/ 22 h 33"/>
                <a:gd name="T8" fmla="*/ 12 w 23"/>
                <a:gd name="T9" fmla="*/ 33 h 33"/>
                <a:gd name="T10" fmla="*/ 21 w 23"/>
                <a:gd name="T11" fmla="*/ 21 h 33"/>
                <a:gd name="T12" fmla="*/ 22 w 23"/>
                <a:gd name="T13" fmla="*/ 23 h 33"/>
                <a:gd name="T14" fmla="*/ 23 w 23"/>
                <a:gd name="T15" fmla="*/ 19 h 33"/>
                <a:gd name="T16" fmla="*/ 22 w 23"/>
                <a:gd name="T17" fmla="*/ 15 h 33"/>
                <a:gd name="T18" fmla="*/ 22 w 23"/>
                <a:gd name="T19" fmla="*/ 15 h 33"/>
                <a:gd name="T20" fmla="*/ 21 w 23"/>
                <a:gd name="T21" fmla="*/ 12 h 33"/>
                <a:gd name="T22" fmla="*/ 13 w 23"/>
                <a:gd name="T23" fmla="*/ 10 h 33"/>
                <a:gd name="T24" fmla="*/ 14 w 23"/>
                <a:gd name="T25" fmla="*/ 11 h 33"/>
                <a:gd name="T26" fmla="*/ 22 w 23"/>
                <a:gd name="T27" fmla="*/ 8 h 33"/>
                <a:gd name="T28" fmla="*/ 4 w 23"/>
                <a:gd name="T29" fmla="*/ 6 h 33"/>
                <a:gd name="T30" fmla="*/ 0 w 23"/>
                <a:gd name="T31" fmla="*/ 8 h 33"/>
                <a:gd name="T32" fmla="*/ 3 w 23"/>
                <a:gd name="T33" fmla="*/ 8 h 33"/>
                <a:gd name="T34" fmla="*/ 1 w 23"/>
                <a:gd name="T35" fmla="*/ 14 h 33"/>
                <a:gd name="T36" fmla="*/ 1 w 23"/>
                <a:gd name="T37" fmla="*/ 15 h 33"/>
                <a:gd name="T38" fmla="*/ 1 w 23"/>
                <a:gd name="T39"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33">
                  <a:moveTo>
                    <a:pt x="1" y="15"/>
                  </a:moveTo>
                  <a:cubicBezTo>
                    <a:pt x="0" y="15"/>
                    <a:pt x="0" y="17"/>
                    <a:pt x="0" y="19"/>
                  </a:cubicBezTo>
                  <a:cubicBezTo>
                    <a:pt x="0" y="21"/>
                    <a:pt x="0" y="23"/>
                    <a:pt x="1" y="23"/>
                  </a:cubicBezTo>
                  <a:cubicBezTo>
                    <a:pt x="1" y="23"/>
                    <a:pt x="1" y="22"/>
                    <a:pt x="2" y="22"/>
                  </a:cubicBezTo>
                  <a:cubicBezTo>
                    <a:pt x="3" y="28"/>
                    <a:pt x="9" y="33"/>
                    <a:pt x="12" y="33"/>
                  </a:cubicBezTo>
                  <a:cubicBezTo>
                    <a:pt x="15" y="33"/>
                    <a:pt x="20" y="28"/>
                    <a:pt x="21" y="21"/>
                  </a:cubicBezTo>
                  <a:cubicBezTo>
                    <a:pt x="21" y="22"/>
                    <a:pt x="22" y="23"/>
                    <a:pt x="22" y="23"/>
                  </a:cubicBezTo>
                  <a:cubicBezTo>
                    <a:pt x="22" y="23"/>
                    <a:pt x="23" y="21"/>
                    <a:pt x="23" y="19"/>
                  </a:cubicBezTo>
                  <a:cubicBezTo>
                    <a:pt x="23" y="17"/>
                    <a:pt x="22" y="15"/>
                    <a:pt x="22" y="15"/>
                  </a:cubicBezTo>
                  <a:cubicBezTo>
                    <a:pt x="22" y="15"/>
                    <a:pt x="22" y="15"/>
                    <a:pt x="22" y="15"/>
                  </a:cubicBezTo>
                  <a:cubicBezTo>
                    <a:pt x="22" y="14"/>
                    <a:pt x="22" y="13"/>
                    <a:pt x="21" y="12"/>
                  </a:cubicBezTo>
                  <a:cubicBezTo>
                    <a:pt x="20" y="14"/>
                    <a:pt x="17" y="12"/>
                    <a:pt x="13" y="10"/>
                  </a:cubicBezTo>
                  <a:cubicBezTo>
                    <a:pt x="14" y="10"/>
                    <a:pt x="14" y="11"/>
                    <a:pt x="14" y="11"/>
                  </a:cubicBezTo>
                  <a:cubicBezTo>
                    <a:pt x="20" y="14"/>
                    <a:pt x="22" y="8"/>
                    <a:pt x="22" y="8"/>
                  </a:cubicBezTo>
                  <a:cubicBezTo>
                    <a:pt x="22" y="8"/>
                    <a:pt x="15" y="0"/>
                    <a:pt x="4" y="6"/>
                  </a:cubicBezTo>
                  <a:cubicBezTo>
                    <a:pt x="3" y="7"/>
                    <a:pt x="2" y="8"/>
                    <a:pt x="0" y="8"/>
                  </a:cubicBezTo>
                  <a:cubicBezTo>
                    <a:pt x="0" y="8"/>
                    <a:pt x="1" y="8"/>
                    <a:pt x="3" y="8"/>
                  </a:cubicBezTo>
                  <a:cubicBezTo>
                    <a:pt x="2" y="9"/>
                    <a:pt x="1" y="11"/>
                    <a:pt x="1" y="14"/>
                  </a:cubicBezTo>
                  <a:cubicBezTo>
                    <a:pt x="1" y="14"/>
                    <a:pt x="1" y="15"/>
                    <a:pt x="1" y="15"/>
                  </a:cubicBezTo>
                  <a:cubicBezTo>
                    <a:pt x="1" y="15"/>
                    <a:pt x="1" y="15"/>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80">
              <a:extLst>
                <a:ext uri="{FF2B5EF4-FFF2-40B4-BE49-F238E27FC236}">
                  <a16:creationId xmlns:a16="http://schemas.microsoft.com/office/drawing/2014/main" id="{5CAA6925-4D16-4D79-A33A-7066F3F5DC5E}"/>
                </a:ext>
              </a:extLst>
            </p:cNvPr>
            <p:cNvSpPr>
              <a:spLocks/>
            </p:cNvSpPr>
            <p:nvPr/>
          </p:nvSpPr>
          <p:spPr bwMode="auto">
            <a:xfrm>
              <a:off x="5573713" y="1860550"/>
              <a:ext cx="49213" cy="15875"/>
            </a:xfrm>
            <a:custGeom>
              <a:avLst/>
              <a:gdLst>
                <a:gd name="T0" fmla="*/ 7 w 13"/>
                <a:gd name="T1" fmla="*/ 0 h 4"/>
                <a:gd name="T2" fmla="*/ 5 w 13"/>
                <a:gd name="T3" fmla="*/ 4 h 4"/>
                <a:gd name="T4" fmla="*/ 10 w 13"/>
                <a:gd name="T5" fmla="*/ 2 h 4"/>
                <a:gd name="T6" fmla="*/ 11 w 13"/>
                <a:gd name="T7" fmla="*/ 2 h 4"/>
                <a:gd name="T8" fmla="*/ 12 w 13"/>
                <a:gd name="T9" fmla="*/ 2 h 4"/>
                <a:gd name="T10" fmla="*/ 12 w 13"/>
                <a:gd name="T11" fmla="*/ 0 h 4"/>
                <a:gd name="T12" fmla="*/ 12 w 13"/>
                <a:gd name="T13" fmla="*/ 0 h 4"/>
                <a:gd name="T14" fmla="*/ 7 w 1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4">
                  <a:moveTo>
                    <a:pt x="7" y="0"/>
                  </a:moveTo>
                  <a:cubicBezTo>
                    <a:pt x="7" y="0"/>
                    <a:pt x="0" y="4"/>
                    <a:pt x="5" y="4"/>
                  </a:cubicBezTo>
                  <a:cubicBezTo>
                    <a:pt x="7" y="4"/>
                    <a:pt x="9" y="3"/>
                    <a:pt x="10" y="2"/>
                  </a:cubicBezTo>
                  <a:cubicBezTo>
                    <a:pt x="11" y="2"/>
                    <a:pt x="11" y="2"/>
                    <a:pt x="11" y="2"/>
                  </a:cubicBezTo>
                  <a:cubicBezTo>
                    <a:pt x="11" y="2"/>
                    <a:pt x="12" y="2"/>
                    <a:pt x="12" y="2"/>
                  </a:cubicBezTo>
                  <a:cubicBezTo>
                    <a:pt x="13" y="0"/>
                    <a:pt x="12" y="0"/>
                    <a:pt x="12" y="0"/>
                  </a:cubicBezTo>
                  <a:cubicBezTo>
                    <a:pt x="12" y="0"/>
                    <a:pt x="12" y="0"/>
                    <a:pt x="12" y="0"/>
                  </a:cubicBez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81">
              <a:extLst>
                <a:ext uri="{FF2B5EF4-FFF2-40B4-BE49-F238E27FC236}">
                  <a16:creationId xmlns:a16="http://schemas.microsoft.com/office/drawing/2014/main" id="{64A0CB3D-10D2-48E4-B020-720E570B6F85}"/>
                </a:ext>
              </a:extLst>
            </p:cNvPr>
            <p:cNvSpPr>
              <a:spLocks/>
            </p:cNvSpPr>
            <p:nvPr/>
          </p:nvSpPr>
          <p:spPr bwMode="auto">
            <a:xfrm>
              <a:off x="5653088" y="1860550"/>
              <a:ext cx="49213" cy="15875"/>
            </a:xfrm>
            <a:custGeom>
              <a:avLst/>
              <a:gdLst>
                <a:gd name="T0" fmla="*/ 6 w 13"/>
                <a:gd name="T1" fmla="*/ 0 h 4"/>
                <a:gd name="T2" fmla="*/ 0 w 13"/>
                <a:gd name="T3" fmla="*/ 0 h 4"/>
                <a:gd name="T4" fmla="*/ 0 w 13"/>
                <a:gd name="T5" fmla="*/ 0 h 4"/>
                <a:gd name="T6" fmla="*/ 1 w 13"/>
                <a:gd name="T7" fmla="*/ 2 h 4"/>
                <a:gd name="T8" fmla="*/ 2 w 13"/>
                <a:gd name="T9" fmla="*/ 2 h 4"/>
                <a:gd name="T10" fmla="*/ 3 w 13"/>
                <a:gd name="T11" fmla="*/ 2 h 4"/>
                <a:gd name="T12" fmla="*/ 8 w 13"/>
                <a:gd name="T13" fmla="*/ 4 h 4"/>
                <a:gd name="T14" fmla="*/ 6 w 1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4">
                  <a:moveTo>
                    <a:pt x="6" y="0"/>
                  </a:moveTo>
                  <a:cubicBezTo>
                    <a:pt x="0" y="0"/>
                    <a:pt x="0" y="0"/>
                    <a:pt x="0" y="0"/>
                  </a:cubicBezTo>
                  <a:cubicBezTo>
                    <a:pt x="0" y="0"/>
                    <a:pt x="0" y="0"/>
                    <a:pt x="0" y="0"/>
                  </a:cubicBezTo>
                  <a:cubicBezTo>
                    <a:pt x="0" y="0"/>
                    <a:pt x="0" y="0"/>
                    <a:pt x="1" y="2"/>
                  </a:cubicBezTo>
                  <a:cubicBezTo>
                    <a:pt x="1" y="2"/>
                    <a:pt x="2" y="2"/>
                    <a:pt x="2" y="2"/>
                  </a:cubicBezTo>
                  <a:cubicBezTo>
                    <a:pt x="2" y="2"/>
                    <a:pt x="2" y="2"/>
                    <a:pt x="3" y="2"/>
                  </a:cubicBezTo>
                  <a:cubicBezTo>
                    <a:pt x="4" y="3"/>
                    <a:pt x="6" y="4"/>
                    <a:pt x="8" y="4"/>
                  </a:cubicBezTo>
                  <a:cubicBezTo>
                    <a:pt x="13" y="4"/>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82">
              <a:extLst>
                <a:ext uri="{FF2B5EF4-FFF2-40B4-BE49-F238E27FC236}">
                  <a16:creationId xmlns:a16="http://schemas.microsoft.com/office/drawing/2014/main" id="{4447BE8D-0B2E-4067-BCFC-90A12CD97938}"/>
                </a:ext>
              </a:extLst>
            </p:cNvPr>
            <p:cNvSpPr>
              <a:spLocks/>
            </p:cNvSpPr>
            <p:nvPr/>
          </p:nvSpPr>
          <p:spPr bwMode="auto">
            <a:xfrm>
              <a:off x="6235700" y="2247900"/>
              <a:ext cx="71438" cy="49213"/>
            </a:xfrm>
            <a:custGeom>
              <a:avLst/>
              <a:gdLst>
                <a:gd name="T0" fmla="*/ 0 w 45"/>
                <a:gd name="T1" fmla="*/ 28 h 31"/>
                <a:gd name="T2" fmla="*/ 2 w 45"/>
                <a:gd name="T3" fmla="*/ 31 h 31"/>
                <a:gd name="T4" fmla="*/ 45 w 45"/>
                <a:gd name="T5" fmla="*/ 2 h 31"/>
                <a:gd name="T6" fmla="*/ 45 w 45"/>
                <a:gd name="T7" fmla="*/ 0 h 31"/>
                <a:gd name="T8" fmla="*/ 0 w 45"/>
                <a:gd name="T9" fmla="*/ 28 h 31"/>
              </a:gdLst>
              <a:ahLst/>
              <a:cxnLst>
                <a:cxn ang="0">
                  <a:pos x="T0" y="T1"/>
                </a:cxn>
                <a:cxn ang="0">
                  <a:pos x="T2" y="T3"/>
                </a:cxn>
                <a:cxn ang="0">
                  <a:pos x="T4" y="T5"/>
                </a:cxn>
                <a:cxn ang="0">
                  <a:pos x="T6" y="T7"/>
                </a:cxn>
                <a:cxn ang="0">
                  <a:pos x="T8" y="T9"/>
                </a:cxn>
              </a:cxnLst>
              <a:rect l="0" t="0" r="r" b="b"/>
              <a:pathLst>
                <a:path w="45" h="31">
                  <a:moveTo>
                    <a:pt x="0" y="28"/>
                  </a:moveTo>
                  <a:lnTo>
                    <a:pt x="2" y="31"/>
                  </a:lnTo>
                  <a:lnTo>
                    <a:pt x="45" y="2"/>
                  </a:lnTo>
                  <a:lnTo>
                    <a:pt x="45" y="0"/>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83">
              <a:extLst>
                <a:ext uri="{FF2B5EF4-FFF2-40B4-BE49-F238E27FC236}">
                  <a16:creationId xmlns:a16="http://schemas.microsoft.com/office/drawing/2014/main" id="{B65853FE-FF45-4D6D-8A2A-97A775DAFF3C}"/>
                </a:ext>
              </a:extLst>
            </p:cNvPr>
            <p:cNvSpPr>
              <a:spLocks/>
            </p:cNvSpPr>
            <p:nvPr/>
          </p:nvSpPr>
          <p:spPr bwMode="auto">
            <a:xfrm>
              <a:off x="6373813" y="2157413"/>
              <a:ext cx="74613" cy="49213"/>
            </a:xfrm>
            <a:custGeom>
              <a:avLst/>
              <a:gdLst>
                <a:gd name="T0" fmla="*/ 0 w 47"/>
                <a:gd name="T1" fmla="*/ 29 h 31"/>
                <a:gd name="T2" fmla="*/ 3 w 47"/>
                <a:gd name="T3" fmla="*/ 31 h 31"/>
                <a:gd name="T4" fmla="*/ 47 w 47"/>
                <a:gd name="T5" fmla="*/ 5 h 31"/>
                <a:gd name="T6" fmla="*/ 45 w 47"/>
                <a:gd name="T7" fmla="*/ 0 h 31"/>
                <a:gd name="T8" fmla="*/ 0 w 47"/>
                <a:gd name="T9" fmla="*/ 29 h 31"/>
              </a:gdLst>
              <a:ahLst/>
              <a:cxnLst>
                <a:cxn ang="0">
                  <a:pos x="T0" y="T1"/>
                </a:cxn>
                <a:cxn ang="0">
                  <a:pos x="T2" y="T3"/>
                </a:cxn>
                <a:cxn ang="0">
                  <a:pos x="T4" y="T5"/>
                </a:cxn>
                <a:cxn ang="0">
                  <a:pos x="T6" y="T7"/>
                </a:cxn>
                <a:cxn ang="0">
                  <a:pos x="T8" y="T9"/>
                </a:cxn>
              </a:cxnLst>
              <a:rect l="0" t="0" r="r" b="b"/>
              <a:pathLst>
                <a:path w="47" h="31">
                  <a:moveTo>
                    <a:pt x="0" y="29"/>
                  </a:moveTo>
                  <a:lnTo>
                    <a:pt x="3" y="31"/>
                  </a:lnTo>
                  <a:lnTo>
                    <a:pt x="47" y="5"/>
                  </a:lnTo>
                  <a:lnTo>
                    <a:pt x="45"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84">
              <a:extLst>
                <a:ext uri="{FF2B5EF4-FFF2-40B4-BE49-F238E27FC236}">
                  <a16:creationId xmlns:a16="http://schemas.microsoft.com/office/drawing/2014/main" id="{DF2A4B73-D4E7-4D5A-A6D7-F0A22D6926A1}"/>
                </a:ext>
              </a:extLst>
            </p:cNvPr>
            <p:cNvSpPr>
              <a:spLocks/>
            </p:cNvSpPr>
            <p:nvPr/>
          </p:nvSpPr>
          <p:spPr bwMode="auto">
            <a:xfrm>
              <a:off x="6516688" y="2093913"/>
              <a:ext cx="33338" cy="26988"/>
            </a:xfrm>
            <a:custGeom>
              <a:avLst/>
              <a:gdLst>
                <a:gd name="T0" fmla="*/ 0 w 21"/>
                <a:gd name="T1" fmla="*/ 12 h 17"/>
                <a:gd name="T2" fmla="*/ 0 w 21"/>
                <a:gd name="T3" fmla="*/ 17 h 17"/>
                <a:gd name="T4" fmla="*/ 21 w 21"/>
                <a:gd name="T5" fmla="*/ 2 h 17"/>
                <a:gd name="T6" fmla="*/ 19 w 21"/>
                <a:gd name="T7" fmla="*/ 0 h 17"/>
                <a:gd name="T8" fmla="*/ 0 w 21"/>
                <a:gd name="T9" fmla="*/ 12 h 17"/>
              </a:gdLst>
              <a:ahLst/>
              <a:cxnLst>
                <a:cxn ang="0">
                  <a:pos x="T0" y="T1"/>
                </a:cxn>
                <a:cxn ang="0">
                  <a:pos x="T2" y="T3"/>
                </a:cxn>
                <a:cxn ang="0">
                  <a:pos x="T4" y="T5"/>
                </a:cxn>
                <a:cxn ang="0">
                  <a:pos x="T6" y="T7"/>
                </a:cxn>
                <a:cxn ang="0">
                  <a:pos x="T8" y="T9"/>
                </a:cxn>
              </a:cxnLst>
              <a:rect l="0" t="0" r="r" b="b"/>
              <a:pathLst>
                <a:path w="21" h="17">
                  <a:moveTo>
                    <a:pt x="0" y="12"/>
                  </a:moveTo>
                  <a:lnTo>
                    <a:pt x="0" y="17"/>
                  </a:lnTo>
                  <a:lnTo>
                    <a:pt x="21" y="2"/>
                  </a:lnTo>
                  <a:lnTo>
                    <a:pt x="19"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85">
              <a:extLst>
                <a:ext uri="{FF2B5EF4-FFF2-40B4-BE49-F238E27FC236}">
                  <a16:creationId xmlns:a16="http://schemas.microsoft.com/office/drawing/2014/main" id="{D1B48AD0-2ABD-480C-9734-E40FCB594D37}"/>
                </a:ext>
              </a:extLst>
            </p:cNvPr>
            <p:cNvSpPr>
              <a:spLocks/>
            </p:cNvSpPr>
            <p:nvPr/>
          </p:nvSpPr>
          <p:spPr bwMode="auto">
            <a:xfrm>
              <a:off x="6423025" y="1812925"/>
              <a:ext cx="55563" cy="52388"/>
            </a:xfrm>
            <a:custGeom>
              <a:avLst/>
              <a:gdLst>
                <a:gd name="T0" fmla="*/ 0 w 35"/>
                <a:gd name="T1" fmla="*/ 2 h 33"/>
                <a:gd name="T2" fmla="*/ 33 w 35"/>
                <a:gd name="T3" fmla="*/ 33 h 33"/>
                <a:gd name="T4" fmla="*/ 35 w 35"/>
                <a:gd name="T5" fmla="*/ 30 h 33"/>
                <a:gd name="T6" fmla="*/ 2 w 35"/>
                <a:gd name="T7" fmla="*/ 0 h 33"/>
                <a:gd name="T8" fmla="*/ 0 w 35"/>
                <a:gd name="T9" fmla="*/ 2 h 33"/>
              </a:gdLst>
              <a:ahLst/>
              <a:cxnLst>
                <a:cxn ang="0">
                  <a:pos x="T0" y="T1"/>
                </a:cxn>
                <a:cxn ang="0">
                  <a:pos x="T2" y="T3"/>
                </a:cxn>
                <a:cxn ang="0">
                  <a:pos x="T4" y="T5"/>
                </a:cxn>
                <a:cxn ang="0">
                  <a:pos x="T6" y="T7"/>
                </a:cxn>
                <a:cxn ang="0">
                  <a:pos x="T8" y="T9"/>
                </a:cxn>
              </a:cxnLst>
              <a:rect l="0" t="0" r="r" b="b"/>
              <a:pathLst>
                <a:path w="35" h="33">
                  <a:moveTo>
                    <a:pt x="0" y="2"/>
                  </a:moveTo>
                  <a:lnTo>
                    <a:pt x="33" y="33"/>
                  </a:lnTo>
                  <a:lnTo>
                    <a:pt x="35" y="3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86">
              <a:extLst>
                <a:ext uri="{FF2B5EF4-FFF2-40B4-BE49-F238E27FC236}">
                  <a16:creationId xmlns:a16="http://schemas.microsoft.com/office/drawing/2014/main" id="{84388702-80BC-4EAB-9C53-4B4DE92E3D5E}"/>
                </a:ext>
              </a:extLst>
            </p:cNvPr>
            <p:cNvSpPr>
              <a:spLocks/>
            </p:cNvSpPr>
            <p:nvPr/>
          </p:nvSpPr>
          <p:spPr bwMode="auto">
            <a:xfrm>
              <a:off x="6343650" y="1736725"/>
              <a:ext cx="34925" cy="30163"/>
            </a:xfrm>
            <a:custGeom>
              <a:avLst/>
              <a:gdLst>
                <a:gd name="T0" fmla="*/ 3 w 22"/>
                <a:gd name="T1" fmla="*/ 0 h 19"/>
                <a:gd name="T2" fmla="*/ 0 w 22"/>
                <a:gd name="T3" fmla="*/ 3 h 19"/>
                <a:gd name="T4" fmla="*/ 19 w 22"/>
                <a:gd name="T5" fmla="*/ 19 h 19"/>
                <a:gd name="T6" fmla="*/ 22 w 22"/>
                <a:gd name="T7" fmla="*/ 17 h 19"/>
                <a:gd name="T8" fmla="*/ 3 w 22"/>
                <a:gd name="T9" fmla="*/ 0 h 19"/>
              </a:gdLst>
              <a:ahLst/>
              <a:cxnLst>
                <a:cxn ang="0">
                  <a:pos x="T0" y="T1"/>
                </a:cxn>
                <a:cxn ang="0">
                  <a:pos x="T2" y="T3"/>
                </a:cxn>
                <a:cxn ang="0">
                  <a:pos x="T4" y="T5"/>
                </a:cxn>
                <a:cxn ang="0">
                  <a:pos x="T6" y="T7"/>
                </a:cxn>
                <a:cxn ang="0">
                  <a:pos x="T8" y="T9"/>
                </a:cxn>
              </a:cxnLst>
              <a:rect l="0" t="0" r="r" b="b"/>
              <a:pathLst>
                <a:path w="22" h="19">
                  <a:moveTo>
                    <a:pt x="3" y="0"/>
                  </a:moveTo>
                  <a:lnTo>
                    <a:pt x="0" y="3"/>
                  </a:lnTo>
                  <a:lnTo>
                    <a:pt x="19" y="19"/>
                  </a:lnTo>
                  <a:lnTo>
                    <a:pt x="22" y="1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 name="Freeform 87">
              <a:extLst>
                <a:ext uri="{FF2B5EF4-FFF2-40B4-BE49-F238E27FC236}">
                  <a16:creationId xmlns:a16="http://schemas.microsoft.com/office/drawing/2014/main" id="{E5EC9260-4F45-431D-BF30-91F8274B6670}"/>
                </a:ext>
              </a:extLst>
            </p:cNvPr>
            <p:cNvSpPr>
              <a:spLocks/>
            </p:cNvSpPr>
            <p:nvPr/>
          </p:nvSpPr>
          <p:spPr bwMode="auto">
            <a:xfrm>
              <a:off x="5837238" y="1793875"/>
              <a:ext cx="85725" cy="25400"/>
            </a:xfrm>
            <a:custGeom>
              <a:avLst/>
              <a:gdLst>
                <a:gd name="T0" fmla="*/ 54 w 54"/>
                <a:gd name="T1" fmla="*/ 0 h 16"/>
                <a:gd name="T2" fmla="*/ 0 w 54"/>
                <a:gd name="T3" fmla="*/ 14 h 16"/>
                <a:gd name="T4" fmla="*/ 0 w 54"/>
                <a:gd name="T5" fmla="*/ 16 h 16"/>
                <a:gd name="T6" fmla="*/ 54 w 54"/>
                <a:gd name="T7" fmla="*/ 5 h 16"/>
                <a:gd name="T8" fmla="*/ 54 w 54"/>
                <a:gd name="T9" fmla="*/ 0 h 16"/>
              </a:gdLst>
              <a:ahLst/>
              <a:cxnLst>
                <a:cxn ang="0">
                  <a:pos x="T0" y="T1"/>
                </a:cxn>
                <a:cxn ang="0">
                  <a:pos x="T2" y="T3"/>
                </a:cxn>
                <a:cxn ang="0">
                  <a:pos x="T4" y="T5"/>
                </a:cxn>
                <a:cxn ang="0">
                  <a:pos x="T6" y="T7"/>
                </a:cxn>
                <a:cxn ang="0">
                  <a:pos x="T8" y="T9"/>
                </a:cxn>
              </a:cxnLst>
              <a:rect l="0" t="0" r="r" b="b"/>
              <a:pathLst>
                <a:path w="54" h="16">
                  <a:moveTo>
                    <a:pt x="54" y="0"/>
                  </a:moveTo>
                  <a:lnTo>
                    <a:pt x="0" y="14"/>
                  </a:lnTo>
                  <a:lnTo>
                    <a:pt x="0" y="16"/>
                  </a:lnTo>
                  <a:lnTo>
                    <a:pt x="54" y="5"/>
                  </a:lnTo>
                  <a:lnTo>
                    <a:pt x="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 name="Freeform 88">
              <a:extLst>
                <a:ext uri="{FF2B5EF4-FFF2-40B4-BE49-F238E27FC236}">
                  <a16:creationId xmlns:a16="http://schemas.microsoft.com/office/drawing/2014/main" id="{C402F1BE-AEC4-4A5E-8BC7-D189D3E3BDCD}"/>
                </a:ext>
              </a:extLst>
            </p:cNvPr>
            <p:cNvSpPr>
              <a:spLocks noEditPoints="1"/>
            </p:cNvSpPr>
            <p:nvPr/>
          </p:nvSpPr>
          <p:spPr bwMode="auto">
            <a:xfrm>
              <a:off x="5524500" y="1552575"/>
              <a:ext cx="225425" cy="387350"/>
            </a:xfrm>
            <a:custGeom>
              <a:avLst/>
              <a:gdLst>
                <a:gd name="T0" fmla="*/ 50 w 60"/>
                <a:gd name="T1" fmla="*/ 79 h 103"/>
                <a:gd name="T2" fmla="*/ 43 w 60"/>
                <a:gd name="T3" fmla="*/ 49 h 103"/>
                <a:gd name="T4" fmla="*/ 44 w 60"/>
                <a:gd name="T5" fmla="*/ 45 h 103"/>
                <a:gd name="T6" fmla="*/ 46 w 60"/>
                <a:gd name="T7" fmla="*/ 16 h 103"/>
                <a:gd name="T8" fmla="*/ 47 w 60"/>
                <a:gd name="T9" fmla="*/ 15 h 103"/>
                <a:gd name="T10" fmla="*/ 52 w 60"/>
                <a:gd name="T11" fmla="*/ 43 h 103"/>
                <a:gd name="T12" fmla="*/ 38 w 60"/>
                <a:gd name="T13" fmla="*/ 1 h 103"/>
                <a:gd name="T14" fmla="*/ 34 w 60"/>
                <a:gd name="T15" fmla="*/ 19 h 103"/>
                <a:gd name="T16" fmla="*/ 33 w 60"/>
                <a:gd name="T17" fmla="*/ 5 h 103"/>
                <a:gd name="T18" fmla="*/ 30 w 60"/>
                <a:gd name="T19" fmla="*/ 3 h 103"/>
                <a:gd name="T20" fmla="*/ 29 w 60"/>
                <a:gd name="T21" fmla="*/ 6 h 103"/>
                <a:gd name="T22" fmla="*/ 28 w 60"/>
                <a:gd name="T23" fmla="*/ 18 h 103"/>
                <a:gd name="T24" fmla="*/ 22 w 60"/>
                <a:gd name="T25" fmla="*/ 1 h 103"/>
                <a:gd name="T26" fmla="*/ 7 w 60"/>
                <a:gd name="T27" fmla="*/ 43 h 103"/>
                <a:gd name="T28" fmla="*/ 12 w 60"/>
                <a:gd name="T29" fmla="*/ 15 h 103"/>
                <a:gd name="T30" fmla="*/ 13 w 60"/>
                <a:gd name="T31" fmla="*/ 16 h 103"/>
                <a:gd name="T32" fmla="*/ 15 w 60"/>
                <a:gd name="T33" fmla="*/ 45 h 103"/>
                <a:gd name="T34" fmla="*/ 17 w 60"/>
                <a:gd name="T35" fmla="*/ 48 h 103"/>
                <a:gd name="T36" fmla="*/ 17 w 60"/>
                <a:gd name="T37" fmla="*/ 76 h 103"/>
                <a:gd name="T38" fmla="*/ 10 w 60"/>
                <a:gd name="T39" fmla="*/ 68 h 103"/>
                <a:gd name="T40" fmla="*/ 7 w 60"/>
                <a:gd name="T41" fmla="*/ 85 h 103"/>
                <a:gd name="T42" fmla="*/ 0 w 60"/>
                <a:gd name="T43" fmla="*/ 90 h 103"/>
                <a:gd name="T44" fmla="*/ 10 w 60"/>
                <a:gd name="T45" fmla="*/ 89 h 103"/>
                <a:gd name="T46" fmla="*/ 34 w 60"/>
                <a:gd name="T47" fmla="*/ 103 h 103"/>
                <a:gd name="T48" fmla="*/ 30 w 60"/>
                <a:gd name="T49" fmla="*/ 96 h 103"/>
                <a:gd name="T50" fmla="*/ 54 w 60"/>
                <a:gd name="T51" fmla="*/ 85 h 103"/>
                <a:gd name="T52" fmla="*/ 60 w 60"/>
                <a:gd name="T53" fmla="*/ 77 h 103"/>
                <a:gd name="T54" fmla="*/ 50 w 60"/>
                <a:gd name="T55" fmla="*/ 78 h 103"/>
                <a:gd name="T56" fmla="*/ 30 w 60"/>
                <a:gd name="T57" fmla="*/ 55 h 103"/>
                <a:gd name="T58" fmla="*/ 33 w 60"/>
                <a:gd name="T59" fmla="*/ 74 h 103"/>
                <a:gd name="T60" fmla="*/ 27 w 60"/>
                <a:gd name="T61" fmla="*/ 74 h 103"/>
                <a:gd name="T62" fmla="*/ 31 w 60"/>
                <a:gd name="T63" fmla="*/ 92 h 103"/>
                <a:gd name="T64" fmla="*/ 19 w 60"/>
                <a:gd name="T65" fmla="*/ 79 h 103"/>
                <a:gd name="T66" fmla="*/ 26 w 60"/>
                <a:gd name="T67" fmla="*/ 81 h 103"/>
                <a:gd name="T68" fmla="*/ 31 w 60"/>
                <a:gd name="T69" fmla="*/ 78 h 103"/>
                <a:gd name="T70" fmla="*/ 34 w 60"/>
                <a:gd name="T71" fmla="*/ 81 h 103"/>
                <a:gd name="T72" fmla="*/ 40 w 60"/>
                <a:gd name="T73" fmla="*/ 79 h 103"/>
                <a:gd name="T74" fmla="*/ 31 w 60"/>
                <a:gd name="T75" fmla="*/ 9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103">
                  <a:moveTo>
                    <a:pt x="50" y="78"/>
                  </a:moveTo>
                  <a:cubicBezTo>
                    <a:pt x="50" y="79"/>
                    <a:pt x="50" y="79"/>
                    <a:pt x="50" y="79"/>
                  </a:cubicBezTo>
                  <a:cubicBezTo>
                    <a:pt x="48" y="77"/>
                    <a:pt x="45" y="76"/>
                    <a:pt x="41" y="75"/>
                  </a:cubicBezTo>
                  <a:cubicBezTo>
                    <a:pt x="43" y="49"/>
                    <a:pt x="43" y="49"/>
                    <a:pt x="43" y="49"/>
                  </a:cubicBezTo>
                  <a:cubicBezTo>
                    <a:pt x="43" y="48"/>
                    <a:pt x="44" y="47"/>
                    <a:pt x="44" y="45"/>
                  </a:cubicBezTo>
                  <a:cubicBezTo>
                    <a:pt x="44" y="45"/>
                    <a:pt x="44" y="45"/>
                    <a:pt x="44" y="45"/>
                  </a:cubicBezTo>
                  <a:cubicBezTo>
                    <a:pt x="44" y="45"/>
                    <a:pt x="45" y="41"/>
                    <a:pt x="45" y="35"/>
                  </a:cubicBezTo>
                  <a:cubicBezTo>
                    <a:pt x="46" y="16"/>
                    <a:pt x="46" y="16"/>
                    <a:pt x="46" y="16"/>
                  </a:cubicBezTo>
                  <a:cubicBezTo>
                    <a:pt x="47" y="16"/>
                    <a:pt x="47" y="16"/>
                    <a:pt x="47" y="16"/>
                  </a:cubicBezTo>
                  <a:cubicBezTo>
                    <a:pt x="47" y="16"/>
                    <a:pt x="47" y="15"/>
                    <a:pt x="47" y="15"/>
                  </a:cubicBezTo>
                  <a:cubicBezTo>
                    <a:pt x="48" y="14"/>
                    <a:pt x="48" y="40"/>
                    <a:pt x="47" y="44"/>
                  </a:cubicBezTo>
                  <a:cubicBezTo>
                    <a:pt x="48" y="45"/>
                    <a:pt x="50" y="44"/>
                    <a:pt x="52" y="43"/>
                  </a:cubicBezTo>
                  <a:cubicBezTo>
                    <a:pt x="54" y="37"/>
                    <a:pt x="56" y="11"/>
                    <a:pt x="56" y="9"/>
                  </a:cubicBezTo>
                  <a:cubicBezTo>
                    <a:pt x="55" y="7"/>
                    <a:pt x="46" y="0"/>
                    <a:pt x="38" y="1"/>
                  </a:cubicBezTo>
                  <a:cubicBezTo>
                    <a:pt x="38" y="1"/>
                    <a:pt x="38" y="2"/>
                    <a:pt x="37" y="2"/>
                  </a:cubicBezTo>
                  <a:cubicBezTo>
                    <a:pt x="34" y="19"/>
                    <a:pt x="34" y="19"/>
                    <a:pt x="34" y="19"/>
                  </a:cubicBezTo>
                  <a:cubicBezTo>
                    <a:pt x="32" y="6"/>
                    <a:pt x="32" y="6"/>
                    <a:pt x="32" y="6"/>
                  </a:cubicBezTo>
                  <a:cubicBezTo>
                    <a:pt x="33" y="5"/>
                    <a:pt x="33" y="5"/>
                    <a:pt x="33" y="5"/>
                  </a:cubicBezTo>
                  <a:cubicBezTo>
                    <a:pt x="32" y="3"/>
                    <a:pt x="32" y="3"/>
                    <a:pt x="32" y="3"/>
                  </a:cubicBezTo>
                  <a:cubicBezTo>
                    <a:pt x="30" y="3"/>
                    <a:pt x="30" y="3"/>
                    <a:pt x="30" y="3"/>
                  </a:cubicBezTo>
                  <a:cubicBezTo>
                    <a:pt x="29" y="5"/>
                    <a:pt x="29" y="5"/>
                    <a:pt x="29" y="5"/>
                  </a:cubicBezTo>
                  <a:cubicBezTo>
                    <a:pt x="29" y="6"/>
                    <a:pt x="29" y="6"/>
                    <a:pt x="29" y="6"/>
                  </a:cubicBezTo>
                  <a:cubicBezTo>
                    <a:pt x="28" y="18"/>
                    <a:pt x="28" y="18"/>
                    <a:pt x="28" y="18"/>
                  </a:cubicBezTo>
                  <a:cubicBezTo>
                    <a:pt x="28" y="18"/>
                    <a:pt x="28" y="18"/>
                    <a:pt x="28" y="18"/>
                  </a:cubicBezTo>
                  <a:cubicBezTo>
                    <a:pt x="23" y="1"/>
                    <a:pt x="23" y="1"/>
                    <a:pt x="23" y="1"/>
                  </a:cubicBezTo>
                  <a:cubicBezTo>
                    <a:pt x="23" y="1"/>
                    <a:pt x="22" y="1"/>
                    <a:pt x="22" y="1"/>
                  </a:cubicBezTo>
                  <a:cubicBezTo>
                    <a:pt x="15" y="2"/>
                    <a:pt x="5" y="5"/>
                    <a:pt x="5" y="10"/>
                  </a:cubicBezTo>
                  <a:cubicBezTo>
                    <a:pt x="5" y="13"/>
                    <a:pt x="6" y="37"/>
                    <a:pt x="7" y="43"/>
                  </a:cubicBezTo>
                  <a:cubicBezTo>
                    <a:pt x="10" y="44"/>
                    <a:pt x="12" y="44"/>
                    <a:pt x="13" y="44"/>
                  </a:cubicBezTo>
                  <a:cubicBezTo>
                    <a:pt x="13" y="40"/>
                    <a:pt x="12" y="14"/>
                    <a:pt x="12" y="15"/>
                  </a:cubicBezTo>
                  <a:cubicBezTo>
                    <a:pt x="13" y="15"/>
                    <a:pt x="13" y="15"/>
                    <a:pt x="13" y="16"/>
                  </a:cubicBezTo>
                  <a:cubicBezTo>
                    <a:pt x="13" y="16"/>
                    <a:pt x="13" y="16"/>
                    <a:pt x="13" y="16"/>
                  </a:cubicBezTo>
                  <a:cubicBezTo>
                    <a:pt x="14" y="30"/>
                    <a:pt x="14" y="30"/>
                    <a:pt x="14" y="30"/>
                  </a:cubicBezTo>
                  <a:cubicBezTo>
                    <a:pt x="15" y="39"/>
                    <a:pt x="15" y="45"/>
                    <a:pt x="15" y="45"/>
                  </a:cubicBezTo>
                  <a:cubicBezTo>
                    <a:pt x="15" y="45"/>
                    <a:pt x="15" y="45"/>
                    <a:pt x="15" y="45"/>
                  </a:cubicBezTo>
                  <a:cubicBezTo>
                    <a:pt x="16" y="47"/>
                    <a:pt x="16" y="47"/>
                    <a:pt x="17" y="48"/>
                  </a:cubicBezTo>
                  <a:cubicBezTo>
                    <a:pt x="19" y="76"/>
                    <a:pt x="19" y="76"/>
                    <a:pt x="19" y="76"/>
                  </a:cubicBezTo>
                  <a:cubicBezTo>
                    <a:pt x="18" y="76"/>
                    <a:pt x="18" y="76"/>
                    <a:pt x="17" y="76"/>
                  </a:cubicBezTo>
                  <a:cubicBezTo>
                    <a:pt x="11" y="67"/>
                    <a:pt x="11" y="67"/>
                    <a:pt x="11" y="67"/>
                  </a:cubicBezTo>
                  <a:cubicBezTo>
                    <a:pt x="10" y="68"/>
                    <a:pt x="10" y="68"/>
                    <a:pt x="10" y="68"/>
                  </a:cubicBezTo>
                  <a:cubicBezTo>
                    <a:pt x="15" y="77"/>
                    <a:pt x="15" y="77"/>
                    <a:pt x="15" y="77"/>
                  </a:cubicBezTo>
                  <a:cubicBezTo>
                    <a:pt x="11" y="79"/>
                    <a:pt x="7" y="82"/>
                    <a:pt x="7" y="85"/>
                  </a:cubicBezTo>
                  <a:cubicBezTo>
                    <a:pt x="7" y="86"/>
                    <a:pt x="8" y="87"/>
                    <a:pt x="9" y="88"/>
                  </a:cubicBezTo>
                  <a:cubicBezTo>
                    <a:pt x="0" y="90"/>
                    <a:pt x="0" y="90"/>
                    <a:pt x="0" y="90"/>
                  </a:cubicBezTo>
                  <a:cubicBezTo>
                    <a:pt x="0" y="92"/>
                    <a:pt x="0" y="92"/>
                    <a:pt x="0" y="92"/>
                  </a:cubicBezTo>
                  <a:cubicBezTo>
                    <a:pt x="10" y="89"/>
                    <a:pt x="10" y="89"/>
                    <a:pt x="10" y="89"/>
                  </a:cubicBezTo>
                  <a:cubicBezTo>
                    <a:pt x="13" y="93"/>
                    <a:pt x="20" y="95"/>
                    <a:pt x="29" y="96"/>
                  </a:cubicBezTo>
                  <a:cubicBezTo>
                    <a:pt x="34" y="103"/>
                    <a:pt x="34" y="103"/>
                    <a:pt x="34" y="103"/>
                  </a:cubicBezTo>
                  <a:cubicBezTo>
                    <a:pt x="35" y="102"/>
                    <a:pt x="35" y="102"/>
                    <a:pt x="35" y="102"/>
                  </a:cubicBezTo>
                  <a:cubicBezTo>
                    <a:pt x="30" y="96"/>
                    <a:pt x="30" y="96"/>
                    <a:pt x="30" y="96"/>
                  </a:cubicBezTo>
                  <a:cubicBezTo>
                    <a:pt x="30" y="96"/>
                    <a:pt x="31" y="96"/>
                    <a:pt x="31" y="96"/>
                  </a:cubicBezTo>
                  <a:cubicBezTo>
                    <a:pt x="44" y="96"/>
                    <a:pt x="54" y="91"/>
                    <a:pt x="54" y="85"/>
                  </a:cubicBezTo>
                  <a:cubicBezTo>
                    <a:pt x="54" y="83"/>
                    <a:pt x="53" y="81"/>
                    <a:pt x="51" y="79"/>
                  </a:cubicBezTo>
                  <a:cubicBezTo>
                    <a:pt x="60" y="77"/>
                    <a:pt x="60" y="77"/>
                    <a:pt x="60" y="77"/>
                  </a:cubicBezTo>
                  <a:cubicBezTo>
                    <a:pt x="60" y="75"/>
                    <a:pt x="60" y="75"/>
                    <a:pt x="60" y="75"/>
                  </a:cubicBezTo>
                  <a:lnTo>
                    <a:pt x="50" y="78"/>
                  </a:lnTo>
                  <a:close/>
                  <a:moveTo>
                    <a:pt x="29" y="55"/>
                  </a:moveTo>
                  <a:cubicBezTo>
                    <a:pt x="29" y="55"/>
                    <a:pt x="30" y="55"/>
                    <a:pt x="30" y="55"/>
                  </a:cubicBezTo>
                  <a:cubicBezTo>
                    <a:pt x="30" y="55"/>
                    <a:pt x="30" y="55"/>
                    <a:pt x="31" y="55"/>
                  </a:cubicBezTo>
                  <a:cubicBezTo>
                    <a:pt x="33" y="74"/>
                    <a:pt x="33" y="74"/>
                    <a:pt x="33" y="74"/>
                  </a:cubicBezTo>
                  <a:cubicBezTo>
                    <a:pt x="32" y="74"/>
                    <a:pt x="31" y="74"/>
                    <a:pt x="31" y="74"/>
                  </a:cubicBezTo>
                  <a:cubicBezTo>
                    <a:pt x="29" y="74"/>
                    <a:pt x="28" y="74"/>
                    <a:pt x="27" y="74"/>
                  </a:cubicBezTo>
                  <a:lnTo>
                    <a:pt x="29" y="55"/>
                  </a:lnTo>
                  <a:close/>
                  <a:moveTo>
                    <a:pt x="31" y="92"/>
                  </a:moveTo>
                  <a:cubicBezTo>
                    <a:pt x="19" y="92"/>
                    <a:pt x="11" y="88"/>
                    <a:pt x="11" y="85"/>
                  </a:cubicBezTo>
                  <a:cubicBezTo>
                    <a:pt x="11" y="83"/>
                    <a:pt x="14" y="80"/>
                    <a:pt x="19" y="79"/>
                  </a:cubicBezTo>
                  <a:cubicBezTo>
                    <a:pt x="19" y="81"/>
                    <a:pt x="19" y="81"/>
                    <a:pt x="19" y="81"/>
                  </a:cubicBezTo>
                  <a:cubicBezTo>
                    <a:pt x="26" y="81"/>
                    <a:pt x="26" y="81"/>
                    <a:pt x="26" y="81"/>
                  </a:cubicBezTo>
                  <a:cubicBezTo>
                    <a:pt x="26" y="78"/>
                    <a:pt x="26" y="78"/>
                    <a:pt x="26" y="78"/>
                  </a:cubicBezTo>
                  <a:cubicBezTo>
                    <a:pt x="28" y="78"/>
                    <a:pt x="29" y="78"/>
                    <a:pt x="31" y="78"/>
                  </a:cubicBezTo>
                  <a:cubicBezTo>
                    <a:pt x="32" y="78"/>
                    <a:pt x="32" y="78"/>
                    <a:pt x="33" y="78"/>
                  </a:cubicBezTo>
                  <a:cubicBezTo>
                    <a:pt x="34" y="81"/>
                    <a:pt x="34" y="81"/>
                    <a:pt x="34" y="81"/>
                  </a:cubicBezTo>
                  <a:cubicBezTo>
                    <a:pt x="40" y="81"/>
                    <a:pt x="40" y="81"/>
                    <a:pt x="40" y="81"/>
                  </a:cubicBezTo>
                  <a:cubicBezTo>
                    <a:pt x="40" y="79"/>
                    <a:pt x="40" y="79"/>
                    <a:pt x="40" y="79"/>
                  </a:cubicBezTo>
                  <a:cubicBezTo>
                    <a:pt x="46" y="80"/>
                    <a:pt x="51" y="83"/>
                    <a:pt x="51" y="85"/>
                  </a:cubicBezTo>
                  <a:cubicBezTo>
                    <a:pt x="51" y="88"/>
                    <a:pt x="42" y="92"/>
                    <a:pt x="31"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89">
              <a:extLst>
                <a:ext uri="{FF2B5EF4-FFF2-40B4-BE49-F238E27FC236}">
                  <a16:creationId xmlns:a16="http://schemas.microsoft.com/office/drawing/2014/main" id="{090929ED-6DA4-4092-B18A-672B9E19C7D7}"/>
                </a:ext>
              </a:extLst>
            </p:cNvPr>
            <p:cNvSpPr>
              <a:spLocks/>
            </p:cNvSpPr>
            <p:nvPr/>
          </p:nvSpPr>
          <p:spPr bwMode="auto">
            <a:xfrm>
              <a:off x="5832475" y="2209800"/>
              <a:ext cx="41275" cy="57150"/>
            </a:xfrm>
            <a:custGeom>
              <a:avLst/>
              <a:gdLst>
                <a:gd name="T0" fmla="*/ 24 w 26"/>
                <a:gd name="T1" fmla="*/ 36 h 36"/>
                <a:gd name="T2" fmla="*/ 26 w 26"/>
                <a:gd name="T3" fmla="*/ 33 h 36"/>
                <a:gd name="T4" fmla="*/ 5 w 26"/>
                <a:gd name="T5" fmla="*/ 0 h 36"/>
                <a:gd name="T6" fmla="*/ 0 w 26"/>
                <a:gd name="T7" fmla="*/ 0 h 36"/>
                <a:gd name="T8" fmla="*/ 24 w 26"/>
                <a:gd name="T9" fmla="*/ 36 h 36"/>
              </a:gdLst>
              <a:ahLst/>
              <a:cxnLst>
                <a:cxn ang="0">
                  <a:pos x="T0" y="T1"/>
                </a:cxn>
                <a:cxn ang="0">
                  <a:pos x="T2" y="T3"/>
                </a:cxn>
                <a:cxn ang="0">
                  <a:pos x="T4" y="T5"/>
                </a:cxn>
                <a:cxn ang="0">
                  <a:pos x="T6" y="T7"/>
                </a:cxn>
                <a:cxn ang="0">
                  <a:pos x="T8" y="T9"/>
                </a:cxn>
              </a:cxnLst>
              <a:rect l="0" t="0" r="r" b="b"/>
              <a:pathLst>
                <a:path w="26" h="36">
                  <a:moveTo>
                    <a:pt x="24" y="36"/>
                  </a:moveTo>
                  <a:lnTo>
                    <a:pt x="26" y="33"/>
                  </a:lnTo>
                  <a:lnTo>
                    <a:pt x="5" y="0"/>
                  </a:lnTo>
                  <a:lnTo>
                    <a:pt x="0" y="0"/>
                  </a:lnTo>
                  <a:lnTo>
                    <a:pt x="2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90">
              <a:extLst>
                <a:ext uri="{FF2B5EF4-FFF2-40B4-BE49-F238E27FC236}">
                  <a16:creationId xmlns:a16="http://schemas.microsoft.com/office/drawing/2014/main" id="{499B888D-720F-4A8A-82FC-BA81934E815E}"/>
                </a:ext>
              </a:extLst>
            </p:cNvPr>
            <p:cNvSpPr>
              <a:spLocks/>
            </p:cNvSpPr>
            <p:nvPr/>
          </p:nvSpPr>
          <p:spPr bwMode="auto">
            <a:xfrm>
              <a:off x="5761038" y="2101850"/>
              <a:ext cx="41275" cy="55563"/>
            </a:xfrm>
            <a:custGeom>
              <a:avLst/>
              <a:gdLst>
                <a:gd name="T0" fmla="*/ 0 w 26"/>
                <a:gd name="T1" fmla="*/ 0 h 35"/>
                <a:gd name="T2" fmla="*/ 24 w 26"/>
                <a:gd name="T3" fmla="*/ 35 h 35"/>
                <a:gd name="T4" fmla="*/ 26 w 26"/>
                <a:gd name="T5" fmla="*/ 33 h 35"/>
                <a:gd name="T6" fmla="*/ 3 w 26"/>
                <a:gd name="T7" fmla="*/ 0 h 35"/>
                <a:gd name="T8" fmla="*/ 0 w 26"/>
                <a:gd name="T9" fmla="*/ 0 h 35"/>
              </a:gdLst>
              <a:ahLst/>
              <a:cxnLst>
                <a:cxn ang="0">
                  <a:pos x="T0" y="T1"/>
                </a:cxn>
                <a:cxn ang="0">
                  <a:pos x="T2" y="T3"/>
                </a:cxn>
                <a:cxn ang="0">
                  <a:pos x="T4" y="T5"/>
                </a:cxn>
                <a:cxn ang="0">
                  <a:pos x="T6" y="T7"/>
                </a:cxn>
                <a:cxn ang="0">
                  <a:pos x="T8" y="T9"/>
                </a:cxn>
              </a:cxnLst>
              <a:rect l="0" t="0" r="r" b="b"/>
              <a:pathLst>
                <a:path w="26" h="35">
                  <a:moveTo>
                    <a:pt x="0" y="0"/>
                  </a:moveTo>
                  <a:lnTo>
                    <a:pt x="24" y="35"/>
                  </a:lnTo>
                  <a:lnTo>
                    <a:pt x="26" y="33"/>
                  </a:ln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Freeform 91">
              <a:extLst>
                <a:ext uri="{FF2B5EF4-FFF2-40B4-BE49-F238E27FC236}">
                  <a16:creationId xmlns:a16="http://schemas.microsoft.com/office/drawing/2014/main" id="{B1813D40-B67D-4AC2-AEA8-FED5154A5218}"/>
                </a:ext>
              </a:extLst>
            </p:cNvPr>
            <p:cNvSpPr>
              <a:spLocks/>
            </p:cNvSpPr>
            <p:nvPr/>
          </p:nvSpPr>
          <p:spPr bwMode="auto">
            <a:xfrm>
              <a:off x="5686425" y="1992313"/>
              <a:ext cx="41275" cy="57150"/>
            </a:xfrm>
            <a:custGeom>
              <a:avLst/>
              <a:gdLst>
                <a:gd name="T0" fmla="*/ 0 w 26"/>
                <a:gd name="T1" fmla="*/ 0 h 36"/>
                <a:gd name="T2" fmla="*/ 24 w 26"/>
                <a:gd name="T3" fmla="*/ 36 h 36"/>
                <a:gd name="T4" fmla="*/ 26 w 26"/>
                <a:gd name="T5" fmla="*/ 33 h 36"/>
                <a:gd name="T6" fmla="*/ 3 w 26"/>
                <a:gd name="T7" fmla="*/ 0 h 36"/>
                <a:gd name="T8" fmla="*/ 0 w 26"/>
                <a:gd name="T9" fmla="*/ 0 h 36"/>
              </a:gdLst>
              <a:ahLst/>
              <a:cxnLst>
                <a:cxn ang="0">
                  <a:pos x="T0" y="T1"/>
                </a:cxn>
                <a:cxn ang="0">
                  <a:pos x="T2" y="T3"/>
                </a:cxn>
                <a:cxn ang="0">
                  <a:pos x="T4" y="T5"/>
                </a:cxn>
                <a:cxn ang="0">
                  <a:pos x="T6" y="T7"/>
                </a:cxn>
                <a:cxn ang="0">
                  <a:pos x="T8" y="T9"/>
                </a:cxn>
              </a:cxnLst>
              <a:rect l="0" t="0" r="r" b="b"/>
              <a:pathLst>
                <a:path w="26" h="36">
                  <a:moveTo>
                    <a:pt x="0" y="0"/>
                  </a:moveTo>
                  <a:lnTo>
                    <a:pt x="24" y="36"/>
                  </a:lnTo>
                  <a:lnTo>
                    <a:pt x="26" y="33"/>
                  </a:ln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 name="Freeform 92">
              <a:extLst>
                <a:ext uri="{FF2B5EF4-FFF2-40B4-BE49-F238E27FC236}">
                  <a16:creationId xmlns:a16="http://schemas.microsoft.com/office/drawing/2014/main" id="{54CD63FC-C297-4CC1-AE86-A9FC210A81E5}"/>
                </a:ext>
              </a:extLst>
            </p:cNvPr>
            <p:cNvSpPr>
              <a:spLocks/>
            </p:cNvSpPr>
            <p:nvPr/>
          </p:nvSpPr>
          <p:spPr bwMode="auto">
            <a:xfrm>
              <a:off x="6200775" y="1835150"/>
              <a:ext cx="38100" cy="63500"/>
            </a:xfrm>
            <a:custGeom>
              <a:avLst/>
              <a:gdLst>
                <a:gd name="T0" fmla="*/ 22 w 24"/>
                <a:gd name="T1" fmla="*/ 0 h 40"/>
                <a:gd name="T2" fmla="*/ 0 w 24"/>
                <a:gd name="T3" fmla="*/ 38 h 40"/>
                <a:gd name="T4" fmla="*/ 5 w 24"/>
                <a:gd name="T5" fmla="*/ 40 h 40"/>
                <a:gd name="T6" fmla="*/ 24 w 24"/>
                <a:gd name="T7" fmla="*/ 2 h 40"/>
                <a:gd name="T8" fmla="*/ 22 w 24"/>
                <a:gd name="T9" fmla="*/ 0 h 40"/>
              </a:gdLst>
              <a:ahLst/>
              <a:cxnLst>
                <a:cxn ang="0">
                  <a:pos x="T0" y="T1"/>
                </a:cxn>
                <a:cxn ang="0">
                  <a:pos x="T2" y="T3"/>
                </a:cxn>
                <a:cxn ang="0">
                  <a:pos x="T4" y="T5"/>
                </a:cxn>
                <a:cxn ang="0">
                  <a:pos x="T6" y="T7"/>
                </a:cxn>
                <a:cxn ang="0">
                  <a:pos x="T8" y="T9"/>
                </a:cxn>
              </a:cxnLst>
              <a:rect l="0" t="0" r="r" b="b"/>
              <a:pathLst>
                <a:path w="24" h="40">
                  <a:moveTo>
                    <a:pt x="22" y="0"/>
                  </a:moveTo>
                  <a:lnTo>
                    <a:pt x="0" y="38"/>
                  </a:lnTo>
                  <a:lnTo>
                    <a:pt x="5" y="40"/>
                  </a:lnTo>
                  <a:lnTo>
                    <a:pt x="24" y="2"/>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 name="Freeform 93">
              <a:extLst>
                <a:ext uri="{FF2B5EF4-FFF2-40B4-BE49-F238E27FC236}">
                  <a16:creationId xmlns:a16="http://schemas.microsoft.com/office/drawing/2014/main" id="{432B7E45-E671-4276-B83A-C45275B609E1}"/>
                </a:ext>
              </a:extLst>
            </p:cNvPr>
            <p:cNvSpPr>
              <a:spLocks/>
            </p:cNvSpPr>
            <p:nvPr/>
          </p:nvSpPr>
          <p:spPr bwMode="auto">
            <a:xfrm>
              <a:off x="6351588" y="1676400"/>
              <a:ext cx="26988" cy="19050"/>
            </a:xfrm>
            <a:custGeom>
              <a:avLst/>
              <a:gdLst>
                <a:gd name="T0" fmla="*/ 0 w 17"/>
                <a:gd name="T1" fmla="*/ 8 h 12"/>
                <a:gd name="T2" fmla="*/ 0 w 17"/>
                <a:gd name="T3" fmla="*/ 12 h 12"/>
                <a:gd name="T4" fmla="*/ 17 w 17"/>
                <a:gd name="T5" fmla="*/ 3 h 12"/>
                <a:gd name="T6" fmla="*/ 17 w 17"/>
                <a:gd name="T7" fmla="*/ 0 h 12"/>
                <a:gd name="T8" fmla="*/ 0 w 17"/>
                <a:gd name="T9" fmla="*/ 8 h 12"/>
              </a:gdLst>
              <a:ahLst/>
              <a:cxnLst>
                <a:cxn ang="0">
                  <a:pos x="T0" y="T1"/>
                </a:cxn>
                <a:cxn ang="0">
                  <a:pos x="T2" y="T3"/>
                </a:cxn>
                <a:cxn ang="0">
                  <a:pos x="T4" y="T5"/>
                </a:cxn>
                <a:cxn ang="0">
                  <a:pos x="T6" y="T7"/>
                </a:cxn>
                <a:cxn ang="0">
                  <a:pos x="T8" y="T9"/>
                </a:cxn>
              </a:cxnLst>
              <a:rect l="0" t="0" r="r" b="b"/>
              <a:pathLst>
                <a:path w="17" h="12">
                  <a:moveTo>
                    <a:pt x="0" y="8"/>
                  </a:moveTo>
                  <a:lnTo>
                    <a:pt x="0" y="12"/>
                  </a:lnTo>
                  <a:lnTo>
                    <a:pt x="17" y="3"/>
                  </a:lnTo>
                  <a:lnTo>
                    <a:pt x="17"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 name="Freeform 94">
              <a:extLst>
                <a:ext uri="{FF2B5EF4-FFF2-40B4-BE49-F238E27FC236}">
                  <a16:creationId xmlns:a16="http://schemas.microsoft.com/office/drawing/2014/main" id="{9B92504B-5827-4EAC-9699-A9784FEF9E1F}"/>
                </a:ext>
              </a:extLst>
            </p:cNvPr>
            <p:cNvSpPr>
              <a:spLocks/>
            </p:cNvSpPr>
            <p:nvPr/>
          </p:nvSpPr>
          <p:spPr bwMode="auto">
            <a:xfrm>
              <a:off x="6205538" y="1670050"/>
              <a:ext cx="30163" cy="22225"/>
            </a:xfrm>
            <a:custGeom>
              <a:avLst/>
              <a:gdLst>
                <a:gd name="T0" fmla="*/ 0 w 19"/>
                <a:gd name="T1" fmla="*/ 2 h 14"/>
                <a:gd name="T2" fmla="*/ 16 w 19"/>
                <a:gd name="T3" fmla="*/ 14 h 14"/>
                <a:gd name="T4" fmla="*/ 19 w 19"/>
                <a:gd name="T5" fmla="*/ 12 h 14"/>
                <a:gd name="T6" fmla="*/ 0 w 19"/>
                <a:gd name="T7" fmla="*/ 0 h 14"/>
                <a:gd name="T8" fmla="*/ 0 w 19"/>
                <a:gd name="T9" fmla="*/ 2 h 14"/>
              </a:gdLst>
              <a:ahLst/>
              <a:cxnLst>
                <a:cxn ang="0">
                  <a:pos x="T0" y="T1"/>
                </a:cxn>
                <a:cxn ang="0">
                  <a:pos x="T2" y="T3"/>
                </a:cxn>
                <a:cxn ang="0">
                  <a:pos x="T4" y="T5"/>
                </a:cxn>
                <a:cxn ang="0">
                  <a:pos x="T6" y="T7"/>
                </a:cxn>
                <a:cxn ang="0">
                  <a:pos x="T8" y="T9"/>
                </a:cxn>
              </a:cxnLst>
              <a:rect l="0" t="0" r="r" b="b"/>
              <a:pathLst>
                <a:path w="19" h="14">
                  <a:moveTo>
                    <a:pt x="0" y="2"/>
                  </a:moveTo>
                  <a:lnTo>
                    <a:pt x="16" y="14"/>
                  </a:lnTo>
                  <a:lnTo>
                    <a:pt x="19" y="1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 name="Freeform 95">
              <a:extLst>
                <a:ext uri="{FF2B5EF4-FFF2-40B4-BE49-F238E27FC236}">
                  <a16:creationId xmlns:a16="http://schemas.microsoft.com/office/drawing/2014/main" id="{58453C3F-8276-4810-A495-3FFD096679F1}"/>
                </a:ext>
              </a:extLst>
            </p:cNvPr>
            <p:cNvSpPr>
              <a:spLocks/>
            </p:cNvSpPr>
            <p:nvPr/>
          </p:nvSpPr>
          <p:spPr bwMode="auto">
            <a:xfrm>
              <a:off x="5826125" y="2439988"/>
              <a:ext cx="66675" cy="30163"/>
            </a:xfrm>
            <a:custGeom>
              <a:avLst/>
              <a:gdLst>
                <a:gd name="T0" fmla="*/ 0 w 42"/>
                <a:gd name="T1" fmla="*/ 16 h 19"/>
                <a:gd name="T2" fmla="*/ 2 w 42"/>
                <a:gd name="T3" fmla="*/ 19 h 19"/>
                <a:gd name="T4" fmla="*/ 42 w 42"/>
                <a:gd name="T5" fmla="*/ 2 h 19"/>
                <a:gd name="T6" fmla="*/ 40 w 42"/>
                <a:gd name="T7" fmla="*/ 0 h 19"/>
                <a:gd name="T8" fmla="*/ 0 w 42"/>
                <a:gd name="T9" fmla="*/ 16 h 19"/>
              </a:gdLst>
              <a:ahLst/>
              <a:cxnLst>
                <a:cxn ang="0">
                  <a:pos x="T0" y="T1"/>
                </a:cxn>
                <a:cxn ang="0">
                  <a:pos x="T2" y="T3"/>
                </a:cxn>
                <a:cxn ang="0">
                  <a:pos x="T4" y="T5"/>
                </a:cxn>
                <a:cxn ang="0">
                  <a:pos x="T6" y="T7"/>
                </a:cxn>
                <a:cxn ang="0">
                  <a:pos x="T8" y="T9"/>
                </a:cxn>
              </a:cxnLst>
              <a:rect l="0" t="0" r="r" b="b"/>
              <a:pathLst>
                <a:path w="42" h="19">
                  <a:moveTo>
                    <a:pt x="0" y="16"/>
                  </a:moveTo>
                  <a:lnTo>
                    <a:pt x="2" y="19"/>
                  </a:lnTo>
                  <a:lnTo>
                    <a:pt x="42" y="2"/>
                  </a:lnTo>
                  <a:lnTo>
                    <a:pt x="40"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83" name="组合 82">
            <a:extLst>
              <a:ext uri="{FF2B5EF4-FFF2-40B4-BE49-F238E27FC236}">
                <a16:creationId xmlns:a16="http://schemas.microsoft.com/office/drawing/2014/main" id="{A80871F3-5EAE-407B-829C-4DBD93FD3494}"/>
              </a:ext>
            </a:extLst>
          </p:cNvPr>
          <p:cNvGrpSpPr>
            <a:grpSpLocks noChangeAspect="1"/>
          </p:cNvGrpSpPr>
          <p:nvPr/>
        </p:nvGrpSpPr>
        <p:grpSpPr>
          <a:xfrm>
            <a:off x="1917365" y="3230834"/>
            <a:ext cx="436524" cy="576000"/>
            <a:chOff x="5672138" y="4365625"/>
            <a:chExt cx="919163" cy="1212850"/>
          </a:xfrm>
          <a:solidFill>
            <a:schemeClr val="bg1"/>
          </a:solidFill>
        </p:grpSpPr>
        <p:sp>
          <p:nvSpPr>
            <p:cNvPr id="84" name="Freeform 163">
              <a:extLst>
                <a:ext uri="{FF2B5EF4-FFF2-40B4-BE49-F238E27FC236}">
                  <a16:creationId xmlns:a16="http://schemas.microsoft.com/office/drawing/2014/main" id="{55D725A0-E7F1-4AFD-B972-B860BCB675BB}"/>
                </a:ext>
              </a:extLst>
            </p:cNvPr>
            <p:cNvSpPr>
              <a:spLocks/>
            </p:cNvSpPr>
            <p:nvPr/>
          </p:nvSpPr>
          <p:spPr bwMode="auto">
            <a:xfrm>
              <a:off x="6269038" y="5000625"/>
              <a:ext cx="52388" cy="49213"/>
            </a:xfrm>
            <a:custGeom>
              <a:avLst/>
              <a:gdLst>
                <a:gd name="T0" fmla="*/ 1 w 14"/>
                <a:gd name="T1" fmla="*/ 10 h 13"/>
                <a:gd name="T2" fmla="*/ 3 w 14"/>
                <a:gd name="T3" fmla="*/ 8 h 13"/>
                <a:gd name="T4" fmla="*/ 5 w 14"/>
                <a:gd name="T5" fmla="*/ 8 h 13"/>
                <a:gd name="T6" fmla="*/ 9 w 14"/>
                <a:gd name="T7" fmla="*/ 12 h 13"/>
                <a:gd name="T8" fmla="*/ 14 w 14"/>
                <a:gd name="T9" fmla="*/ 0 h 13"/>
                <a:gd name="T10" fmla="*/ 4 w 14"/>
                <a:gd name="T11" fmla="*/ 2 h 13"/>
                <a:gd name="T12" fmla="*/ 1 w 14"/>
                <a:gd name="T13" fmla="*/ 10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1" y="10"/>
                  </a:moveTo>
                  <a:cubicBezTo>
                    <a:pt x="0" y="13"/>
                    <a:pt x="3" y="9"/>
                    <a:pt x="3" y="8"/>
                  </a:cubicBezTo>
                  <a:cubicBezTo>
                    <a:pt x="3" y="6"/>
                    <a:pt x="5" y="6"/>
                    <a:pt x="5" y="8"/>
                  </a:cubicBezTo>
                  <a:cubicBezTo>
                    <a:pt x="5" y="11"/>
                    <a:pt x="6" y="12"/>
                    <a:pt x="9" y="12"/>
                  </a:cubicBezTo>
                  <a:cubicBezTo>
                    <a:pt x="13" y="11"/>
                    <a:pt x="14" y="0"/>
                    <a:pt x="14" y="0"/>
                  </a:cubicBezTo>
                  <a:cubicBezTo>
                    <a:pt x="4" y="2"/>
                    <a:pt x="4" y="2"/>
                    <a:pt x="4" y="2"/>
                  </a:cubicBezTo>
                  <a:cubicBezTo>
                    <a:pt x="2" y="2"/>
                    <a:pt x="1" y="7"/>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 name="Freeform 164">
              <a:extLst>
                <a:ext uri="{FF2B5EF4-FFF2-40B4-BE49-F238E27FC236}">
                  <a16:creationId xmlns:a16="http://schemas.microsoft.com/office/drawing/2014/main" id="{26138957-9B1B-45BE-9342-DF287F428C90}"/>
                </a:ext>
              </a:extLst>
            </p:cNvPr>
            <p:cNvSpPr>
              <a:spLocks/>
            </p:cNvSpPr>
            <p:nvPr/>
          </p:nvSpPr>
          <p:spPr bwMode="auto">
            <a:xfrm>
              <a:off x="5945188" y="5000625"/>
              <a:ext cx="53975" cy="52388"/>
            </a:xfrm>
            <a:custGeom>
              <a:avLst/>
              <a:gdLst>
                <a:gd name="T0" fmla="*/ 11 w 14"/>
                <a:gd name="T1" fmla="*/ 2 h 14"/>
                <a:gd name="T2" fmla="*/ 0 w 14"/>
                <a:gd name="T3" fmla="*/ 0 h 14"/>
                <a:gd name="T4" fmla="*/ 6 w 14"/>
                <a:gd name="T5" fmla="*/ 12 h 14"/>
                <a:gd name="T6" fmla="*/ 10 w 14"/>
                <a:gd name="T7" fmla="*/ 8 h 14"/>
                <a:gd name="T8" fmla="*/ 11 w 14"/>
                <a:gd name="T9" fmla="*/ 8 h 14"/>
                <a:gd name="T10" fmla="*/ 14 w 14"/>
                <a:gd name="T11" fmla="*/ 10 h 14"/>
                <a:gd name="T12" fmla="*/ 11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2"/>
                  </a:moveTo>
                  <a:cubicBezTo>
                    <a:pt x="0" y="0"/>
                    <a:pt x="0" y="0"/>
                    <a:pt x="0" y="0"/>
                  </a:cubicBezTo>
                  <a:cubicBezTo>
                    <a:pt x="0" y="0"/>
                    <a:pt x="1" y="12"/>
                    <a:pt x="6" y="12"/>
                  </a:cubicBezTo>
                  <a:cubicBezTo>
                    <a:pt x="9" y="12"/>
                    <a:pt x="10" y="11"/>
                    <a:pt x="10" y="8"/>
                  </a:cubicBezTo>
                  <a:cubicBezTo>
                    <a:pt x="10" y="6"/>
                    <a:pt x="11" y="6"/>
                    <a:pt x="11" y="8"/>
                  </a:cubicBezTo>
                  <a:cubicBezTo>
                    <a:pt x="11" y="9"/>
                    <a:pt x="14" y="14"/>
                    <a:pt x="14" y="10"/>
                  </a:cubicBezTo>
                  <a:cubicBezTo>
                    <a:pt x="13" y="7"/>
                    <a:pt x="13" y="2"/>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 name="Freeform 165">
              <a:extLst>
                <a:ext uri="{FF2B5EF4-FFF2-40B4-BE49-F238E27FC236}">
                  <a16:creationId xmlns:a16="http://schemas.microsoft.com/office/drawing/2014/main" id="{569F0863-2C7E-4BAF-943D-F7D6B25229B8}"/>
                </a:ext>
              </a:extLst>
            </p:cNvPr>
            <p:cNvSpPr>
              <a:spLocks/>
            </p:cNvSpPr>
            <p:nvPr/>
          </p:nvSpPr>
          <p:spPr bwMode="auto">
            <a:xfrm>
              <a:off x="5919788" y="4624388"/>
              <a:ext cx="431800" cy="676275"/>
            </a:xfrm>
            <a:custGeom>
              <a:avLst/>
              <a:gdLst>
                <a:gd name="T0" fmla="*/ 114 w 115"/>
                <a:gd name="T1" fmla="*/ 18 h 180"/>
                <a:gd name="T2" fmla="*/ 76 w 115"/>
                <a:gd name="T3" fmla="*/ 2 h 180"/>
                <a:gd name="T4" fmla="*/ 74 w 115"/>
                <a:gd name="T5" fmla="*/ 3 h 180"/>
                <a:gd name="T6" fmla="*/ 65 w 115"/>
                <a:gd name="T7" fmla="*/ 41 h 180"/>
                <a:gd name="T8" fmla="*/ 62 w 115"/>
                <a:gd name="T9" fmla="*/ 13 h 180"/>
                <a:gd name="T10" fmla="*/ 63 w 115"/>
                <a:gd name="T11" fmla="*/ 10 h 180"/>
                <a:gd name="T12" fmla="*/ 61 w 115"/>
                <a:gd name="T13" fmla="*/ 7 h 180"/>
                <a:gd name="T14" fmla="*/ 56 w 115"/>
                <a:gd name="T15" fmla="*/ 7 h 180"/>
                <a:gd name="T16" fmla="*/ 54 w 115"/>
                <a:gd name="T17" fmla="*/ 10 h 180"/>
                <a:gd name="T18" fmla="*/ 55 w 115"/>
                <a:gd name="T19" fmla="*/ 13 h 180"/>
                <a:gd name="T20" fmla="*/ 52 w 115"/>
                <a:gd name="T21" fmla="*/ 39 h 180"/>
                <a:gd name="T22" fmla="*/ 51 w 115"/>
                <a:gd name="T23" fmla="*/ 41 h 180"/>
                <a:gd name="T24" fmla="*/ 41 w 115"/>
                <a:gd name="T25" fmla="*/ 2 h 180"/>
                <a:gd name="T26" fmla="*/ 40 w 115"/>
                <a:gd name="T27" fmla="*/ 2 h 180"/>
                <a:gd name="T28" fmla="*/ 1 w 115"/>
                <a:gd name="T29" fmla="*/ 22 h 180"/>
                <a:gd name="T30" fmla="*/ 6 w 115"/>
                <a:gd name="T31" fmla="*/ 96 h 180"/>
                <a:gd name="T32" fmla="*/ 20 w 115"/>
                <a:gd name="T33" fmla="*/ 98 h 180"/>
                <a:gd name="T34" fmla="*/ 18 w 115"/>
                <a:gd name="T35" fmla="*/ 33 h 180"/>
                <a:gd name="T36" fmla="*/ 19 w 115"/>
                <a:gd name="T37" fmla="*/ 35 h 180"/>
                <a:gd name="T38" fmla="*/ 19 w 115"/>
                <a:gd name="T39" fmla="*/ 35 h 180"/>
                <a:gd name="T40" fmla="*/ 22 w 115"/>
                <a:gd name="T41" fmla="*/ 67 h 180"/>
                <a:gd name="T42" fmla="*/ 25 w 115"/>
                <a:gd name="T43" fmla="*/ 101 h 180"/>
                <a:gd name="T44" fmla="*/ 25 w 115"/>
                <a:gd name="T45" fmla="*/ 101 h 180"/>
                <a:gd name="T46" fmla="*/ 28 w 115"/>
                <a:gd name="T47" fmla="*/ 108 h 180"/>
                <a:gd name="T48" fmla="*/ 33 w 115"/>
                <a:gd name="T49" fmla="*/ 180 h 180"/>
                <a:gd name="T50" fmla="*/ 48 w 115"/>
                <a:gd name="T51" fmla="*/ 180 h 180"/>
                <a:gd name="T52" fmla="*/ 55 w 115"/>
                <a:gd name="T53" fmla="*/ 123 h 180"/>
                <a:gd name="T54" fmla="*/ 56 w 115"/>
                <a:gd name="T55" fmla="*/ 123 h 180"/>
                <a:gd name="T56" fmla="*/ 58 w 115"/>
                <a:gd name="T57" fmla="*/ 123 h 180"/>
                <a:gd name="T58" fmla="*/ 65 w 115"/>
                <a:gd name="T59" fmla="*/ 180 h 180"/>
                <a:gd name="T60" fmla="*/ 80 w 115"/>
                <a:gd name="T61" fmla="*/ 180 h 180"/>
                <a:gd name="T62" fmla="*/ 85 w 115"/>
                <a:gd name="T63" fmla="*/ 109 h 180"/>
                <a:gd name="T64" fmla="*/ 89 w 115"/>
                <a:gd name="T65" fmla="*/ 101 h 180"/>
                <a:gd name="T66" fmla="*/ 89 w 115"/>
                <a:gd name="T67" fmla="*/ 101 h 180"/>
                <a:gd name="T68" fmla="*/ 91 w 115"/>
                <a:gd name="T69" fmla="*/ 78 h 180"/>
                <a:gd name="T70" fmla="*/ 94 w 115"/>
                <a:gd name="T71" fmla="*/ 36 h 180"/>
                <a:gd name="T72" fmla="*/ 94 w 115"/>
                <a:gd name="T73" fmla="*/ 35 h 180"/>
                <a:gd name="T74" fmla="*/ 96 w 115"/>
                <a:gd name="T75" fmla="*/ 33 h 180"/>
                <a:gd name="T76" fmla="*/ 96 w 115"/>
                <a:gd name="T77" fmla="*/ 98 h 180"/>
                <a:gd name="T78" fmla="*/ 107 w 115"/>
                <a:gd name="T79" fmla="*/ 96 h 180"/>
                <a:gd name="T80" fmla="*/ 114 w 115"/>
                <a:gd name="T81"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 h="180">
                  <a:moveTo>
                    <a:pt x="114" y="18"/>
                  </a:moveTo>
                  <a:cubicBezTo>
                    <a:pt x="113" y="15"/>
                    <a:pt x="92" y="0"/>
                    <a:pt x="76" y="2"/>
                  </a:cubicBezTo>
                  <a:cubicBezTo>
                    <a:pt x="76" y="2"/>
                    <a:pt x="75" y="3"/>
                    <a:pt x="74" y="3"/>
                  </a:cubicBezTo>
                  <a:cubicBezTo>
                    <a:pt x="65" y="41"/>
                    <a:pt x="65" y="41"/>
                    <a:pt x="65" y="41"/>
                  </a:cubicBezTo>
                  <a:cubicBezTo>
                    <a:pt x="62" y="13"/>
                    <a:pt x="62" y="13"/>
                    <a:pt x="62" y="13"/>
                  </a:cubicBezTo>
                  <a:cubicBezTo>
                    <a:pt x="63" y="10"/>
                    <a:pt x="63" y="10"/>
                    <a:pt x="63" y="10"/>
                  </a:cubicBezTo>
                  <a:cubicBezTo>
                    <a:pt x="61" y="7"/>
                    <a:pt x="61" y="7"/>
                    <a:pt x="61" y="7"/>
                  </a:cubicBezTo>
                  <a:cubicBezTo>
                    <a:pt x="56" y="7"/>
                    <a:pt x="56" y="7"/>
                    <a:pt x="56" y="7"/>
                  </a:cubicBezTo>
                  <a:cubicBezTo>
                    <a:pt x="54" y="10"/>
                    <a:pt x="54" y="10"/>
                    <a:pt x="54" y="10"/>
                  </a:cubicBezTo>
                  <a:cubicBezTo>
                    <a:pt x="55" y="13"/>
                    <a:pt x="55" y="13"/>
                    <a:pt x="55" y="13"/>
                  </a:cubicBezTo>
                  <a:cubicBezTo>
                    <a:pt x="52" y="39"/>
                    <a:pt x="52" y="39"/>
                    <a:pt x="52" y="39"/>
                  </a:cubicBezTo>
                  <a:cubicBezTo>
                    <a:pt x="51" y="41"/>
                    <a:pt x="51" y="41"/>
                    <a:pt x="51" y="41"/>
                  </a:cubicBezTo>
                  <a:cubicBezTo>
                    <a:pt x="41" y="2"/>
                    <a:pt x="41" y="2"/>
                    <a:pt x="41" y="2"/>
                  </a:cubicBezTo>
                  <a:cubicBezTo>
                    <a:pt x="41" y="2"/>
                    <a:pt x="40" y="2"/>
                    <a:pt x="40" y="2"/>
                  </a:cubicBezTo>
                  <a:cubicBezTo>
                    <a:pt x="23" y="5"/>
                    <a:pt x="2" y="11"/>
                    <a:pt x="1" y="22"/>
                  </a:cubicBezTo>
                  <a:cubicBezTo>
                    <a:pt x="0" y="28"/>
                    <a:pt x="4" y="83"/>
                    <a:pt x="6" y="96"/>
                  </a:cubicBezTo>
                  <a:cubicBezTo>
                    <a:pt x="11" y="99"/>
                    <a:pt x="17" y="98"/>
                    <a:pt x="20" y="98"/>
                  </a:cubicBezTo>
                  <a:cubicBezTo>
                    <a:pt x="19" y="89"/>
                    <a:pt x="16" y="32"/>
                    <a:pt x="18" y="33"/>
                  </a:cubicBezTo>
                  <a:cubicBezTo>
                    <a:pt x="18" y="34"/>
                    <a:pt x="19" y="34"/>
                    <a:pt x="19" y="35"/>
                  </a:cubicBezTo>
                  <a:cubicBezTo>
                    <a:pt x="19" y="35"/>
                    <a:pt x="19" y="35"/>
                    <a:pt x="19" y="35"/>
                  </a:cubicBezTo>
                  <a:cubicBezTo>
                    <a:pt x="22" y="67"/>
                    <a:pt x="22" y="67"/>
                    <a:pt x="22" y="67"/>
                  </a:cubicBezTo>
                  <a:cubicBezTo>
                    <a:pt x="23" y="86"/>
                    <a:pt x="24" y="100"/>
                    <a:pt x="25" y="101"/>
                  </a:cubicBezTo>
                  <a:cubicBezTo>
                    <a:pt x="25" y="101"/>
                    <a:pt x="25" y="101"/>
                    <a:pt x="25" y="101"/>
                  </a:cubicBezTo>
                  <a:cubicBezTo>
                    <a:pt x="25" y="104"/>
                    <a:pt x="27" y="106"/>
                    <a:pt x="28" y="108"/>
                  </a:cubicBezTo>
                  <a:cubicBezTo>
                    <a:pt x="33" y="180"/>
                    <a:pt x="33" y="180"/>
                    <a:pt x="33" y="180"/>
                  </a:cubicBezTo>
                  <a:cubicBezTo>
                    <a:pt x="48" y="180"/>
                    <a:pt x="48" y="180"/>
                    <a:pt x="48" y="180"/>
                  </a:cubicBezTo>
                  <a:cubicBezTo>
                    <a:pt x="55" y="123"/>
                    <a:pt x="55" y="123"/>
                    <a:pt x="55" y="123"/>
                  </a:cubicBezTo>
                  <a:cubicBezTo>
                    <a:pt x="56" y="123"/>
                    <a:pt x="56" y="123"/>
                    <a:pt x="56" y="123"/>
                  </a:cubicBezTo>
                  <a:cubicBezTo>
                    <a:pt x="57" y="123"/>
                    <a:pt x="58" y="123"/>
                    <a:pt x="58" y="123"/>
                  </a:cubicBezTo>
                  <a:cubicBezTo>
                    <a:pt x="65" y="180"/>
                    <a:pt x="65" y="180"/>
                    <a:pt x="65" y="180"/>
                  </a:cubicBezTo>
                  <a:cubicBezTo>
                    <a:pt x="80" y="180"/>
                    <a:pt x="80" y="180"/>
                    <a:pt x="80" y="180"/>
                  </a:cubicBezTo>
                  <a:cubicBezTo>
                    <a:pt x="85" y="109"/>
                    <a:pt x="85" y="109"/>
                    <a:pt x="85" y="109"/>
                  </a:cubicBezTo>
                  <a:cubicBezTo>
                    <a:pt x="87" y="106"/>
                    <a:pt x="88" y="104"/>
                    <a:pt x="89" y="101"/>
                  </a:cubicBezTo>
                  <a:cubicBezTo>
                    <a:pt x="89" y="101"/>
                    <a:pt x="89" y="101"/>
                    <a:pt x="89" y="101"/>
                  </a:cubicBezTo>
                  <a:cubicBezTo>
                    <a:pt x="89" y="100"/>
                    <a:pt x="90" y="91"/>
                    <a:pt x="91" y="78"/>
                  </a:cubicBezTo>
                  <a:cubicBezTo>
                    <a:pt x="94" y="36"/>
                    <a:pt x="94" y="36"/>
                    <a:pt x="94" y="36"/>
                  </a:cubicBezTo>
                  <a:cubicBezTo>
                    <a:pt x="94" y="36"/>
                    <a:pt x="94" y="35"/>
                    <a:pt x="94" y="35"/>
                  </a:cubicBezTo>
                  <a:cubicBezTo>
                    <a:pt x="95" y="34"/>
                    <a:pt x="95" y="34"/>
                    <a:pt x="96" y="33"/>
                  </a:cubicBezTo>
                  <a:cubicBezTo>
                    <a:pt x="98" y="31"/>
                    <a:pt x="97" y="89"/>
                    <a:pt x="96" y="98"/>
                  </a:cubicBezTo>
                  <a:cubicBezTo>
                    <a:pt x="98" y="99"/>
                    <a:pt x="102" y="98"/>
                    <a:pt x="107" y="96"/>
                  </a:cubicBezTo>
                  <a:cubicBezTo>
                    <a:pt x="110" y="83"/>
                    <a:pt x="115" y="24"/>
                    <a:pt x="11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 name="Freeform 166">
              <a:extLst>
                <a:ext uri="{FF2B5EF4-FFF2-40B4-BE49-F238E27FC236}">
                  <a16:creationId xmlns:a16="http://schemas.microsoft.com/office/drawing/2014/main" id="{6223096C-3276-4AE2-89D0-E36277440032}"/>
                </a:ext>
              </a:extLst>
            </p:cNvPr>
            <p:cNvSpPr>
              <a:spLocks/>
            </p:cNvSpPr>
            <p:nvPr/>
          </p:nvSpPr>
          <p:spPr bwMode="auto">
            <a:xfrm>
              <a:off x="6043613" y="4365625"/>
              <a:ext cx="187325" cy="269875"/>
            </a:xfrm>
            <a:custGeom>
              <a:avLst/>
              <a:gdLst>
                <a:gd name="T0" fmla="*/ 2 w 50"/>
                <a:gd name="T1" fmla="*/ 33 h 72"/>
                <a:gd name="T2" fmla="*/ 0 w 50"/>
                <a:gd name="T3" fmla="*/ 42 h 72"/>
                <a:gd name="T4" fmla="*/ 2 w 50"/>
                <a:gd name="T5" fmla="*/ 50 h 72"/>
                <a:gd name="T6" fmla="*/ 3 w 50"/>
                <a:gd name="T7" fmla="*/ 48 h 72"/>
                <a:gd name="T8" fmla="*/ 25 w 50"/>
                <a:gd name="T9" fmla="*/ 72 h 72"/>
                <a:gd name="T10" fmla="*/ 47 w 50"/>
                <a:gd name="T11" fmla="*/ 47 h 72"/>
                <a:gd name="T12" fmla="*/ 48 w 50"/>
                <a:gd name="T13" fmla="*/ 49 h 72"/>
                <a:gd name="T14" fmla="*/ 50 w 50"/>
                <a:gd name="T15" fmla="*/ 41 h 72"/>
                <a:gd name="T16" fmla="*/ 48 w 50"/>
                <a:gd name="T17" fmla="*/ 33 h 72"/>
                <a:gd name="T18" fmla="*/ 48 w 50"/>
                <a:gd name="T19" fmla="*/ 33 h 72"/>
                <a:gd name="T20" fmla="*/ 47 w 50"/>
                <a:gd name="T21" fmla="*/ 26 h 72"/>
                <a:gd name="T22" fmla="*/ 29 w 50"/>
                <a:gd name="T23" fmla="*/ 22 h 72"/>
                <a:gd name="T24" fmla="*/ 32 w 50"/>
                <a:gd name="T25" fmla="*/ 23 h 72"/>
                <a:gd name="T26" fmla="*/ 49 w 50"/>
                <a:gd name="T27" fmla="*/ 17 h 72"/>
                <a:gd name="T28" fmla="*/ 8 w 50"/>
                <a:gd name="T29" fmla="*/ 13 h 72"/>
                <a:gd name="T30" fmla="*/ 0 w 50"/>
                <a:gd name="T31" fmla="*/ 18 h 72"/>
                <a:gd name="T32" fmla="*/ 6 w 50"/>
                <a:gd name="T33" fmla="*/ 18 h 72"/>
                <a:gd name="T34" fmla="*/ 2 w 50"/>
                <a:gd name="T35" fmla="*/ 29 h 72"/>
                <a:gd name="T36" fmla="*/ 2 w 50"/>
                <a:gd name="T37" fmla="*/ 33 h 72"/>
                <a:gd name="T38" fmla="*/ 2 w 50"/>
                <a:gd name="T39" fmla="*/ 3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72">
                  <a:moveTo>
                    <a:pt x="2" y="33"/>
                  </a:moveTo>
                  <a:cubicBezTo>
                    <a:pt x="1" y="33"/>
                    <a:pt x="0" y="37"/>
                    <a:pt x="0" y="42"/>
                  </a:cubicBezTo>
                  <a:cubicBezTo>
                    <a:pt x="0" y="46"/>
                    <a:pt x="1" y="50"/>
                    <a:pt x="2" y="50"/>
                  </a:cubicBezTo>
                  <a:cubicBezTo>
                    <a:pt x="2" y="50"/>
                    <a:pt x="3" y="49"/>
                    <a:pt x="3" y="48"/>
                  </a:cubicBezTo>
                  <a:cubicBezTo>
                    <a:pt x="7" y="62"/>
                    <a:pt x="19" y="72"/>
                    <a:pt x="25" y="72"/>
                  </a:cubicBezTo>
                  <a:cubicBezTo>
                    <a:pt x="34" y="72"/>
                    <a:pt x="45" y="62"/>
                    <a:pt x="47" y="47"/>
                  </a:cubicBezTo>
                  <a:cubicBezTo>
                    <a:pt x="47" y="48"/>
                    <a:pt x="48" y="49"/>
                    <a:pt x="48" y="49"/>
                  </a:cubicBezTo>
                  <a:cubicBezTo>
                    <a:pt x="49" y="49"/>
                    <a:pt x="50" y="46"/>
                    <a:pt x="50" y="41"/>
                  </a:cubicBezTo>
                  <a:cubicBezTo>
                    <a:pt x="50" y="37"/>
                    <a:pt x="49" y="33"/>
                    <a:pt x="48" y="33"/>
                  </a:cubicBezTo>
                  <a:cubicBezTo>
                    <a:pt x="48" y="33"/>
                    <a:pt x="48" y="33"/>
                    <a:pt x="48" y="33"/>
                  </a:cubicBezTo>
                  <a:cubicBezTo>
                    <a:pt x="48" y="31"/>
                    <a:pt x="48" y="29"/>
                    <a:pt x="47" y="26"/>
                  </a:cubicBezTo>
                  <a:cubicBezTo>
                    <a:pt x="44" y="30"/>
                    <a:pt x="37" y="25"/>
                    <a:pt x="29" y="22"/>
                  </a:cubicBezTo>
                  <a:cubicBezTo>
                    <a:pt x="30" y="22"/>
                    <a:pt x="31" y="23"/>
                    <a:pt x="32" y="23"/>
                  </a:cubicBezTo>
                  <a:cubicBezTo>
                    <a:pt x="44" y="30"/>
                    <a:pt x="49" y="17"/>
                    <a:pt x="49" y="17"/>
                  </a:cubicBezTo>
                  <a:cubicBezTo>
                    <a:pt x="49" y="17"/>
                    <a:pt x="34" y="0"/>
                    <a:pt x="8" y="13"/>
                  </a:cubicBezTo>
                  <a:cubicBezTo>
                    <a:pt x="6" y="14"/>
                    <a:pt x="3" y="17"/>
                    <a:pt x="0" y="18"/>
                  </a:cubicBezTo>
                  <a:cubicBezTo>
                    <a:pt x="0" y="18"/>
                    <a:pt x="3" y="18"/>
                    <a:pt x="6" y="18"/>
                  </a:cubicBezTo>
                  <a:cubicBezTo>
                    <a:pt x="3" y="20"/>
                    <a:pt x="2" y="23"/>
                    <a:pt x="2" y="29"/>
                  </a:cubicBezTo>
                  <a:cubicBezTo>
                    <a:pt x="2" y="31"/>
                    <a:pt x="2" y="32"/>
                    <a:pt x="2" y="33"/>
                  </a:cubicBezTo>
                  <a:cubicBezTo>
                    <a:pt x="2" y="33"/>
                    <a:pt x="2" y="33"/>
                    <a:pt x="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8" name="Freeform 167">
              <a:extLst>
                <a:ext uri="{FF2B5EF4-FFF2-40B4-BE49-F238E27FC236}">
                  <a16:creationId xmlns:a16="http://schemas.microsoft.com/office/drawing/2014/main" id="{6EC7F00F-52E9-4D9A-98D7-1105671A7E50}"/>
                </a:ext>
              </a:extLst>
            </p:cNvPr>
            <p:cNvSpPr>
              <a:spLocks/>
            </p:cNvSpPr>
            <p:nvPr/>
          </p:nvSpPr>
          <p:spPr bwMode="auto">
            <a:xfrm>
              <a:off x="5994400" y="5308600"/>
              <a:ext cx="101600" cy="38100"/>
            </a:xfrm>
            <a:custGeom>
              <a:avLst/>
              <a:gdLst>
                <a:gd name="T0" fmla="*/ 14 w 27"/>
                <a:gd name="T1" fmla="*/ 0 h 10"/>
                <a:gd name="T2" fmla="*/ 9 w 27"/>
                <a:gd name="T3" fmla="*/ 10 h 10"/>
                <a:gd name="T4" fmla="*/ 22 w 27"/>
                <a:gd name="T5" fmla="*/ 6 h 10"/>
                <a:gd name="T6" fmla="*/ 23 w 27"/>
                <a:gd name="T7" fmla="*/ 6 h 10"/>
                <a:gd name="T8" fmla="*/ 26 w 27"/>
                <a:gd name="T9" fmla="*/ 6 h 10"/>
                <a:gd name="T10" fmla="*/ 27 w 27"/>
                <a:gd name="T11" fmla="*/ 1 h 10"/>
                <a:gd name="T12" fmla="*/ 27 w 27"/>
                <a:gd name="T13" fmla="*/ 0 h 10"/>
                <a:gd name="T14" fmla="*/ 14 w 27"/>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0">
                  <a:moveTo>
                    <a:pt x="14" y="0"/>
                  </a:moveTo>
                  <a:cubicBezTo>
                    <a:pt x="14" y="0"/>
                    <a:pt x="0" y="9"/>
                    <a:pt x="9" y="10"/>
                  </a:cubicBezTo>
                  <a:cubicBezTo>
                    <a:pt x="15" y="10"/>
                    <a:pt x="18" y="8"/>
                    <a:pt x="22" y="6"/>
                  </a:cubicBezTo>
                  <a:cubicBezTo>
                    <a:pt x="23" y="5"/>
                    <a:pt x="23" y="6"/>
                    <a:pt x="23" y="6"/>
                  </a:cubicBezTo>
                  <a:cubicBezTo>
                    <a:pt x="24" y="6"/>
                    <a:pt x="26" y="6"/>
                    <a:pt x="26" y="6"/>
                  </a:cubicBezTo>
                  <a:cubicBezTo>
                    <a:pt x="27" y="2"/>
                    <a:pt x="27" y="1"/>
                    <a:pt x="27" y="1"/>
                  </a:cubicBezTo>
                  <a:cubicBezTo>
                    <a:pt x="27" y="0"/>
                    <a:pt x="27" y="0"/>
                    <a:pt x="27" y="0"/>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9" name="Freeform 168">
              <a:extLst>
                <a:ext uri="{FF2B5EF4-FFF2-40B4-BE49-F238E27FC236}">
                  <a16:creationId xmlns:a16="http://schemas.microsoft.com/office/drawing/2014/main" id="{A8F58F65-0EF9-4242-8BD4-669D442585A2}"/>
                </a:ext>
              </a:extLst>
            </p:cNvPr>
            <p:cNvSpPr>
              <a:spLocks/>
            </p:cNvSpPr>
            <p:nvPr/>
          </p:nvSpPr>
          <p:spPr bwMode="auto">
            <a:xfrm>
              <a:off x="6167438" y="5308600"/>
              <a:ext cx="104775" cy="38100"/>
            </a:xfrm>
            <a:custGeom>
              <a:avLst/>
              <a:gdLst>
                <a:gd name="T0" fmla="*/ 18 w 28"/>
                <a:gd name="T1" fmla="*/ 10 h 10"/>
                <a:gd name="T2" fmla="*/ 14 w 28"/>
                <a:gd name="T3" fmla="*/ 0 h 10"/>
                <a:gd name="T4" fmla="*/ 1 w 28"/>
                <a:gd name="T5" fmla="*/ 0 h 10"/>
                <a:gd name="T6" fmla="*/ 1 w 28"/>
                <a:gd name="T7" fmla="*/ 1 h 10"/>
                <a:gd name="T8" fmla="*/ 1 w 28"/>
                <a:gd name="T9" fmla="*/ 6 h 10"/>
                <a:gd name="T10" fmla="*/ 4 w 28"/>
                <a:gd name="T11" fmla="*/ 6 h 10"/>
                <a:gd name="T12" fmla="*/ 6 w 28"/>
                <a:gd name="T13" fmla="*/ 6 h 10"/>
                <a:gd name="T14" fmla="*/ 18 w 2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0">
                  <a:moveTo>
                    <a:pt x="18" y="10"/>
                  </a:moveTo>
                  <a:cubicBezTo>
                    <a:pt x="28" y="9"/>
                    <a:pt x="14" y="0"/>
                    <a:pt x="14" y="0"/>
                  </a:cubicBezTo>
                  <a:cubicBezTo>
                    <a:pt x="1" y="0"/>
                    <a:pt x="1" y="0"/>
                    <a:pt x="1" y="0"/>
                  </a:cubicBezTo>
                  <a:cubicBezTo>
                    <a:pt x="1" y="1"/>
                    <a:pt x="1" y="1"/>
                    <a:pt x="1" y="1"/>
                  </a:cubicBezTo>
                  <a:cubicBezTo>
                    <a:pt x="1" y="1"/>
                    <a:pt x="0" y="2"/>
                    <a:pt x="1" y="6"/>
                  </a:cubicBezTo>
                  <a:cubicBezTo>
                    <a:pt x="2" y="6"/>
                    <a:pt x="4" y="6"/>
                    <a:pt x="4" y="6"/>
                  </a:cubicBezTo>
                  <a:cubicBezTo>
                    <a:pt x="5" y="6"/>
                    <a:pt x="4" y="5"/>
                    <a:pt x="6" y="6"/>
                  </a:cubicBezTo>
                  <a:cubicBezTo>
                    <a:pt x="9" y="8"/>
                    <a:pt x="13" y="10"/>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0" name="Freeform 169">
              <a:extLst>
                <a:ext uri="{FF2B5EF4-FFF2-40B4-BE49-F238E27FC236}">
                  <a16:creationId xmlns:a16="http://schemas.microsoft.com/office/drawing/2014/main" id="{875B752F-9C38-4E6C-A09E-7940E426361C}"/>
                </a:ext>
              </a:extLst>
            </p:cNvPr>
            <p:cNvSpPr>
              <a:spLocks/>
            </p:cNvSpPr>
            <p:nvPr/>
          </p:nvSpPr>
          <p:spPr bwMode="auto">
            <a:xfrm>
              <a:off x="6227763" y="5353050"/>
              <a:ext cx="363538" cy="101600"/>
            </a:xfrm>
            <a:custGeom>
              <a:avLst/>
              <a:gdLst>
                <a:gd name="T0" fmla="*/ 173 w 229"/>
                <a:gd name="T1" fmla="*/ 36 h 64"/>
                <a:gd name="T2" fmla="*/ 28 w 229"/>
                <a:gd name="T3" fmla="*/ 0 h 64"/>
                <a:gd name="T4" fmla="*/ 0 w 229"/>
                <a:gd name="T5" fmla="*/ 10 h 64"/>
                <a:gd name="T6" fmla="*/ 132 w 229"/>
                <a:gd name="T7" fmla="*/ 50 h 64"/>
                <a:gd name="T8" fmla="*/ 102 w 229"/>
                <a:gd name="T9" fmla="*/ 59 h 64"/>
                <a:gd name="T10" fmla="*/ 229 w 229"/>
                <a:gd name="T11" fmla="*/ 64 h 64"/>
                <a:gd name="T12" fmla="*/ 194 w 229"/>
                <a:gd name="T13" fmla="*/ 29 h 64"/>
                <a:gd name="T14" fmla="*/ 173 w 229"/>
                <a:gd name="T15" fmla="*/ 36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64">
                  <a:moveTo>
                    <a:pt x="173" y="36"/>
                  </a:moveTo>
                  <a:lnTo>
                    <a:pt x="28" y="0"/>
                  </a:lnTo>
                  <a:lnTo>
                    <a:pt x="0" y="10"/>
                  </a:lnTo>
                  <a:lnTo>
                    <a:pt x="132" y="50"/>
                  </a:lnTo>
                  <a:lnTo>
                    <a:pt x="102" y="59"/>
                  </a:lnTo>
                  <a:lnTo>
                    <a:pt x="229" y="64"/>
                  </a:lnTo>
                  <a:lnTo>
                    <a:pt x="194" y="29"/>
                  </a:lnTo>
                  <a:lnTo>
                    <a:pt x="17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1" name="Freeform 170">
              <a:extLst>
                <a:ext uri="{FF2B5EF4-FFF2-40B4-BE49-F238E27FC236}">
                  <a16:creationId xmlns:a16="http://schemas.microsoft.com/office/drawing/2014/main" id="{3FC7689E-19AF-49F3-A55D-31947BDD13CC}"/>
                </a:ext>
              </a:extLst>
            </p:cNvPr>
            <p:cNvSpPr>
              <a:spLocks/>
            </p:cNvSpPr>
            <p:nvPr/>
          </p:nvSpPr>
          <p:spPr bwMode="auto">
            <a:xfrm>
              <a:off x="5672138" y="5360988"/>
              <a:ext cx="363538" cy="101600"/>
            </a:xfrm>
            <a:custGeom>
              <a:avLst/>
              <a:gdLst>
                <a:gd name="T0" fmla="*/ 97 w 229"/>
                <a:gd name="T1" fmla="*/ 47 h 64"/>
                <a:gd name="T2" fmla="*/ 229 w 229"/>
                <a:gd name="T3" fmla="*/ 9 h 64"/>
                <a:gd name="T4" fmla="*/ 201 w 229"/>
                <a:gd name="T5" fmla="*/ 0 h 64"/>
                <a:gd name="T6" fmla="*/ 59 w 229"/>
                <a:gd name="T7" fmla="*/ 36 h 64"/>
                <a:gd name="T8" fmla="*/ 38 w 229"/>
                <a:gd name="T9" fmla="*/ 28 h 64"/>
                <a:gd name="T10" fmla="*/ 0 w 229"/>
                <a:gd name="T11" fmla="*/ 64 h 64"/>
                <a:gd name="T12" fmla="*/ 127 w 229"/>
                <a:gd name="T13" fmla="*/ 59 h 64"/>
                <a:gd name="T14" fmla="*/ 97 w 229"/>
                <a:gd name="T15" fmla="*/ 47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64">
                  <a:moveTo>
                    <a:pt x="97" y="47"/>
                  </a:moveTo>
                  <a:lnTo>
                    <a:pt x="229" y="9"/>
                  </a:lnTo>
                  <a:lnTo>
                    <a:pt x="201" y="0"/>
                  </a:lnTo>
                  <a:lnTo>
                    <a:pt x="59" y="36"/>
                  </a:lnTo>
                  <a:lnTo>
                    <a:pt x="38" y="28"/>
                  </a:lnTo>
                  <a:lnTo>
                    <a:pt x="0" y="64"/>
                  </a:lnTo>
                  <a:lnTo>
                    <a:pt x="127" y="59"/>
                  </a:lnTo>
                  <a:lnTo>
                    <a:pt x="9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2" name="Freeform 171">
              <a:extLst>
                <a:ext uri="{FF2B5EF4-FFF2-40B4-BE49-F238E27FC236}">
                  <a16:creationId xmlns:a16="http://schemas.microsoft.com/office/drawing/2014/main" id="{121D88DC-AC0C-4631-BB21-2AF2DAA6A757}"/>
                </a:ext>
              </a:extLst>
            </p:cNvPr>
            <p:cNvSpPr>
              <a:spLocks/>
            </p:cNvSpPr>
            <p:nvPr/>
          </p:nvSpPr>
          <p:spPr bwMode="auto">
            <a:xfrm>
              <a:off x="6057900" y="5372100"/>
              <a:ext cx="158750" cy="206375"/>
            </a:xfrm>
            <a:custGeom>
              <a:avLst/>
              <a:gdLst>
                <a:gd name="T0" fmla="*/ 67 w 100"/>
                <a:gd name="T1" fmla="*/ 0 h 130"/>
                <a:gd name="T2" fmla="*/ 38 w 100"/>
                <a:gd name="T3" fmla="*/ 0 h 130"/>
                <a:gd name="T4" fmla="*/ 31 w 100"/>
                <a:gd name="T5" fmla="*/ 85 h 130"/>
                <a:gd name="T6" fmla="*/ 0 w 100"/>
                <a:gd name="T7" fmla="*/ 85 h 130"/>
                <a:gd name="T8" fmla="*/ 50 w 100"/>
                <a:gd name="T9" fmla="*/ 130 h 130"/>
                <a:gd name="T10" fmla="*/ 100 w 100"/>
                <a:gd name="T11" fmla="*/ 83 h 130"/>
                <a:gd name="T12" fmla="*/ 69 w 100"/>
                <a:gd name="T13" fmla="*/ 83 h 130"/>
                <a:gd name="T14" fmla="*/ 67 w 100"/>
                <a:gd name="T15" fmla="*/ 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30">
                  <a:moveTo>
                    <a:pt x="67" y="0"/>
                  </a:moveTo>
                  <a:lnTo>
                    <a:pt x="38" y="0"/>
                  </a:lnTo>
                  <a:lnTo>
                    <a:pt x="31" y="85"/>
                  </a:lnTo>
                  <a:lnTo>
                    <a:pt x="0" y="85"/>
                  </a:lnTo>
                  <a:lnTo>
                    <a:pt x="50" y="130"/>
                  </a:lnTo>
                  <a:lnTo>
                    <a:pt x="100" y="83"/>
                  </a:lnTo>
                  <a:lnTo>
                    <a:pt x="69" y="83"/>
                  </a:lnTo>
                  <a:lnTo>
                    <a:pt x="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93" name="矩形: 圆角 92">
            <a:extLst>
              <a:ext uri="{FF2B5EF4-FFF2-40B4-BE49-F238E27FC236}">
                <a16:creationId xmlns:a16="http://schemas.microsoft.com/office/drawing/2014/main" id="{FC2C22D0-E121-4983-9569-76E56460BC40}"/>
              </a:ext>
            </a:extLst>
          </p:cNvPr>
          <p:cNvSpPr/>
          <p:nvPr/>
        </p:nvSpPr>
        <p:spPr>
          <a:xfrm>
            <a:off x="1310352" y="4567752"/>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a:extLst>
              <a:ext uri="{FF2B5EF4-FFF2-40B4-BE49-F238E27FC236}">
                <a16:creationId xmlns:a16="http://schemas.microsoft.com/office/drawing/2014/main" id="{B4E04DCE-D888-417C-9F76-FA0BD81028F9}"/>
              </a:ext>
            </a:extLst>
          </p:cNvPr>
          <p:cNvSpPr txBox="1"/>
          <p:nvPr/>
        </p:nvSpPr>
        <p:spPr>
          <a:xfrm>
            <a:off x="641271" y="4503738"/>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95" name="矩形: 圆角 94">
            <a:extLst>
              <a:ext uri="{FF2B5EF4-FFF2-40B4-BE49-F238E27FC236}">
                <a16:creationId xmlns:a16="http://schemas.microsoft.com/office/drawing/2014/main" id="{F311238A-561E-49FE-AF7C-E2D6B3DAEA27}"/>
              </a:ext>
            </a:extLst>
          </p:cNvPr>
          <p:cNvSpPr/>
          <p:nvPr/>
        </p:nvSpPr>
        <p:spPr>
          <a:xfrm>
            <a:off x="3977667" y="1426704"/>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a:extLst>
              <a:ext uri="{FF2B5EF4-FFF2-40B4-BE49-F238E27FC236}">
                <a16:creationId xmlns:a16="http://schemas.microsoft.com/office/drawing/2014/main" id="{A899E8A6-6FF9-4937-96F0-4EF7E13A3DCF}"/>
              </a:ext>
            </a:extLst>
          </p:cNvPr>
          <p:cNvSpPr txBox="1"/>
          <p:nvPr/>
        </p:nvSpPr>
        <p:spPr>
          <a:xfrm>
            <a:off x="3308586" y="1362690"/>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97" name="矩形: 圆角 96">
            <a:extLst>
              <a:ext uri="{FF2B5EF4-FFF2-40B4-BE49-F238E27FC236}">
                <a16:creationId xmlns:a16="http://schemas.microsoft.com/office/drawing/2014/main" id="{BF08214E-0ACE-4676-A389-AA68427B6D47}"/>
              </a:ext>
            </a:extLst>
          </p:cNvPr>
          <p:cNvSpPr/>
          <p:nvPr/>
        </p:nvSpPr>
        <p:spPr>
          <a:xfrm>
            <a:off x="6644984" y="4595311"/>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a:extLst>
              <a:ext uri="{FF2B5EF4-FFF2-40B4-BE49-F238E27FC236}">
                <a16:creationId xmlns:a16="http://schemas.microsoft.com/office/drawing/2014/main" id="{06911B22-65EA-45A8-A291-56B1E5B5B902}"/>
              </a:ext>
            </a:extLst>
          </p:cNvPr>
          <p:cNvSpPr txBox="1"/>
          <p:nvPr/>
        </p:nvSpPr>
        <p:spPr>
          <a:xfrm>
            <a:off x="5975903" y="4531297"/>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99" name="矩形: 圆角 98">
            <a:extLst>
              <a:ext uri="{FF2B5EF4-FFF2-40B4-BE49-F238E27FC236}">
                <a16:creationId xmlns:a16="http://schemas.microsoft.com/office/drawing/2014/main" id="{00F5A64C-91AD-4435-B1A5-7ACB47505417}"/>
              </a:ext>
            </a:extLst>
          </p:cNvPr>
          <p:cNvSpPr/>
          <p:nvPr/>
        </p:nvSpPr>
        <p:spPr>
          <a:xfrm>
            <a:off x="9314391" y="1343206"/>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a:extLst>
              <a:ext uri="{FF2B5EF4-FFF2-40B4-BE49-F238E27FC236}">
                <a16:creationId xmlns:a16="http://schemas.microsoft.com/office/drawing/2014/main" id="{B385272A-29D0-430D-8085-31B5FC13C945}"/>
              </a:ext>
            </a:extLst>
          </p:cNvPr>
          <p:cNvSpPr txBox="1"/>
          <p:nvPr/>
        </p:nvSpPr>
        <p:spPr>
          <a:xfrm>
            <a:off x="8645310" y="1279192"/>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Tree>
    <p:extLst>
      <p:ext uri="{BB962C8B-B14F-4D97-AF65-F5344CB8AC3E}">
        <p14:creationId xmlns:p14="http://schemas.microsoft.com/office/powerpoint/2010/main" val="250642681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6" presetClass="entr" presetSubtype="37"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outVertical)">
                                      <p:cBhvr>
                                        <p:cTn id="26" dur="500"/>
                                        <p:tgtEl>
                                          <p:spTgt spid="15"/>
                                        </p:tgtEl>
                                      </p:cBhvr>
                                    </p:animEffect>
                                  </p:childTnLst>
                                </p:cTn>
                              </p:par>
                              <p:par>
                                <p:cTn id="27" presetID="23" presetClass="entr" presetSubtype="528" fill="hold" nodeType="withEffect">
                                  <p:stCondLst>
                                    <p:cond delay="250"/>
                                  </p:stCondLst>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 calcmode="lin" valueType="num">
                                      <p:cBhvr>
                                        <p:cTn id="31" dur="500" fill="hold"/>
                                        <p:tgtEl>
                                          <p:spTgt spid="83"/>
                                        </p:tgtEl>
                                        <p:attrNameLst>
                                          <p:attrName>ppt_x</p:attrName>
                                        </p:attrNameLst>
                                      </p:cBhvr>
                                      <p:tavLst>
                                        <p:tav tm="0">
                                          <p:val>
                                            <p:fltVal val="0.5"/>
                                          </p:val>
                                        </p:tav>
                                        <p:tav tm="100000">
                                          <p:val>
                                            <p:strVal val="#ppt_x"/>
                                          </p:val>
                                        </p:tav>
                                      </p:tavLst>
                                    </p:anim>
                                    <p:anim calcmode="lin" valueType="num">
                                      <p:cBhvr>
                                        <p:cTn id="32" dur="500" fill="hold"/>
                                        <p:tgtEl>
                                          <p:spTgt spid="83"/>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25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 calcmode="lin" valueType="num">
                                      <p:cBhvr>
                                        <p:cTn id="37" dur="500" fill="hold"/>
                                        <p:tgtEl>
                                          <p:spTgt spid="19"/>
                                        </p:tgtEl>
                                        <p:attrNameLst>
                                          <p:attrName>ppt_x</p:attrName>
                                        </p:attrNameLst>
                                      </p:cBhvr>
                                      <p:tavLst>
                                        <p:tav tm="0">
                                          <p:val>
                                            <p:fltVal val="0.5"/>
                                          </p:val>
                                        </p:tav>
                                        <p:tav tm="100000">
                                          <p:val>
                                            <p:strVal val="#ppt_x"/>
                                          </p:val>
                                        </p:tav>
                                      </p:tavLst>
                                    </p:anim>
                                    <p:anim calcmode="lin" valueType="num">
                                      <p:cBhvr>
                                        <p:cTn id="38" dur="500" fill="hold"/>
                                        <p:tgtEl>
                                          <p:spTgt spid="19"/>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75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 calcmode="lin" valueType="num">
                                      <p:cBhvr>
                                        <p:cTn id="43" dur="500" fill="hold"/>
                                        <p:tgtEl>
                                          <p:spTgt spid="16"/>
                                        </p:tgtEl>
                                        <p:attrNameLst>
                                          <p:attrName>ppt_x</p:attrName>
                                        </p:attrNameLst>
                                      </p:cBhvr>
                                      <p:tavLst>
                                        <p:tav tm="0">
                                          <p:val>
                                            <p:fltVal val="0.5"/>
                                          </p:val>
                                        </p:tav>
                                        <p:tav tm="100000">
                                          <p:val>
                                            <p:strVal val="#ppt_x"/>
                                          </p:val>
                                        </p:tav>
                                      </p:tavLst>
                                    </p:anim>
                                    <p:anim calcmode="lin" valueType="num">
                                      <p:cBhvr>
                                        <p:cTn id="44" dur="500" fill="hold"/>
                                        <p:tgtEl>
                                          <p:spTgt spid="16"/>
                                        </p:tgtEl>
                                        <p:attrNameLst>
                                          <p:attrName>ppt_y</p:attrName>
                                        </p:attrNameLst>
                                      </p:cBhvr>
                                      <p:tavLst>
                                        <p:tav tm="0">
                                          <p:val>
                                            <p:fltVal val="0.5"/>
                                          </p:val>
                                        </p:tav>
                                        <p:tav tm="100000">
                                          <p:val>
                                            <p:strVal val="#ppt_y"/>
                                          </p:val>
                                        </p:tav>
                                      </p:tavLst>
                                    </p:anim>
                                  </p:childTnLst>
                                </p:cTn>
                              </p:par>
                              <p:par>
                                <p:cTn id="45" presetID="23" presetClass="entr" presetSubtype="528" fill="hold" nodeType="withEffect">
                                  <p:stCondLst>
                                    <p:cond delay="75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 calcmode="lin" valueType="num">
                                      <p:cBhvr>
                                        <p:cTn id="49" dur="500" fill="hold"/>
                                        <p:tgtEl>
                                          <p:spTgt spid="29"/>
                                        </p:tgtEl>
                                        <p:attrNameLst>
                                          <p:attrName>ppt_x</p:attrName>
                                        </p:attrNameLst>
                                      </p:cBhvr>
                                      <p:tavLst>
                                        <p:tav tm="0">
                                          <p:val>
                                            <p:fltVal val="0.5"/>
                                          </p:val>
                                        </p:tav>
                                        <p:tav tm="100000">
                                          <p:val>
                                            <p:strVal val="#ppt_x"/>
                                          </p:val>
                                        </p:tav>
                                      </p:tavLst>
                                    </p:anim>
                                    <p:anim calcmode="lin" valueType="num">
                                      <p:cBhvr>
                                        <p:cTn id="50" dur="500" fill="hold"/>
                                        <p:tgtEl>
                                          <p:spTgt spid="29"/>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 calcmode="lin" valueType="num">
                                      <p:cBhvr>
                                        <p:cTn id="55" dur="500" fill="hold"/>
                                        <p:tgtEl>
                                          <p:spTgt spid="18"/>
                                        </p:tgtEl>
                                        <p:attrNameLst>
                                          <p:attrName>ppt_x</p:attrName>
                                        </p:attrNameLst>
                                      </p:cBhvr>
                                      <p:tavLst>
                                        <p:tav tm="0">
                                          <p:val>
                                            <p:fltVal val="0.5"/>
                                          </p:val>
                                        </p:tav>
                                        <p:tav tm="100000">
                                          <p:val>
                                            <p:strVal val="#ppt_x"/>
                                          </p:val>
                                        </p:tav>
                                      </p:tavLst>
                                    </p:anim>
                                    <p:anim calcmode="lin" valueType="num">
                                      <p:cBhvr>
                                        <p:cTn id="56" dur="500" fill="hold"/>
                                        <p:tgtEl>
                                          <p:spTgt spid="18"/>
                                        </p:tgtEl>
                                        <p:attrNameLst>
                                          <p:attrName>ppt_y</p:attrName>
                                        </p:attrNameLst>
                                      </p:cBhvr>
                                      <p:tavLst>
                                        <p:tav tm="0">
                                          <p:val>
                                            <p:fltVal val="0.5"/>
                                          </p:val>
                                        </p:tav>
                                        <p:tav tm="100000">
                                          <p:val>
                                            <p:strVal val="#ppt_y"/>
                                          </p:val>
                                        </p:tav>
                                      </p:tavLst>
                                    </p:anim>
                                  </p:childTnLst>
                                </p:cTn>
                              </p:par>
                              <p:par>
                                <p:cTn id="57" presetID="23" presetClass="entr" presetSubtype="528" fill="hold" nodeType="withEffect">
                                  <p:stCondLst>
                                    <p:cond delay="50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p:val>
                                            <p:fltVal val="0.5"/>
                                          </p:val>
                                        </p:tav>
                                        <p:tav tm="100000">
                                          <p:val>
                                            <p:strVal val="#ppt_x"/>
                                          </p:val>
                                        </p:tav>
                                      </p:tavLst>
                                    </p:anim>
                                    <p:anim calcmode="lin" valueType="num">
                                      <p:cBhvr>
                                        <p:cTn id="62" dur="500" fill="hold"/>
                                        <p:tgtEl>
                                          <p:spTgt spid="20"/>
                                        </p:tgtEl>
                                        <p:attrNameLst>
                                          <p:attrName>ppt_y</p:attrName>
                                        </p:attrNameLst>
                                      </p:cBhvr>
                                      <p:tavLst>
                                        <p:tav tm="0">
                                          <p:val>
                                            <p:fltVal val="0.5"/>
                                          </p:val>
                                        </p:tav>
                                        <p:tav tm="100000">
                                          <p:val>
                                            <p:strVal val="#ppt_y"/>
                                          </p:val>
                                        </p:tav>
                                      </p:tavLst>
                                    </p:anim>
                                  </p:childTnLst>
                                </p:cTn>
                              </p:par>
                              <p:par>
                                <p:cTn id="63" presetID="23" presetClass="entr" presetSubtype="528" fill="hold" grpId="0" nodeType="withEffect">
                                  <p:stCondLst>
                                    <p:cond delay="750"/>
                                  </p:stCondLst>
                                  <p:childTnLst>
                                    <p:set>
                                      <p:cBhvr>
                                        <p:cTn id="64" dur="1" fill="hold">
                                          <p:stCondLst>
                                            <p:cond delay="0"/>
                                          </p:stCondLst>
                                        </p:cTn>
                                        <p:tgtEl>
                                          <p:spTgt spid="17"/>
                                        </p:tgtEl>
                                        <p:attrNameLst>
                                          <p:attrName>style.visibility</p:attrName>
                                        </p:attrNameLst>
                                      </p:cBhvr>
                                      <p:to>
                                        <p:strVal val="visible"/>
                                      </p:to>
                                    </p:set>
                                    <p:anim calcmode="lin" valueType="num">
                                      <p:cBhvr>
                                        <p:cTn id="65" dur="500" fill="hold"/>
                                        <p:tgtEl>
                                          <p:spTgt spid="17"/>
                                        </p:tgtEl>
                                        <p:attrNameLst>
                                          <p:attrName>ppt_w</p:attrName>
                                        </p:attrNameLst>
                                      </p:cBhvr>
                                      <p:tavLst>
                                        <p:tav tm="0">
                                          <p:val>
                                            <p:fltVal val="0"/>
                                          </p:val>
                                        </p:tav>
                                        <p:tav tm="100000">
                                          <p:val>
                                            <p:strVal val="#ppt_w"/>
                                          </p:val>
                                        </p:tav>
                                      </p:tavLst>
                                    </p:anim>
                                    <p:anim calcmode="lin" valueType="num">
                                      <p:cBhvr>
                                        <p:cTn id="66" dur="500" fill="hold"/>
                                        <p:tgtEl>
                                          <p:spTgt spid="17"/>
                                        </p:tgtEl>
                                        <p:attrNameLst>
                                          <p:attrName>ppt_h</p:attrName>
                                        </p:attrNameLst>
                                      </p:cBhvr>
                                      <p:tavLst>
                                        <p:tav tm="0">
                                          <p:val>
                                            <p:fltVal val="0"/>
                                          </p:val>
                                        </p:tav>
                                        <p:tav tm="100000">
                                          <p:val>
                                            <p:strVal val="#ppt_h"/>
                                          </p:val>
                                        </p:tav>
                                      </p:tavLst>
                                    </p:anim>
                                    <p:anim calcmode="lin" valueType="num">
                                      <p:cBhvr>
                                        <p:cTn id="67" dur="500" fill="hold"/>
                                        <p:tgtEl>
                                          <p:spTgt spid="17"/>
                                        </p:tgtEl>
                                        <p:attrNameLst>
                                          <p:attrName>ppt_x</p:attrName>
                                        </p:attrNameLst>
                                      </p:cBhvr>
                                      <p:tavLst>
                                        <p:tav tm="0">
                                          <p:val>
                                            <p:fltVal val="0.5"/>
                                          </p:val>
                                        </p:tav>
                                        <p:tav tm="100000">
                                          <p:val>
                                            <p:strVal val="#ppt_x"/>
                                          </p:val>
                                        </p:tav>
                                      </p:tavLst>
                                    </p:anim>
                                    <p:anim calcmode="lin" valueType="num">
                                      <p:cBhvr>
                                        <p:cTn id="68" dur="500" fill="hold"/>
                                        <p:tgtEl>
                                          <p:spTgt spid="1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50"/>
                                  </p:stCondLst>
                                  <p:childTnLst>
                                    <p:set>
                                      <p:cBhvr>
                                        <p:cTn id="70" dur="1" fill="hold">
                                          <p:stCondLst>
                                            <p:cond delay="0"/>
                                          </p:stCondLst>
                                        </p:cTn>
                                        <p:tgtEl>
                                          <p:spTgt spid="46"/>
                                        </p:tgtEl>
                                        <p:attrNameLst>
                                          <p:attrName>style.visibility</p:attrName>
                                        </p:attrNameLst>
                                      </p:cBhvr>
                                      <p:to>
                                        <p:strVal val="visible"/>
                                      </p:to>
                                    </p:set>
                                    <p:anim calcmode="lin" valueType="num">
                                      <p:cBhvr>
                                        <p:cTn id="71" dur="500" fill="hold"/>
                                        <p:tgtEl>
                                          <p:spTgt spid="46"/>
                                        </p:tgtEl>
                                        <p:attrNameLst>
                                          <p:attrName>ppt_w</p:attrName>
                                        </p:attrNameLst>
                                      </p:cBhvr>
                                      <p:tavLst>
                                        <p:tav tm="0">
                                          <p:val>
                                            <p:fltVal val="0"/>
                                          </p:val>
                                        </p:tav>
                                        <p:tav tm="100000">
                                          <p:val>
                                            <p:strVal val="#ppt_w"/>
                                          </p:val>
                                        </p:tav>
                                      </p:tavLst>
                                    </p:anim>
                                    <p:anim calcmode="lin" valueType="num">
                                      <p:cBhvr>
                                        <p:cTn id="72" dur="500" fill="hold"/>
                                        <p:tgtEl>
                                          <p:spTgt spid="46"/>
                                        </p:tgtEl>
                                        <p:attrNameLst>
                                          <p:attrName>ppt_h</p:attrName>
                                        </p:attrNameLst>
                                      </p:cBhvr>
                                      <p:tavLst>
                                        <p:tav tm="0">
                                          <p:val>
                                            <p:fltVal val="0"/>
                                          </p:val>
                                        </p:tav>
                                        <p:tav tm="100000">
                                          <p:val>
                                            <p:strVal val="#ppt_h"/>
                                          </p:val>
                                        </p:tav>
                                      </p:tavLst>
                                    </p:anim>
                                    <p:anim calcmode="lin" valueType="num">
                                      <p:cBhvr>
                                        <p:cTn id="73" dur="500" fill="hold"/>
                                        <p:tgtEl>
                                          <p:spTgt spid="46"/>
                                        </p:tgtEl>
                                        <p:attrNameLst>
                                          <p:attrName>ppt_x</p:attrName>
                                        </p:attrNameLst>
                                      </p:cBhvr>
                                      <p:tavLst>
                                        <p:tav tm="0">
                                          <p:val>
                                            <p:fltVal val="0.5"/>
                                          </p:val>
                                        </p:tav>
                                        <p:tav tm="100000">
                                          <p:val>
                                            <p:strVal val="#ppt_x"/>
                                          </p:val>
                                        </p:tav>
                                      </p:tavLst>
                                    </p:anim>
                                    <p:anim calcmode="lin" valueType="num">
                                      <p:cBhvr>
                                        <p:cTn id="74" dur="500" fill="hold"/>
                                        <p:tgtEl>
                                          <p:spTgt spid="46"/>
                                        </p:tgtEl>
                                        <p:attrNameLst>
                                          <p:attrName>ppt_y</p:attrName>
                                        </p:attrNameLst>
                                      </p:cBhvr>
                                      <p:tavLst>
                                        <p:tav tm="0">
                                          <p:val>
                                            <p:fltVal val="0.5"/>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500"/>
                                        <p:tgtEl>
                                          <p:spTgt spid="9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fade">
                                      <p:cBhvr>
                                        <p:cTn id="82" dur="500"/>
                                        <p:tgtEl>
                                          <p:spTgt spid="9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96"/>
                                        </p:tgtEl>
                                        <p:attrNameLst>
                                          <p:attrName>style.visibility</p:attrName>
                                        </p:attrNameLst>
                                      </p:cBhvr>
                                      <p:to>
                                        <p:strVal val="visible"/>
                                      </p:to>
                                    </p:set>
                                    <p:animEffect transition="in" filter="fade">
                                      <p:cBhvr>
                                        <p:cTn id="87" dur="500"/>
                                        <p:tgtEl>
                                          <p:spTgt spid="9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95"/>
                                        </p:tgtEl>
                                        <p:attrNameLst>
                                          <p:attrName>style.visibility</p:attrName>
                                        </p:attrNameLst>
                                      </p:cBhvr>
                                      <p:to>
                                        <p:strVal val="visible"/>
                                      </p:to>
                                    </p:set>
                                    <p:animEffect transition="in" filter="fade">
                                      <p:cBhvr>
                                        <p:cTn id="90" dur="500"/>
                                        <p:tgtEl>
                                          <p:spTgt spid="95"/>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98"/>
                                        </p:tgtEl>
                                        <p:attrNameLst>
                                          <p:attrName>style.visibility</p:attrName>
                                        </p:attrNameLst>
                                      </p:cBhvr>
                                      <p:to>
                                        <p:strVal val="visible"/>
                                      </p:to>
                                    </p:set>
                                    <p:animEffect transition="in" filter="fade">
                                      <p:cBhvr>
                                        <p:cTn id="95" dur="500"/>
                                        <p:tgtEl>
                                          <p:spTgt spid="98"/>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97"/>
                                        </p:tgtEl>
                                        <p:attrNameLst>
                                          <p:attrName>style.visibility</p:attrName>
                                        </p:attrNameLst>
                                      </p:cBhvr>
                                      <p:to>
                                        <p:strVal val="visible"/>
                                      </p:to>
                                    </p:set>
                                    <p:animEffect transition="in" filter="fade">
                                      <p:cBhvr>
                                        <p:cTn id="98" dur="500"/>
                                        <p:tgtEl>
                                          <p:spTgt spid="9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100"/>
                                        </p:tgtEl>
                                        <p:attrNameLst>
                                          <p:attrName>style.visibility</p:attrName>
                                        </p:attrNameLst>
                                      </p:cBhvr>
                                      <p:to>
                                        <p:strVal val="visible"/>
                                      </p:to>
                                    </p:set>
                                    <p:animEffect transition="in" filter="fade">
                                      <p:cBhvr>
                                        <p:cTn id="103" dur="500"/>
                                        <p:tgtEl>
                                          <p:spTgt spid="10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9"/>
                                        </p:tgtEl>
                                        <p:attrNameLst>
                                          <p:attrName>style.visibility</p:attrName>
                                        </p:attrNameLst>
                                      </p:cBhvr>
                                      <p:to>
                                        <p:strVal val="visible"/>
                                      </p:to>
                                    </p:set>
                                    <p:animEffect transition="in" filter="fade">
                                      <p:cBhvr>
                                        <p:cTn id="106"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16" grpId="0" animBg="1"/>
      <p:bldP spid="17" grpId="0" animBg="1"/>
      <p:bldP spid="18" grpId="0" animBg="1"/>
      <p:bldP spid="19" grpId="0" animBg="1"/>
      <p:bldP spid="93" grpId="0" animBg="1"/>
      <p:bldP spid="94" grpId="0"/>
      <p:bldP spid="95" grpId="0" animBg="1"/>
      <p:bldP spid="96" grpId="0"/>
      <p:bldP spid="97" grpId="0" animBg="1"/>
      <p:bldP spid="98" grpId="0"/>
      <p:bldP spid="99" grpId="0" animBg="1"/>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02</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活动中期准备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sp>
        <p:nvSpPr>
          <p:cNvPr id="7" name="MH_Other_1">
            <a:extLst>
              <a:ext uri="{FF2B5EF4-FFF2-40B4-BE49-F238E27FC236}">
                <a16:creationId xmlns:a16="http://schemas.microsoft.com/office/drawing/2014/main" id="{9204BFE3-A037-4AFD-AEB8-ADDD1C9C88FB}"/>
              </a:ext>
            </a:extLst>
          </p:cNvPr>
          <p:cNvSpPr/>
          <p:nvPr>
            <p:custDataLst>
              <p:tags r:id="rId1"/>
            </p:custDataLst>
          </p:nvPr>
        </p:nvSpPr>
        <p:spPr>
          <a:xfrm rot="21439215">
            <a:off x="2650658" y="4696012"/>
            <a:ext cx="844550" cy="854075"/>
          </a:xfrm>
          <a:prstGeom prst="roundRect">
            <a:avLst>
              <a:gd name="adj" fmla="val 18567"/>
            </a:avLst>
          </a:prstGeom>
          <a:solidFill>
            <a:srgbClr val="D3D3D3"/>
          </a:solidFill>
          <a:ln>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a:solidFill>
                  <a:srgbClr val="FFFFFF"/>
                </a:solidFill>
              </a:rPr>
              <a:t>1</a:t>
            </a:r>
            <a:endParaRPr lang="zh-CN" altLang="en-US" sz="3600" dirty="0">
              <a:solidFill>
                <a:srgbClr val="FFFFFF"/>
              </a:solidFill>
            </a:endParaRPr>
          </a:p>
        </p:txBody>
      </p:sp>
      <p:cxnSp>
        <p:nvCxnSpPr>
          <p:cNvPr id="8" name="MH_Other_2">
            <a:extLst>
              <a:ext uri="{FF2B5EF4-FFF2-40B4-BE49-F238E27FC236}">
                <a16:creationId xmlns:a16="http://schemas.microsoft.com/office/drawing/2014/main" id="{46522739-C0E9-4AC3-84B3-1961818C4FB0}"/>
              </a:ext>
            </a:extLst>
          </p:cNvPr>
          <p:cNvCxnSpPr/>
          <p:nvPr>
            <p:custDataLst>
              <p:tags r:id="rId2"/>
            </p:custDataLst>
          </p:nvPr>
        </p:nvCxnSpPr>
        <p:spPr>
          <a:xfrm>
            <a:off x="3514258" y="4923024"/>
            <a:ext cx="1014412" cy="0"/>
          </a:xfrm>
          <a:prstGeom prst="straightConnector1">
            <a:avLst/>
          </a:prstGeom>
          <a:ln>
            <a:solidFill>
              <a:srgbClr val="B2B2B2"/>
            </a:solidFill>
            <a:tailEnd type="triangle"/>
          </a:ln>
        </p:spPr>
        <p:style>
          <a:lnRef idx="1">
            <a:schemeClr val="accent1"/>
          </a:lnRef>
          <a:fillRef idx="0">
            <a:schemeClr val="accent1"/>
          </a:fillRef>
          <a:effectRef idx="0">
            <a:schemeClr val="accent1"/>
          </a:effectRef>
          <a:fontRef idx="minor">
            <a:schemeClr val="tx1"/>
          </a:fontRef>
        </p:style>
      </p:cxnSp>
      <p:sp>
        <p:nvSpPr>
          <p:cNvPr id="9" name="MH_Other_3">
            <a:extLst>
              <a:ext uri="{FF2B5EF4-FFF2-40B4-BE49-F238E27FC236}">
                <a16:creationId xmlns:a16="http://schemas.microsoft.com/office/drawing/2014/main" id="{F0898CFC-4D91-4AAD-87AF-61826B75417E}"/>
              </a:ext>
            </a:extLst>
          </p:cNvPr>
          <p:cNvSpPr/>
          <p:nvPr>
            <p:custDataLst>
              <p:tags r:id="rId3"/>
            </p:custDataLst>
          </p:nvPr>
        </p:nvSpPr>
        <p:spPr>
          <a:xfrm rot="21439215">
            <a:off x="2847508" y="3860987"/>
            <a:ext cx="844550" cy="852487"/>
          </a:xfrm>
          <a:prstGeom prst="roundRect">
            <a:avLst>
              <a:gd name="adj" fmla="val 18567"/>
            </a:avLst>
          </a:prstGeom>
          <a:solidFill>
            <a:srgbClr val="D3D3D3"/>
          </a:solidFill>
          <a:ln>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a:solidFill>
                  <a:srgbClr val="FFFFFF"/>
                </a:solidFill>
              </a:rPr>
              <a:t>2</a:t>
            </a:r>
            <a:endParaRPr lang="zh-CN" altLang="en-US" sz="3600" dirty="0">
              <a:solidFill>
                <a:srgbClr val="FFFFFF"/>
              </a:solidFill>
            </a:endParaRPr>
          </a:p>
        </p:txBody>
      </p:sp>
      <p:cxnSp>
        <p:nvCxnSpPr>
          <p:cNvPr id="10" name="MH_Other_4">
            <a:extLst>
              <a:ext uri="{FF2B5EF4-FFF2-40B4-BE49-F238E27FC236}">
                <a16:creationId xmlns:a16="http://schemas.microsoft.com/office/drawing/2014/main" id="{2EA0D68F-C009-40B9-80BB-0C0DBD31175D}"/>
              </a:ext>
            </a:extLst>
          </p:cNvPr>
          <p:cNvCxnSpPr/>
          <p:nvPr>
            <p:custDataLst>
              <p:tags r:id="rId4"/>
            </p:custDataLst>
          </p:nvPr>
        </p:nvCxnSpPr>
        <p:spPr>
          <a:xfrm>
            <a:off x="3690470" y="4056249"/>
            <a:ext cx="1014413" cy="0"/>
          </a:xfrm>
          <a:prstGeom prst="straightConnector1">
            <a:avLst/>
          </a:prstGeom>
          <a:ln>
            <a:solidFill>
              <a:srgbClr val="B2B2B2"/>
            </a:solidFill>
            <a:tailEnd type="triangle"/>
          </a:ln>
        </p:spPr>
        <p:style>
          <a:lnRef idx="1">
            <a:schemeClr val="accent1"/>
          </a:lnRef>
          <a:fillRef idx="0">
            <a:schemeClr val="accent1"/>
          </a:fillRef>
          <a:effectRef idx="0">
            <a:schemeClr val="accent1"/>
          </a:effectRef>
          <a:fontRef idx="minor">
            <a:schemeClr val="tx1"/>
          </a:fontRef>
        </p:style>
      </p:cxnSp>
      <p:sp>
        <p:nvSpPr>
          <p:cNvPr id="11" name="MH_Other_5">
            <a:extLst>
              <a:ext uri="{FF2B5EF4-FFF2-40B4-BE49-F238E27FC236}">
                <a16:creationId xmlns:a16="http://schemas.microsoft.com/office/drawing/2014/main" id="{71822592-9F99-448A-8665-D93531DC6D6E}"/>
              </a:ext>
            </a:extLst>
          </p:cNvPr>
          <p:cNvSpPr/>
          <p:nvPr>
            <p:custDataLst>
              <p:tags r:id="rId5"/>
            </p:custDataLst>
          </p:nvPr>
        </p:nvSpPr>
        <p:spPr>
          <a:xfrm rot="21439215">
            <a:off x="2539533" y="3032312"/>
            <a:ext cx="844550" cy="854075"/>
          </a:xfrm>
          <a:prstGeom prst="roundRect">
            <a:avLst>
              <a:gd name="adj" fmla="val 18567"/>
            </a:avLst>
          </a:prstGeom>
          <a:solidFill>
            <a:srgbClr val="D3D3D3"/>
          </a:solidFill>
          <a:ln>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a:solidFill>
                  <a:srgbClr val="FFFFFF"/>
                </a:solidFill>
              </a:rPr>
              <a:t>3</a:t>
            </a:r>
            <a:endParaRPr lang="zh-CN" altLang="en-US" sz="3600" dirty="0">
              <a:solidFill>
                <a:srgbClr val="FFFFFF"/>
              </a:solidFill>
            </a:endParaRPr>
          </a:p>
        </p:txBody>
      </p:sp>
      <p:cxnSp>
        <p:nvCxnSpPr>
          <p:cNvPr id="12" name="MH_Other_6">
            <a:extLst>
              <a:ext uri="{FF2B5EF4-FFF2-40B4-BE49-F238E27FC236}">
                <a16:creationId xmlns:a16="http://schemas.microsoft.com/office/drawing/2014/main" id="{A1E31CF1-52F3-4364-99FD-C02F2F7D0B6A}"/>
              </a:ext>
            </a:extLst>
          </p:cNvPr>
          <p:cNvCxnSpPr/>
          <p:nvPr>
            <p:custDataLst>
              <p:tags r:id="rId6"/>
            </p:custDataLst>
          </p:nvPr>
        </p:nvCxnSpPr>
        <p:spPr>
          <a:xfrm>
            <a:off x="3374558" y="3211699"/>
            <a:ext cx="1014412" cy="0"/>
          </a:xfrm>
          <a:prstGeom prst="straightConnector1">
            <a:avLst/>
          </a:prstGeom>
          <a:ln>
            <a:solidFill>
              <a:srgbClr val="B2B2B2"/>
            </a:solidFill>
            <a:tailEnd type="triangle"/>
          </a:ln>
        </p:spPr>
        <p:style>
          <a:lnRef idx="1">
            <a:schemeClr val="accent1"/>
          </a:lnRef>
          <a:fillRef idx="0">
            <a:schemeClr val="accent1"/>
          </a:fillRef>
          <a:effectRef idx="0">
            <a:schemeClr val="accent1"/>
          </a:effectRef>
          <a:fontRef idx="minor">
            <a:schemeClr val="tx1"/>
          </a:fontRef>
        </p:style>
      </p:cxnSp>
      <p:sp>
        <p:nvSpPr>
          <p:cNvPr id="13" name="MH_Other_7">
            <a:extLst>
              <a:ext uri="{FF2B5EF4-FFF2-40B4-BE49-F238E27FC236}">
                <a16:creationId xmlns:a16="http://schemas.microsoft.com/office/drawing/2014/main" id="{7F0BD112-A9A3-4431-8D41-DE883CFECF15}"/>
              </a:ext>
            </a:extLst>
          </p:cNvPr>
          <p:cNvSpPr/>
          <p:nvPr>
            <p:custDataLst>
              <p:tags r:id="rId7"/>
            </p:custDataLst>
          </p:nvPr>
        </p:nvSpPr>
        <p:spPr>
          <a:xfrm rot="21116664">
            <a:off x="2260133" y="2192524"/>
            <a:ext cx="844550" cy="854075"/>
          </a:xfrm>
          <a:prstGeom prst="roundRect">
            <a:avLst>
              <a:gd name="adj" fmla="val 18567"/>
            </a:avLst>
          </a:prstGeom>
          <a:solidFill>
            <a:srgbClr val="95B372"/>
          </a:solidFill>
          <a:ln>
            <a:solidFill>
              <a:srgbClr val="95B37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a:solidFill>
                  <a:srgbClr val="FFFFFF"/>
                </a:solidFill>
              </a:rPr>
              <a:t>4</a:t>
            </a:r>
            <a:endParaRPr lang="zh-CN" altLang="en-US" sz="3600" dirty="0">
              <a:solidFill>
                <a:srgbClr val="FFFFFF"/>
              </a:solidFill>
            </a:endParaRPr>
          </a:p>
        </p:txBody>
      </p:sp>
      <p:cxnSp>
        <p:nvCxnSpPr>
          <p:cNvPr id="14" name="MH_Other_8">
            <a:extLst>
              <a:ext uri="{FF2B5EF4-FFF2-40B4-BE49-F238E27FC236}">
                <a16:creationId xmlns:a16="http://schemas.microsoft.com/office/drawing/2014/main" id="{B83EB63F-1CD8-4437-B98D-22E8C83A64E9}"/>
              </a:ext>
            </a:extLst>
          </p:cNvPr>
          <p:cNvCxnSpPr/>
          <p:nvPr>
            <p:custDataLst>
              <p:tags r:id="rId8"/>
            </p:custDataLst>
          </p:nvPr>
        </p:nvCxnSpPr>
        <p:spPr>
          <a:xfrm>
            <a:off x="3068170" y="2284599"/>
            <a:ext cx="1014413" cy="0"/>
          </a:xfrm>
          <a:prstGeom prst="straightConnector1">
            <a:avLst/>
          </a:prstGeom>
          <a:ln>
            <a:solidFill>
              <a:srgbClr val="95B372"/>
            </a:solidFill>
            <a:tailEnd type="triangle"/>
          </a:ln>
        </p:spPr>
        <p:style>
          <a:lnRef idx="1">
            <a:schemeClr val="accent1"/>
          </a:lnRef>
          <a:fillRef idx="0">
            <a:schemeClr val="accent1"/>
          </a:fillRef>
          <a:effectRef idx="0">
            <a:schemeClr val="accent1"/>
          </a:effectRef>
          <a:fontRef idx="minor">
            <a:schemeClr val="tx1"/>
          </a:fontRef>
        </p:style>
      </p:cxnSp>
      <p:sp>
        <p:nvSpPr>
          <p:cNvPr id="15" name="MH_Other_9">
            <a:extLst>
              <a:ext uri="{FF2B5EF4-FFF2-40B4-BE49-F238E27FC236}">
                <a16:creationId xmlns:a16="http://schemas.microsoft.com/office/drawing/2014/main" id="{81340150-15BB-42B9-BE55-441F571790AA}"/>
              </a:ext>
            </a:extLst>
          </p:cNvPr>
          <p:cNvSpPr/>
          <p:nvPr>
            <p:custDataLst>
              <p:tags r:id="rId9"/>
            </p:custDataLst>
          </p:nvPr>
        </p:nvSpPr>
        <p:spPr>
          <a:xfrm>
            <a:off x="1193333" y="2714812"/>
            <a:ext cx="1366837" cy="2811462"/>
          </a:xfrm>
          <a:custGeom>
            <a:avLst/>
            <a:gdLst>
              <a:gd name="connsiteX0" fmla="*/ 353236 w 1570676"/>
              <a:gd name="connsiteY0" fmla="*/ 0 h 3230989"/>
              <a:gd name="connsiteX1" fmla="*/ 704078 w 1570676"/>
              <a:gd name="connsiteY1" fmla="*/ 350842 h 3230989"/>
              <a:gd name="connsiteX2" fmla="*/ 696950 w 1570676"/>
              <a:gd name="connsiteY2" fmla="*/ 421549 h 3230989"/>
              <a:gd name="connsiteX3" fmla="*/ 693971 w 1570676"/>
              <a:gd name="connsiteY3" fmla="*/ 431148 h 3230989"/>
              <a:gd name="connsiteX4" fmla="*/ 1124583 w 1570676"/>
              <a:gd name="connsiteY4" fmla="*/ 115308 h 3230989"/>
              <a:gd name="connsiteX5" fmla="*/ 1182673 w 1570676"/>
              <a:gd name="connsiteY5" fmla="*/ 124239 h 3230989"/>
              <a:gd name="connsiteX6" fmla="*/ 1280987 w 1570676"/>
              <a:gd name="connsiteY6" fmla="*/ 258279 h 3230989"/>
              <a:gd name="connsiteX7" fmla="*/ 1272055 w 1570676"/>
              <a:gd name="connsiteY7" fmla="*/ 316369 h 3230989"/>
              <a:gd name="connsiteX8" fmla="*/ 737572 w 1570676"/>
              <a:gd name="connsiteY8" fmla="*/ 708396 h 3230989"/>
              <a:gd name="connsiteX9" fmla="*/ 1421618 w 1570676"/>
              <a:gd name="connsiteY9" fmla="*/ 295118 h 3230989"/>
              <a:gd name="connsiteX10" fmla="*/ 1478696 w 1570676"/>
              <a:gd name="connsiteY10" fmla="*/ 309203 h 3230989"/>
              <a:gd name="connsiteX11" fmla="*/ 1564680 w 1570676"/>
              <a:gd name="connsiteY11" fmla="*/ 451522 h 3230989"/>
              <a:gd name="connsiteX12" fmla="*/ 1550596 w 1570676"/>
              <a:gd name="connsiteY12" fmla="*/ 508600 h 3230989"/>
              <a:gd name="connsiteX13" fmla="*/ 625846 w 1570676"/>
              <a:gd name="connsiteY13" fmla="*/ 1067303 h 3230989"/>
              <a:gd name="connsiteX14" fmla="*/ 625846 w 1570676"/>
              <a:gd name="connsiteY14" fmla="*/ 1840572 h 3230989"/>
              <a:gd name="connsiteX15" fmla="*/ 621798 w 1570676"/>
              <a:gd name="connsiteY15" fmla="*/ 1860622 h 3230989"/>
              <a:gd name="connsiteX16" fmla="*/ 630588 w 1570676"/>
              <a:gd name="connsiteY16" fmla="*/ 1874274 h 3230989"/>
              <a:gd name="connsiteX17" fmla="*/ 719607 w 1570676"/>
              <a:gd name="connsiteY17" fmla="*/ 2101869 h 3230989"/>
              <a:gd name="connsiteX18" fmla="*/ 724451 w 1570676"/>
              <a:gd name="connsiteY18" fmla="*/ 2103875 h 3230989"/>
              <a:gd name="connsiteX19" fmla="*/ 738159 w 1570676"/>
              <a:gd name="connsiteY19" fmla="*/ 2136968 h 3230989"/>
              <a:gd name="connsiteX20" fmla="*/ 738159 w 1570676"/>
              <a:gd name="connsiteY20" fmla="*/ 3173493 h 3230989"/>
              <a:gd name="connsiteX21" fmla="*/ 691358 w 1570676"/>
              <a:gd name="connsiteY21" fmla="*/ 3220294 h 3230989"/>
              <a:gd name="connsiteX22" fmla="*/ 504158 w 1570676"/>
              <a:gd name="connsiteY22" fmla="*/ 3220294 h 3230989"/>
              <a:gd name="connsiteX23" fmla="*/ 457357 w 1570676"/>
              <a:gd name="connsiteY23" fmla="*/ 3173493 h 3230989"/>
              <a:gd name="connsiteX24" fmla="*/ 457357 w 1570676"/>
              <a:gd name="connsiteY24" fmla="*/ 2183074 h 3230989"/>
              <a:gd name="connsiteX25" fmla="*/ 375586 w 1570676"/>
              <a:gd name="connsiteY25" fmla="*/ 1974012 h 3230989"/>
              <a:gd name="connsiteX26" fmla="*/ 370477 w 1570676"/>
              <a:gd name="connsiteY26" fmla="*/ 1944882 h 3230989"/>
              <a:gd name="connsiteX27" fmla="*/ 280842 w 1570676"/>
              <a:gd name="connsiteY27" fmla="*/ 1944882 h 3230989"/>
              <a:gd name="connsiteX28" fmla="*/ 280842 w 1570676"/>
              <a:gd name="connsiteY28" fmla="*/ 3185353 h 3230989"/>
              <a:gd name="connsiteX29" fmla="*/ 235206 w 1570676"/>
              <a:gd name="connsiteY29" fmla="*/ 3230989 h 3230989"/>
              <a:gd name="connsiteX30" fmla="*/ 52665 w 1570676"/>
              <a:gd name="connsiteY30" fmla="*/ 3230989 h 3230989"/>
              <a:gd name="connsiteX31" fmla="*/ 7029 w 1570676"/>
              <a:gd name="connsiteY31" fmla="*/ 3185353 h 3230989"/>
              <a:gd name="connsiteX32" fmla="*/ 7029 w 1570676"/>
              <a:gd name="connsiteY32" fmla="*/ 1902195 h 3230989"/>
              <a:gd name="connsiteX33" fmla="*/ 10564 w 1570676"/>
              <a:gd name="connsiteY33" fmla="*/ 1884685 h 3230989"/>
              <a:gd name="connsiteX34" fmla="*/ 8197 w 1570676"/>
              <a:gd name="connsiteY34" fmla="*/ 1881174 h 3230989"/>
              <a:gd name="connsiteX35" fmla="*/ 0 w 1570676"/>
              <a:gd name="connsiteY35" fmla="*/ 1840572 h 3230989"/>
              <a:gd name="connsiteX36" fmla="*/ 0 w 1570676"/>
              <a:gd name="connsiteY36" fmla="*/ 836612 h 3230989"/>
              <a:gd name="connsiteX37" fmla="*/ 104310 w 1570676"/>
              <a:gd name="connsiteY37" fmla="*/ 732302 h 3230989"/>
              <a:gd name="connsiteX38" fmla="*/ 283381 w 1570676"/>
              <a:gd name="connsiteY38" fmla="*/ 732302 h 3230989"/>
              <a:gd name="connsiteX39" fmla="*/ 331193 w 1570676"/>
              <a:gd name="connsiteY39" fmla="*/ 697234 h 3230989"/>
              <a:gd name="connsiteX40" fmla="*/ 216672 w 1570676"/>
              <a:gd name="connsiteY40" fmla="*/ 674113 h 3230989"/>
              <a:gd name="connsiteX41" fmla="*/ 2394 w 1570676"/>
              <a:gd name="connsiteY41" fmla="*/ 350842 h 3230989"/>
              <a:gd name="connsiteX42" fmla="*/ 353236 w 1570676"/>
              <a:gd name="connsiteY42" fmla="*/ 0 h 3230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570676" h="3230989">
                <a:moveTo>
                  <a:pt x="353236" y="0"/>
                </a:moveTo>
                <a:cubicBezTo>
                  <a:pt x="547001" y="0"/>
                  <a:pt x="704078" y="157077"/>
                  <a:pt x="704078" y="350842"/>
                </a:cubicBezTo>
                <a:cubicBezTo>
                  <a:pt x="704078" y="375063"/>
                  <a:pt x="701624" y="398710"/>
                  <a:pt x="696950" y="421549"/>
                </a:cubicBezTo>
                <a:lnTo>
                  <a:pt x="693971" y="431148"/>
                </a:lnTo>
                <a:lnTo>
                  <a:pt x="1124583" y="115308"/>
                </a:lnTo>
                <a:cubicBezTo>
                  <a:pt x="1143090" y="101733"/>
                  <a:pt x="1169099" y="105732"/>
                  <a:pt x="1182673" y="124239"/>
                </a:cubicBezTo>
                <a:lnTo>
                  <a:pt x="1280987" y="258279"/>
                </a:lnTo>
                <a:cubicBezTo>
                  <a:pt x="1294562" y="276786"/>
                  <a:pt x="1290563" y="302795"/>
                  <a:pt x="1272055" y="316369"/>
                </a:cubicBezTo>
                <a:lnTo>
                  <a:pt x="737572" y="708396"/>
                </a:lnTo>
                <a:lnTo>
                  <a:pt x="1421618" y="295118"/>
                </a:lnTo>
                <a:cubicBezTo>
                  <a:pt x="1441269" y="283246"/>
                  <a:pt x="1466824" y="289552"/>
                  <a:pt x="1478696" y="309203"/>
                </a:cubicBezTo>
                <a:lnTo>
                  <a:pt x="1564680" y="451522"/>
                </a:lnTo>
                <a:cubicBezTo>
                  <a:pt x="1576553" y="471173"/>
                  <a:pt x="1570247" y="496728"/>
                  <a:pt x="1550596" y="508600"/>
                </a:cubicBezTo>
                <a:lnTo>
                  <a:pt x="625846" y="1067303"/>
                </a:lnTo>
                <a:lnTo>
                  <a:pt x="625846" y="1840572"/>
                </a:lnTo>
                <a:lnTo>
                  <a:pt x="621798" y="1860622"/>
                </a:lnTo>
                <a:lnTo>
                  <a:pt x="630588" y="1874274"/>
                </a:lnTo>
                <a:lnTo>
                  <a:pt x="719607" y="2101869"/>
                </a:lnTo>
                <a:lnTo>
                  <a:pt x="724451" y="2103875"/>
                </a:lnTo>
                <a:cubicBezTo>
                  <a:pt x="732921" y="2112345"/>
                  <a:pt x="738159" y="2124045"/>
                  <a:pt x="738159" y="2136968"/>
                </a:cubicBezTo>
                <a:lnTo>
                  <a:pt x="738159" y="3173493"/>
                </a:lnTo>
                <a:cubicBezTo>
                  <a:pt x="738159" y="3199340"/>
                  <a:pt x="717205" y="3220294"/>
                  <a:pt x="691358" y="3220294"/>
                </a:cubicBezTo>
                <a:lnTo>
                  <a:pt x="504158" y="3220294"/>
                </a:lnTo>
                <a:cubicBezTo>
                  <a:pt x="478311" y="3220294"/>
                  <a:pt x="457357" y="3199340"/>
                  <a:pt x="457357" y="3173493"/>
                </a:cubicBezTo>
                <a:lnTo>
                  <a:pt x="457357" y="2183074"/>
                </a:lnTo>
                <a:lnTo>
                  <a:pt x="375586" y="1974012"/>
                </a:lnTo>
                <a:lnTo>
                  <a:pt x="370477" y="1944882"/>
                </a:lnTo>
                <a:lnTo>
                  <a:pt x="280842" y="1944882"/>
                </a:lnTo>
                <a:lnTo>
                  <a:pt x="280842" y="3185353"/>
                </a:lnTo>
                <a:cubicBezTo>
                  <a:pt x="280842" y="3210557"/>
                  <a:pt x="260410" y="3230989"/>
                  <a:pt x="235206" y="3230989"/>
                </a:cubicBezTo>
                <a:lnTo>
                  <a:pt x="52665" y="3230989"/>
                </a:lnTo>
                <a:cubicBezTo>
                  <a:pt x="27461" y="3230989"/>
                  <a:pt x="7029" y="3210557"/>
                  <a:pt x="7029" y="3185353"/>
                </a:cubicBezTo>
                <a:lnTo>
                  <a:pt x="7029" y="1902195"/>
                </a:lnTo>
                <a:lnTo>
                  <a:pt x="10564" y="1884685"/>
                </a:lnTo>
                <a:lnTo>
                  <a:pt x="8197" y="1881174"/>
                </a:lnTo>
                <a:cubicBezTo>
                  <a:pt x="2919" y="1868695"/>
                  <a:pt x="0" y="1854975"/>
                  <a:pt x="0" y="1840572"/>
                </a:cubicBezTo>
                <a:lnTo>
                  <a:pt x="0" y="836612"/>
                </a:lnTo>
                <a:cubicBezTo>
                  <a:pt x="0" y="779003"/>
                  <a:pt x="46701" y="732302"/>
                  <a:pt x="104310" y="732302"/>
                </a:cubicBezTo>
                <a:lnTo>
                  <a:pt x="283381" y="732302"/>
                </a:lnTo>
                <a:lnTo>
                  <a:pt x="331193" y="697234"/>
                </a:lnTo>
                <a:lnTo>
                  <a:pt x="216672" y="674113"/>
                </a:lnTo>
                <a:cubicBezTo>
                  <a:pt x="90750" y="620853"/>
                  <a:pt x="2394" y="496166"/>
                  <a:pt x="2394" y="350842"/>
                </a:cubicBezTo>
                <a:cubicBezTo>
                  <a:pt x="2394" y="157077"/>
                  <a:pt x="159471" y="0"/>
                  <a:pt x="353236" y="0"/>
                </a:cubicBezTo>
                <a:close/>
              </a:path>
            </a:pathLst>
          </a:cu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3"/>
          </a:p>
        </p:txBody>
      </p:sp>
      <p:sp>
        <p:nvSpPr>
          <p:cNvPr id="28" name="矩形: 圆角 27">
            <a:extLst>
              <a:ext uri="{FF2B5EF4-FFF2-40B4-BE49-F238E27FC236}">
                <a16:creationId xmlns:a16="http://schemas.microsoft.com/office/drawing/2014/main" id="{E37BA508-FBED-4A8A-AA35-536680BB1CFE}"/>
              </a:ext>
            </a:extLst>
          </p:cNvPr>
          <p:cNvSpPr/>
          <p:nvPr/>
        </p:nvSpPr>
        <p:spPr>
          <a:xfrm>
            <a:off x="4171483" y="1954691"/>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601181CE-4DEE-4908-9509-4A9F900EA29D}"/>
              </a:ext>
            </a:extLst>
          </p:cNvPr>
          <p:cNvSpPr txBox="1"/>
          <p:nvPr/>
        </p:nvSpPr>
        <p:spPr>
          <a:xfrm>
            <a:off x="4183213" y="1866690"/>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
        <p:nvSpPr>
          <p:cNvPr id="30" name="矩形: 圆角 29">
            <a:extLst>
              <a:ext uri="{FF2B5EF4-FFF2-40B4-BE49-F238E27FC236}">
                <a16:creationId xmlns:a16="http://schemas.microsoft.com/office/drawing/2014/main" id="{364DEC5B-8643-470B-B1C7-AA0BBFEB65A4}"/>
              </a:ext>
            </a:extLst>
          </p:cNvPr>
          <p:cNvSpPr/>
          <p:nvPr/>
        </p:nvSpPr>
        <p:spPr>
          <a:xfrm>
            <a:off x="5203358" y="2924152"/>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234C7741-CB5D-4F28-A298-B9004892F265}"/>
              </a:ext>
            </a:extLst>
          </p:cNvPr>
          <p:cNvSpPr txBox="1"/>
          <p:nvPr/>
        </p:nvSpPr>
        <p:spPr>
          <a:xfrm>
            <a:off x="5215088" y="2836151"/>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
        <p:nvSpPr>
          <p:cNvPr id="32" name="矩形: 圆角 31">
            <a:extLst>
              <a:ext uri="{FF2B5EF4-FFF2-40B4-BE49-F238E27FC236}">
                <a16:creationId xmlns:a16="http://schemas.microsoft.com/office/drawing/2014/main" id="{2801BE37-A908-49E2-89BD-7B945E49C373}"/>
              </a:ext>
            </a:extLst>
          </p:cNvPr>
          <p:cNvSpPr/>
          <p:nvPr/>
        </p:nvSpPr>
        <p:spPr>
          <a:xfrm>
            <a:off x="4902106" y="3929711"/>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3B1999B3-DF78-4705-84F2-25038F3BB798}"/>
              </a:ext>
            </a:extLst>
          </p:cNvPr>
          <p:cNvSpPr txBox="1"/>
          <p:nvPr/>
        </p:nvSpPr>
        <p:spPr>
          <a:xfrm>
            <a:off x="4913836" y="3841710"/>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
        <p:nvSpPr>
          <p:cNvPr id="34" name="矩形: 圆角 33">
            <a:extLst>
              <a:ext uri="{FF2B5EF4-FFF2-40B4-BE49-F238E27FC236}">
                <a16:creationId xmlns:a16="http://schemas.microsoft.com/office/drawing/2014/main" id="{D06EB2EC-78B9-4B19-91AE-7E8C66E4C01B}"/>
              </a:ext>
            </a:extLst>
          </p:cNvPr>
          <p:cNvSpPr/>
          <p:nvPr/>
        </p:nvSpPr>
        <p:spPr>
          <a:xfrm>
            <a:off x="4594629" y="4843825"/>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6CC1300C-D3B0-4AD6-9782-530F32271B9B}"/>
              </a:ext>
            </a:extLst>
          </p:cNvPr>
          <p:cNvSpPr txBox="1"/>
          <p:nvPr/>
        </p:nvSpPr>
        <p:spPr>
          <a:xfrm>
            <a:off x="4606359" y="4755824"/>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pic>
        <p:nvPicPr>
          <p:cNvPr id="36" name="图片 35">
            <a:extLst>
              <a:ext uri="{FF2B5EF4-FFF2-40B4-BE49-F238E27FC236}">
                <a16:creationId xmlns:a16="http://schemas.microsoft.com/office/drawing/2014/main" id="{19549FB1-72EC-4C79-800E-053C862FD5AB}"/>
              </a:ext>
            </a:extLst>
          </p:cNvPr>
          <p:cNvPicPr>
            <a:picLocks noChangeAspect="1"/>
          </p:cNvPicPr>
          <p:nvPr/>
        </p:nvPicPr>
        <p:blipFill rotWithShape="1">
          <a:blip r:embed="rId12">
            <a:extLst>
              <a:ext uri="{28A0092B-C50C-407E-A947-70E740481C1C}">
                <a14:useLocalDpi xmlns:a14="http://schemas.microsoft.com/office/drawing/2010/main" val="0"/>
              </a:ext>
            </a:extLst>
          </a:blip>
          <a:srcRect l="12336" t="65546"/>
          <a:stretch/>
        </p:blipFill>
        <p:spPr>
          <a:xfrm rot="20331966">
            <a:off x="6557869" y="3739350"/>
            <a:ext cx="6175654" cy="2639757"/>
          </a:xfrm>
          <a:prstGeom prst="rect">
            <a:avLst/>
          </a:prstGeom>
        </p:spPr>
      </p:pic>
    </p:spTree>
    <p:extLst>
      <p:ext uri="{BB962C8B-B14F-4D97-AF65-F5344CB8AC3E}">
        <p14:creationId xmlns:p14="http://schemas.microsoft.com/office/powerpoint/2010/main" val="3030174051"/>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500"/>
                            </p:stCondLst>
                            <p:childTnLst>
                              <p:par>
                                <p:cTn id="25" presetID="2" presetClass="entr" presetSubtype="4" decel="10000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1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30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45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0-#ppt_h/2"/>
                                          </p:val>
                                        </p:tav>
                                        <p:tav tm="100000">
                                          <p:val>
                                            <p:strVal val="#ppt_y"/>
                                          </p:val>
                                        </p:tav>
                                      </p:tavLst>
                                    </p:anim>
                                  </p:childTnLst>
                                </p:cTn>
                              </p:par>
                            </p:childTnLst>
                          </p:cTn>
                        </p:par>
                        <p:par>
                          <p:cTn id="46" fill="hold">
                            <p:stCondLst>
                              <p:cond delay="1950"/>
                            </p:stCondLst>
                            <p:childTnLst>
                              <p:par>
                                <p:cTn id="47" presetID="22" presetClass="entr" presetSubtype="8"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par>
                                <p:cTn id="50" presetID="22" presetClass="entr" presetSubtype="8"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par>
                                <p:cTn id="53" presetID="22" presetClass="entr" presetSubtype="8"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par>
                                <p:cTn id="56" presetID="22" presetClass="entr" presetSubtype="8" fill="hold"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animBg="1"/>
      <p:bldP spid="9" grpId="0" animBg="1"/>
      <p:bldP spid="11" grpId="0" animBg="1"/>
      <p:bldP spid="13" grpId="0" animBg="1"/>
      <p:bldP spid="28" grpId="0" animBg="1"/>
      <p:bldP spid="29" grpId="0"/>
      <p:bldP spid="30" grpId="0" animBg="1"/>
      <p:bldP spid="31" grpId="0"/>
      <p:bldP spid="32" grpId="0" animBg="1"/>
      <p:bldP spid="33" grpId="0"/>
      <p:bldP spid="34" grpId="0" animBg="1"/>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510043D-598D-4827-A6EE-6F6BA4B1AADC}"/>
              </a:ext>
            </a:extLst>
          </p:cNvPr>
          <p:cNvSpPr txBox="1"/>
          <p:nvPr/>
        </p:nvSpPr>
        <p:spPr>
          <a:xfrm>
            <a:off x="1228931" y="1667661"/>
            <a:ext cx="3686628" cy="3154710"/>
          </a:xfrm>
          <a:prstGeom prst="rect">
            <a:avLst/>
          </a:prstGeom>
          <a:noFill/>
        </p:spPr>
        <p:txBody>
          <a:bodyPr wrap="square" rtlCol="0">
            <a:spAutoFit/>
          </a:bodyPr>
          <a:lstStyle/>
          <a:p>
            <a:r>
              <a:rPr lang="en-US" altLang="zh-CN" sz="19900" dirty="0">
                <a:solidFill>
                  <a:srgbClr val="BB743F"/>
                </a:solidFill>
              </a:rPr>
              <a:t>03</a:t>
            </a:r>
            <a:endParaRPr lang="zh-CN" altLang="en-US" sz="19900" dirty="0">
              <a:solidFill>
                <a:srgbClr val="BB743F"/>
              </a:solidFill>
            </a:endParaRPr>
          </a:p>
        </p:txBody>
      </p:sp>
      <p:sp>
        <p:nvSpPr>
          <p:cNvPr id="7" name="文本框 6">
            <a:extLst>
              <a:ext uri="{FF2B5EF4-FFF2-40B4-BE49-F238E27FC236}">
                <a16:creationId xmlns:a16="http://schemas.microsoft.com/office/drawing/2014/main" id="{BD74D805-5E5F-4059-BFE9-6DCE9A0FE3FF}"/>
              </a:ext>
            </a:extLst>
          </p:cNvPr>
          <p:cNvSpPr txBox="1"/>
          <p:nvPr/>
        </p:nvSpPr>
        <p:spPr>
          <a:xfrm>
            <a:off x="3829774" y="2782669"/>
            <a:ext cx="3290062" cy="646331"/>
          </a:xfrm>
          <a:prstGeom prst="rect">
            <a:avLst/>
          </a:prstGeom>
          <a:noFill/>
        </p:spPr>
        <p:txBody>
          <a:bodyPr wrap="square" rtlCol="0">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rPr>
              <a:t>活动后期准备</a:t>
            </a:r>
          </a:p>
        </p:txBody>
      </p:sp>
      <p:sp>
        <p:nvSpPr>
          <p:cNvPr id="8" name="文本框 7">
            <a:extLst>
              <a:ext uri="{FF2B5EF4-FFF2-40B4-BE49-F238E27FC236}">
                <a16:creationId xmlns:a16="http://schemas.microsoft.com/office/drawing/2014/main" id="{096959EC-952A-48EB-B062-72A05EE3D4A5}"/>
              </a:ext>
            </a:extLst>
          </p:cNvPr>
          <p:cNvSpPr txBox="1"/>
          <p:nvPr/>
        </p:nvSpPr>
        <p:spPr>
          <a:xfrm>
            <a:off x="4087981" y="3429000"/>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4609" y="3015804"/>
            <a:ext cx="4417391" cy="3602059"/>
          </a:xfrm>
          <a:prstGeom prst="rect">
            <a:avLst/>
          </a:prstGeom>
        </p:spPr>
      </p:pic>
    </p:spTree>
    <p:extLst>
      <p:ext uri="{BB962C8B-B14F-4D97-AF65-F5344CB8AC3E}">
        <p14:creationId xmlns:p14="http://schemas.microsoft.com/office/powerpoint/2010/main" val="54966820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wipe(left)">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500"/>
                            </p:stCondLst>
                            <p:childTnLst>
                              <p:par>
                                <p:cTn id="32" presetID="35"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2000"/>
                                        <p:tgtEl>
                                          <p:spTgt spid="6"/>
                                        </p:tgtEl>
                                      </p:cBhvr>
                                    </p:animEffect>
                                    <p:anim calcmode="lin" valueType="num">
                                      <p:cBhvr>
                                        <p:cTn id="35" dur="2000" fill="hold"/>
                                        <p:tgtEl>
                                          <p:spTgt spid="6"/>
                                        </p:tgtEl>
                                        <p:attrNameLst>
                                          <p:attrName>style.rotation</p:attrName>
                                        </p:attrNameLst>
                                      </p:cBhvr>
                                      <p:tavLst>
                                        <p:tav tm="0">
                                          <p:val>
                                            <p:fltVal val="720"/>
                                          </p:val>
                                        </p:tav>
                                        <p:tav tm="100000">
                                          <p:val>
                                            <p:fltVal val="0"/>
                                          </p:val>
                                        </p:tav>
                                      </p:tavLst>
                                    </p:anim>
                                    <p:anim calcmode="lin" valueType="num">
                                      <p:cBhvr>
                                        <p:cTn id="36" dur="2000" fill="hold"/>
                                        <p:tgtEl>
                                          <p:spTgt spid="6"/>
                                        </p:tgtEl>
                                        <p:attrNameLst>
                                          <p:attrName>ppt_h</p:attrName>
                                        </p:attrNameLst>
                                      </p:cBhvr>
                                      <p:tavLst>
                                        <p:tav tm="0">
                                          <p:val>
                                            <p:fltVal val="0"/>
                                          </p:val>
                                        </p:tav>
                                        <p:tav tm="100000">
                                          <p:val>
                                            <p:strVal val="#ppt_h"/>
                                          </p:val>
                                        </p:tav>
                                      </p:tavLst>
                                    </p:anim>
                                    <p:anim calcmode="lin" valueType="num">
                                      <p:cBhvr>
                                        <p:cTn id="37"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03</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活动后期准备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sp>
        <p:nvSpPr>
          <p:cNvPr id="8" name="椭圆 7">
            <a:extLst>
              <a:ext uri="{FF2B5EF4-FFF2-40B4-BE49-F238E27FC236}">
                <a16:creationId xmlns:a16="http://schemas.microsoft.com/office/drawing/2014/main" id="{07A7E2EE-2628-4146-8601-DA7BA012F65F}"/>
              </a:ext>
            </a:extLst>
          </p:cNvPr>
          <p:cNvSpPr/>
          <p:nvPr/>
        </p:nvSpPr>
        <p:spPr>
          <a:xfrm>
            <a:off x="1290638" y="2084854"/>
            <a:ext cx="2103437" cy="2103438"/>
          </a:xfrm>
          <a:prstGeom prst="ellipse">
            <a:avLst/>
          </a:prstGeom>
          <a:noFill/>
          <a:ln w="15875">
            <a:solidFill>
              <a:srgbClr val="95B37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a:extLst>
              <a:ext uri="{FF2B5EF4-FFF2-40B4-BE49-F238E27FC236}">
                <a16:creationId xmlns:a16="http://schemas.microsoft.com/office/drawing/2014/main" id="{50871EAE-FC68-40DB-9FA1-10132211FAAE}"/>
              </a:ext>
            </a:extLst>
          </p:cNvPr>
          <p:cNvSpPr/>
          <p:nvPr/>
        </p:nvSpPr>
        <p:spPr>
          <a:xfrm>
            <a:off x="2736850" y="2122954"/>
            <a:ext cx="909638" cy="911225"/>
          </a:xfrm>
          <a:prstGeom prst="ellipse">
            <a:avLst/>
          </a:prstGeom>
          <a:solidFill>
            <a:srgbClr val="95B3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椭圆 9">
            <a:extLst>
              <a:ext uri="{FF2B5EF4-FFF2-40B4-BE49-F238E27FC236}">
                <a16:creationId xmlns:a16="http://schemas.microsoft.com/office/drawing/2014/main" id="{261D4C8E-3F5F-40EE-BA72-2F67F8CF6F74}"/>
              </a:ext>
            </a:extLst>
          </p:cNvPr>
          <p:cNvSpPr>
            <a:spLocks noChangeAspect="1"/>
          </p:cNvSpPr>
          <p:nvPr/>
        </p:nvSpPr>
        <p:spPr>
          <a:xfrm>
            <a:off x="2765424" y="2154576"/>
            <a:ext cx="827088" cy="828675"/>
          </a:xfrm>
          <a:prstGeom prst="ellipse">
            <a:avLst/>
          </a:prstGeom>
          <a:solidFill>
            <a:srgbClr val="538503"/>
          </a:solidFill>
          <a:ln w="63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11" name="组合 10">
            <a:extLst>
              <a:ext uri="{FF2B5EF4-FFF2-40B4-BE49-F238E27FC236}">
                <a16:creationId xmlns:a16="http://schemas.microsoft.com/office/drawing/2014/main" id="{EE7E90DF-1056-4D93-B626-0D31A434FB32}"/>
              </a:ext>
            </a:extLst>
          </p:cNvPr>
          <p:cNvGrpSpPr>
            <a:grpSpLocks noChangeAspect="1"/>
          </p:cNvGrpSpPr>
          <p:nvPr/>
        </p:nvGrpSpPr>
        <p:grpSpPr>
          <a:xfrm>
            <a:off x="3014397" y="2326721"/>
            <a:ext cx="354697" cy="504000"/>
            <a:chOff x="9464676" y="3178175"/>
            <a:chExt cx="712788" cy="1012825"/>
          </a:xfrm>
          <a:solidFill>
            <a:schemeClr val="bg1"/>
          </a:solidFill>
        </p:grpSpPr>
        <p:sp>
          <p:nvSpPr>
            <p:cNvPr id="12" name="Freeform 241">
              <a:extLst>
                <a:ext uri="{FF2B5EF4-FFF2-40B4-BE49-F238E27FC236}">
                  <a16:creationId xmlns:a16="http://schemas.microsoft.com/office/drawing/2014/main" id="{2C9A07F8-C0CA-4D02-916D-8F46A31C396E}"/>
                </a:ext>
              </a:extLst>
            </p:cNvPr>
            <p:cNvSpPr>
              <a:spLocks/>
            </p:cNvSpPr>
            <p:nvPr/>
          </p:nvSpPr>
          <p:spPr bwMode="auto">
            <a:xfrm>
              <a:off x="9869488" y="3376612"/>
              <a:ext cx="307975" cy="14288"/>
            </a:xfrm>
            <a:custGeom>
              <a:avLst/>
              <a:gdLst>
                <a:gd name="T0" fmla="*/ 194 w 194"/>
                <a:gd name="T1" fmla="*/ 9 h 9"/>
                <a:gd name="T2" fmla="*/ 0 w 194"/>
                <a:gd name="T3" fmla="*/ 9 h 9"/>
                <a:gd name="T4" fmla="*/ 52 w 194"/>
                <a:gd name="T5" fmla="*/ 0 h 9"/>
                <a:gd name="T6" fmla="*/ 151 w 194"/>
                <a:gd name="T7" fmla="*/ 0 h 9"/>
                <a:gd name="T8" fmla="*/ 194 w 194"/>
                <a:gd name="T9" fmla="*/ 9 h 9"/>
              </a:gdLst>
              <a:ahLst/>
              <a:cxnLst>
                <a:cxn ang="0">
                  <a:pos x="T0" y="T1"/>
                </a:cxn>
                <a:cxn ang="0">
                  <a:pos x="T2" y="T3"/>
                </a:cxn>
                <a:cxn ang="0">
                  <a:pos x="T4" y="T5"/>
                </a:cxn>
                <a:cxn ang="0">
                  <a:pos x="T6" y="T7"/>
                </a:cxn>
                <a:cxn ang="0">
                  <a:pos x="T8" y="T9"/>
                </a:cxn>
              </a:cxnLst>
              <a:rect l="0" t="0" r="r" b="b"/>
              <a:pathLst>
                <a:path w="194" h="9">
                  <a:moveTo>
                    <a:pt x="194" y="9"/>
                  </a:moveTo>
                  <a:lnTo>
                    <a:pt x="0" y="9"/>
                  </a:lnTo>
                  <a:lnTo>
                    <a:pt x="52" y="0"/>
                  </a:lnTo>
                  <a:lnTo>
                    <a:pt x="151" y="0"/>
                  </a:lnTo>
                  <a:lnTo>
                    <a:pt x="19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Freeform 242">
              <a:extLst>
                <a:ext uri="{FF2B5EF4-FFF2-40B4-BE49-F238E27FC236}">
                  <a16:creationId xmlns:a16="http://schemas.microsoft.com/office/drawing/2014/main" id="{F848CE7A-0045-4E84-94F4-DB34BCF7AD90}"/>
                </a:ext>
              </a:extLst>
            </p:cNvPr>
            <p:cNvSpPr>
              <a:spLocks/>
            </p:cNvSpPr>
            <p:nvPr/>
          </p:nvSpPr>
          <p:spPr bwMode="auto">
            <a:xfrm>
              <a:off x="9877426" y="3406775"/>
              <a:ext cx="300038" cy="303213"/>
            </a:xfrm>
            <a:custGeom>
              <a:avLst/>
              <a:gdLst>
                <a:gd name="T0" fmla="*/ 0 w 189"/>
                <a:gd name="T1" fmla="*/ 0 h 191"/>
                <a:gd name="T2" fmla="*/ 189 w 189"/>
                <a:gd name="T3" fmla="*/ 0 h 191"/>
                <a:gd name="T4" fmla="*/ 189 w 189"/>
                <a:gd name="T5" fmla="*/ 191 h 191"/>
                <a:gd name="T6" fmla="*/ 0 w 189"/>
                <a:gd name="T7" fmla="*/ 191 h 191"/>
                <a:gd name="T8" fmla="*/ 0 w 189"/>
                <a:gd name="T9" fmla="*/ 137 h 191"/>
                <a:gd name="T10" fmla="*/ 78 w 189"/>
                <a:gd name="T11" fmla="*/ 113 h 191"/>
                <a:gd name="T12" fmla="*/ 78 w 189"/>
                <a:gd name="T13" fmla="*/ 45 h 191"/>
                <a:gd name="T14" fmla="*/ 0 w 189"/>
                <a:gd name="T15" fmla="*/ 45 h 191"/>
                <a:gd name="T16" fmla="*/ 0 w 189"/>
                <a:gd name="T1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91">
                  <a:moveTo>
                    <a:pt x="0" y="0"/>
                  </a:moveTo>
                  <a:lnTo>
                    <a:pt x="189" y="0"/>
                  </a:lnTo>
                  <a:lnTo>
                    <a:pt x="189" y="191"/>
                  </a:lnTo>
                  <a:lnTo>
                    <a:pt x="0" y="191"/>
                  </a:lnTo>
                  <a:lnTo>
                    <a:pt x="0" y="137"/>
                  </a:lnTo>
                  <a:lnTo>
                    <a:pt x="78" y="113"/>
                  </a:lnTo>
                  <a:lnTo>
                    <a:pt x="78" y="45"/>
                  </a:lnTo>
                  <a:lnTo>
                    <a:pt x="0" y="4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Oval 243">
              <a:extLst>
                <a:ext uri="{FF2B5EF4-FFF2-40B4-BE49-F238E27FC236}">
                  <a16:creationId xmlns:a16="http://schemas.microsoft.com/office/drawing/2014/main" id="{DE25FF7F-0CC6-4341-BBFF-F3923C496DA0}"/>
                </a:ext>
              </a:extLst>
            </p:cNvPr>
            <p:cNvSpPr>
              <a:spLocks noChangeArrowheads="1"/>
            </p:cNvSpPr>
            <p:nvPr/>
          </p:nvSpPr>
          <p:spPr bwMode="auto">
            <a:xfrm>
              <a:off x="9696451" y="3178175"/>
              <a:ext cx="173038" cy="168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 name="Freeform 244">
              <a:extLst>
                <a:ext uri="{FF2B5EF4-FFF2-40B4-BE49-F238E27FC236}">
                  <a16:creationId xmlns:a16="http://schemas.microsoft.com/office/drawing/2014/main" id="{3A600E9E-3FF8-4074-8812-1579484536EA}"/>
                </a:ext>
              </a:extLst>
            </p:cNvPr>
            <p:cNvSpPr>
              <a:spLocks/>
            </p:cNvSpPr>
            <p:nvPr/>
          </p:nvSpPr>
          <p:spPr bwMode="auto">
            <a:xfrm>
              <a:off x="9486901" y="3803650"/>
              <a:ext cx="90488" cy="387350"/>
            </a:xfrm>
            <a:custGeom>
              <a:avLst/>
              <a:gdLst>
                <a:gd name="T0" fmla="*/ 57 w 57"/>
                <a:gd name="T1" fmla="*/ 107 h 244"/>
                <a:gd name="T2" fmla="*/ 57 w 57"/>
                <a:gd name="T3" fmla="*/ 244 h 244"/>
                <a:gd name="T4" fmla="*/ 24 w 57"/>
                <a:gd name="T5" fmla="*/ 244 h 244"/>
                <a:gd name="T6" fmla="*/ 24 w 57"/>
                <a:gd name="T7" fmla="*/ 119 h 244"/>
                <a:gd name="T8" fmla="*/ 0 w 57"/>
                <a:gd name="T9" fmla="*/ 0 h 244"/>
                <a:gd name="T10" fmla="*/ 57 w 57"/>
                <a:gd name="T11" fmla="*/ 107 h 244"/>
              </a:gdLst>
              <a:ahLst/>
              <a:cxnLst>
                <a:cxn ang="0">
                  <a:pos x="T0" y="T1"/>
                </a:cxn>
                <a:cxn ang="0">
                  <a:pos x="T2" y="T3"/>
                </a:cxn>
                <a:cxn ang="0">
                  <a:pos x="T4" y="T5"/>
                </a:cxn>
                <a:cxn ang="0">
                  <a:pos x="T6" y="T7"/>
                </a:cxn>
                <a:cxn ang="0">
                  <a:pos x="T8" y="T9"/>
                </a:cxn>
                <a:cxn ang="0">
                  <a:pos x="T10" y="T11"/>
                </a:cxn>
              </a:cxnLst>
              <a:rect l="0" t="0" r="r" b="b"/>
              <a:pathLst>
                <a:path w="57" h="244">
                  <a:moveTo>
                    <a:pt x="57" y="107"/>
                  </a:moveTo>
                  <a:lnTo>
                    <a:pt x="57" y="244"/>
                  </a:lnTo>
                  <a:lnTo>
                    <a:pt x="24" y="244"/>
                  </a:lnTo>
                  <a:lnTo>
                    <a:pt x="24" y="119"/>
                  </a:lnTo>
                  <a:lnTo>
                    <a:pt x="0" y="0"/>
                  </a:lnTo>
                  <a:lnTo>
                    <a:pt x="57"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245">
              <a:extLst>
                <a:ext uri="{FF2B5EF4-FFF2-40B4-BE49-F238E27FC236}">
                  <a16:creationId xmlns:a16="http://schemas.microsoft.com/office/drawing/2014/main" id="{509B1211-3045-4B94-86B3-6C98C1EA9E75}"/>
                </a:ext>
              </a:extLst>
            </p:cNvPr>
            <p:cNvSpPr>
              <a:spLocks/>
            </p:cNvSpPr>
            <p:nvPr/>
          </p:nvSpPr>
          <p:spPr bwMode="auto">
            <a:xfrm>
              <a:off x="9464676" y="3275012"/>
              <a:ext cx="506413" cy="915988"/>
            </a:xfrm>
            <a:custGeom>
              <a:avLst/>
              <a:gdLst>
                <a:gd name="T0" fmla="*/ 99 w 135"/>
                <a:gd name="T1" fmla="*/ 80 h 244"/>
                <a:gd name="T2" fmla="*/ 73 w 135"/>
                <a:gd name="T3" fmla="*/ 61 h 244"/>
                <a:gd name="T4" fmla="*/ 56 w 135"/>
                <a:gd name="T5" fmla="*/ 131 h 244"/>
                <a:gd name="T6" fmla="*/ 68 w 135"/>
                <a:gd name="T7" fmla="*/ 179 h 244"/>
                <a:gd name="T8" fmla="*/ 53 w 135"/>
                <a:gd name="T9" fmla="*/ 244 h 244"/>
                <a:gd name="T10" fmla="*/ 36 w 135"/>
                <a:gd name="T11" fmla="*/ 244 h 244"/>
                <a:gd name="T12" fmla="*/ 36 w 135"/>
                <a:gd name="T13" fmla="*/ 182 h 244"/>
                <a:gd name="T14" fmla="*/ 8 w 135"/>
                <a:gd name="T15" fmla="*/ 131 h 244"/>
                <a:gd name="T16" fmla="*/ 8 w 135"/>
                <a:gd name="T17" fmla="*/ 82 h 244"/>
                <a:gd name="T18" fmla="*/ 23 w 135"/>
                <a:gd name="T19" fmla="*/ 39 h 244"/>
                <a:gd name="T20" fmla="*/ 96 w 135"/>
                <a:gd name="T21" fmla="*/ 48 h 244"/>
                <a:gd name="T22" fmla="*/ 101 w 135"/>
                <a:gd name="T23" fmla="*/ 63 h 244"/>
                <a:gd name="T24" fmla="*/ 135 w 135"/>
                <a:gd name="T25" fmla="*/ 63 h 244"/>
                <a:gd name="T26" fmla="*/ 135 w 135"/>
                <a:gd name="T27" fmla="*/ 74 h 244"/>
                <a:gd name="T28" fmla="*/ 99 w 135"/>
                <a:gd name="T29" fmla="*/ 8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244">
                  <a:moveTo>
                    <a:pt x="99" y="80"/>
                  </a:moveTo>
                  <a:cubicBezTo>
                    <a:pt x="73" y="61"/>
                    <a:pt x="73" y="61"/>
                    <a:pt x="73" y="61"/>
                  </a:cubicBezTo>
                  <a:cubicBezTo>
                    <a:pt x="56" y="131"/>
                    <a:pt x="56" y="131"/>
                    <a:pt x="56" y="131"/>
                  </a:cubicBezTo>
                  <a:cubicBezTo>
                    <a:pt x="68" y="163"/>
                    <a:pt x="68" y="179"/>
                    <a:pt x="68" y="179"/>
                  </a:cubicBezTo>
                  <a:cubicBezTo>
                    <a:pt x="53" y="244"/>
                    <a:pt x="53" y="244"/>
                    <a:pt x="53" y="244"/>
                  </a:cubicBezTo>
                  <a:cubicBezTo>
                    <a:pt x="36" y="244"/>
                    <a:pt x="36" y="244"/>
                    <a:pt x="36" y="244"/>
                  </a:cubicBezTo>
                  <a:cubicBezTo>
                    <a:pt x="36" y="182"/>
                    <a:pt x="36" y="182"/>
                    <a:pt x="36" y="182"/>
                  </a:cubicBezTo>
                  <a:cubicBezTo>
                    <a:pt x="36" y="182"/>
                    <a:pt x="15" y="154"/>
                    <a:pt x="8" y="131"/>
                  </a:cubicBezTo>
                  <a:cubicBezTo>
                    <a:pt x="0" y="109"/>
                    <a:pt x="8" y="82"/>
                    <a:pt x="8" y="82"/>
                  </a:cubicBezTo>
                  <a:cubicBezTo>
                    <a:pt x="8" y="82"/>
                    <a:pt x="13" y="66"/>
                    <a:pt x="23" y="39"/>
                  </a:cubicBezTo>
                  <a:cubicBezTo>
                    <a:pt x="37" y="0"/>
                    <a:pt x="85" y="15"/>
                    <a:pt x="96" y="48"/>
                  </a:cubicBezTo>
                  <a:cubicBezTo>
                    <a:pt x="101" y="63"/>
                    <a:pt x="101" y="63"/>
                    <a:pt x="101" y="63"/>
                  </a:cubicBezTo>
                  <a:cubicBezTo>
                    <a:pt x="135" y="63"/>
                    <a:pt x="135" y="63"/>
                    <a:pt x="135" y="63"/>
                  </a:cubicBezTo>
                  <a:cubicBezTo>
                    <a:pt x="135" y="74"/>
                    <a:pt x="135" y="74"/>
                    <a:pt x="135" y="74"/>
                  </a:cubicBezTo>
                  <a:lnTo>
                    <a:pt x="9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18" name="椭圆 17">
            <a:extLst>
              <a:ext uri="{FF2B5EF4-FFF2-40B4-BE49-F238E27FC236}">
                <a16:creationId xmlns:a16="http://schemas.microsoft.com/office/drawing/2014/main" id="{0859D3B2-B933-49E1-8F75-F4E91BA3E7F7}"/>
              </a:ext>
            </a:extLst>
          </p:cNvPr>
          <p:cNvSpPr/>
          <p:nvPr/>
        </p:nvSpPr>
        <p:spPr>
          <a:xfrm>
            <a:off x="5048250" y="2084854"/>
            <a:ext cx="2103438" cy="2103438"/>
          </a:xfrm>
          <a:prstGeom prst="ellipse">
            <a:avLst/>
          </a:prstGeom>
          <a:noFill/>
          <a:ln w="15875">
            <a:solidFill>
              <a:srgbClr val="95B37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椭圆 18">
            <a:extLst>
              <a:ext uri="{FF2B5EF4-FFF2-40B4-BE49-F238E27FC236}">
                <a16:creationId xmlns:a16="http://schemas.microsoft.com/office/drawing/2014/main" id="{B5973952-8210-4DA5-B445-5FC92A7AB2C7}"/>
              </a:ext>
            </a:extLst>
          </p:cNvPr>
          <p:cNvSpPr/>
          <p:nvPr/>
        </p:nvSpPr>
        <p:spPr>
          <a:xfrm>
            <a:off x="6494463" y="2122954"/>
            <a:ext cx="909637" cy="911225"/>
          </a:xfrm>
          <a:prstGeom prst="ellipse">
            <a:avLst/>
          </a:prstGeom>
          <a:solidFill>
            <a:srgbClr val="5385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0" name="椭圆 19">
            <a:extLst>
              <a:ext uri="{FF2B5EF4-FFF2-40B4-BE49-F238E27FC236}">
                <a16:creationId xmlns:a16="http://schemas.microsoft.com/office/drawing/2014/main" id="{064DA237-0F88-43C2-8AA3-94762A1ACD75}"/>
              </a:ext>
            </a:extLst>
          </p:cNvPr>
          <p:cNvSpPr>
            <a:spLocks noChangeAspect="1"/>
          </p:cNvSpPr>
          <p:nvPr/>
        </p:nvSpPr>
        <p:spPr>
          <a:xfrm>
            <a:off x="6535738" y="2164229"/>
            <a:ext cx="827087" cy="828675"/>
          </a:xfrm>
          <a:prstGeom prst="ellipse">
            <a:avLst/>
          </a:prstGeom>
          <a:noFill/>
          <a:ln w="63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椭圆 21">
            <a:extLst>
              <a:ext uri="{FF2B5EF4-FFF2-40B4-BE49-F238E27FC236}">
                <a16:creationId xmlns:a16="http://schemas.microsoft.com/office/drawing/2014/main" id="{0E5896E6-5971-47AD-9EBF-11B3D288DCB2}"/>
              </a:ext>
            </a:extLst>
          </p:cNvPr>
          <p:cNvSpPr/>
          <p:nvPr/>
        </p:nvSpPr>
        <p:spPr>
          <a:xfrm>
            <a:off x="8859838" y="2084854"/>
            <a:ext cx="2103437" cy="2103438"/>
          </a:xfrm>
          <a:prstGeom prst="ellipse">
            <a:avLst/>
          </a:prstGeom>
          <a:noFill/>
          <a:ln w="15875">
            <a:solidFill>
              <a:srgbClr val="95B37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a:extLst>
              <a:ext uri="{FF2B5EF4-FFF2-40B4-BE49-F238E27FC236}">
                <a16:creationId xmlns:a16="http://schemas.microsoft.com/office/drawing/2014/main" id="{3F1BB97F-6975-485C-A421-5E3EFFF20CCF}"/>
              </a:ext>
            </a:extLst>
          </p:cNvPr>
          <p:cNvSpPr/>
          <p:nvPr/>
        </p:nvSpPr>
        <p:spPr>
          <a:xfrm>
            <a:off x="10304463" y="2122954"/>
            <a:ext cx="911225" cy="911225"/>
          </a:xfrm>
          <a:prstGeom prst="ellipse">
            <a:avLst/>
          </a:prstGeom>
          <a:solidFill>
            <a:srgbClr val="95B3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4" name="椭圆 23">
            <a:extLst>
              <a:ext uri="{FF2B5EF4-FFF2-40B4-BE49-F238E27FC236}">
                <a16:creationId xmlns:a16="http://schemas.microsoft.com/office/drawing/2014/main" id="{BD59539D-1A44-419A-9458-1809863CFF38}"/>
              </a:ext>
            </a:extLst>
          </p:cNvPr>
          <p:cNvSpPr>
            <a:spLocks noChangeAspect="1"/>
          </p:cNvSpPr>
          <p:nvPr/>
        </p:nvSpPr>
        <p:spPr>
          <a:xfrm>
            <a:off x="10345738" y="2164229"/>
            <a:ext cx="828675" cy="828675"/>
          </a:xfrm>
          <a:prstGeom prst="ellipse">
            <a:avLst/>
          </a:prstGeom>
          <a:noFill/>
          <a:ln w="63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5" name="组合 24">
            <a:extLst>
              <a:ext uri="{FF2B5EF4-FFF2-40B4-BE49-F238E27FC236}">
                <a16:creationId xmlns:a16="http://schemas.microsoft.com/office/drawing/2014/main" id="{ABD04911-45A1-4107-B4E4-CCC02FD470CC}"/>
              </a:ext>
            </a:extLst>
          </p:cNvPr>
          <p:cNvGrpSpPr>
            <a:grpSpLocks noChangeAspect="1"/>
          </p:cNvGrpSpPr>
          <p:nvPr/>
        </p:nvGrpSpPr>
        <p:grpSpPr>
          <a:xfrm>
            <a:off x="6769030" y="2326721"/>
            <a:ext cx="360731" cy="504000"/>
            <a:chOff x="12526963" y="1901825"/>
            <a:chExt cx="671513" cy="938213"/>
          </a:xfrm>
          <a:solidFill>
            <a:schemeClr val="bg1"/>
          </a:solidFill>
        </p:grpSpPr>
        <p:sp>
          <p:nvSpPr>
            <p:cNvPr id="26" name="Freeform 193">
              <a:extLst>
                <a:ext uri="{FF2B5EF4-FFF2-40B4-BE49-F238E27FC236}">
                  <a16:creationId xmlns:a16="http://schemas.microsoft.com/office/drawing/2014/main" id="{EE3BECBB-3A48-4BA0-BE8D-999EDF282C0A}"/>
                </a:ext>
              </a:extLst>
            </p:cNvPr>
            <p:cNvSpPr>
              <a:spLocks/>
            </p:cNvSpPr>
            <p:nvPr/>
          </p:nvSpPr>
          <p:spPr bwMode="auto">
            <a:xfrm>
              <a:off x="12777788" y="2314575"/>
              <a:ext cx="420688" cy="38100"/>
            </a:xfrm>
            <a:custGeom>
              <a:avLst/>
              <a:gdLst>
                <a:gd name="T0" fmla="*/ 265 w 265"/>
                <a:gd name="T1" fmla="*/ 0 h 24"/>
                <a:gd name="T2" fmla="*/ 265 w 265"/>
                <a:gd name="T3" fmla="*/ 24 h 24"/>
                <a:gd name="T4" fmla="*/ 180 w 265"/>
                <a:gd name="T5" fmla="*/ 24 h 24"/>
                <a:gd name="T6" fmla="*/ 161 w 265"/>
                <a:gd name="T7" fmla="*/ 24 h 24"/>
                <a:gd name="T8" fmla="*/ 0 w 265"/>
                <a:gd name="T9" fmla="*/ 24 h 24"/>
                <a:gd name="T10" fmla="*/ 0 w 265"/>
                <a:gd name="T11" fmla="*/ 0 h 24"/>
                <a:gd name="T12" fmla="*/ 265 w 26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65" h="24">
                  <a:moveTo>
                    <a:pt x="265" y="0"/>
                  </a:moveTo>
                  <a:lnTo>
                    <a:pt x="265" y="24"/>
                  </a:lnTo>
                  <a:lnTo>
                    <a:pt x="180" y="24"/>
                  </a:lnTo>
                  <a:lnTo>
                    <a:pt x="161" y="24"/>
                  </a:lnTo>
                  <a:lnTo>
                    <a:pt x="0" y="24"/>
                  </a:lnTo>
                  <a:lnTo>
                    <a:pt x="0" y="0"/>
                  </a:lnTo>
                  <a:lnTo>
                    <a:pt x="2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194">
              <a:extLst>
                <a:ext uri="{FF2B5EF4-FFF2-40B4-BE49-F238E27FC236}">
                  <a16:creationId xmlns:a16="http://schemas.microsoft.com/office/drawing/2014/main" id="{660F5507-230B-409A-92B8-D854AE18FA5D}"/>
                </a:ext>
              </a:extLst>
            </p:cNvPr>
            <p:cNvSpPr>
              <a:spLocks/>
            </p:cNvSpPr>
            <p:nvPr/>
          </p:nvSpPr>
          <p:spPr bwMode="auto">
            <a:xfrm>
              <a:off x="12969876" y="1984375"/>
              <a:ext cx="142875" cy="315913"/>
            </a:xfrm>
            <a:custGeom>
              <a:avLst/>
              <a:gdLst>
                <a:gd name="T0" fmla="*/ 38 w 38"/>
                <a:gd name="T1" fmla="*/ 84 h 84"/>
                <a:gd name="T2" fmla="*/ 38 w 38"/>
                <a:gd name="T3" fmla="*/ 84 h 84"/>
                <a:gd name="T4" fmla="*/ 4 w 38"/>
                <a:gd name="T5" fmla="*/ 84 h 84"/>
                <a:gd name="T6" fmla="*/ 4 w 38"/>
                <a:gd name="T7" fmla="*/ 84 h 84"/>
                <a:gd name="T8" fmla="*/ 10 w 38"/>
                <a:gd name="T9" fmla="*/ 78 h 84"/>
                <a:gd name="T10" fmla="*/ 19 w 38"/>
                <a:gd name="T11" fmla="*/ 78 h 84"/>
                <a:gd name="T12" fmla="*/ 19 w 38"/>
                <a:gd name="T13" fmla="*/ 37 h 84"/>
                <a:gd name="T14" fmla="*/ 7 w 38"/>
                <a:gd name="T15" fmla="*/ 65 h 84"/>
                <a:gd name="T16" fmla="*/ 0 w 38"/>
                <a:gd name="T17" fmla="*/ 62 h 84"/>
                <a:gd name="T18" fmla="*/ 27 w 38"/>
                <a:gd name="T19" fmla="*/ 0 h 84"/>
                <a:gd name="T20" fmla="*/ 34 w 38"/>
                <a:gd name="T21" fmla="*/ 3 h 84"/>
                <a:gd name="T22" fmla="*/ 25 w 38"/>
                <a:gd name="T23" fmla="*/ 23 h 84"/>
                <a:gd name="T24" fmla="*/ 25 w 38"/>
                <a:gd name="T25" fmla="*/ 78 h 84"/>
                <a:gd name="T26" fmla="*/ 32 w 38"/>
                <a:gd name="T27" fmla="*/ 78 h 84"/>
                <a:gd name="T28" fmla="*/ 38 w 38"/>
                <a:gd name="T2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84">
                  <a:moveTo>
                    <a:pt x="38" y="84"/>
                  </a:moveTo>
                  <a:cubicBezTo>
                    <a:pt x="38" y="84"/>
                    <a:pt x="38" y="84"/>
                    <a:pt x="38" y="84"/>
                  </a:cubicBezTo>
                  <a:cubicBezTo>
                    <a:pt x="4" y="84"/>
                    <a:pt x="4" y="84"/>
                    <a:pt x="4" y="84"/>
                  </a:cubicBezTo>
                  <a:cubicBezTo>
                    <a:pt x="4" y="84"/>
                    <a:pt x="4" y="84"/>
                    <a:pt x="4" y="84"/>
                  </a:cubicBezTo>
                  <a:cubicBezTo>
                    <a:pt x="4" y="80"/>
                    <a:pt x="6" y="78"/>
                    <a:pt x="10" y="78"/>
                  </a:cubicBezTo>
                  <a:cubicBezTo>
                    <a:pt x="19" y="78"/>
                    <a:pt x="19" y="78"/>
                    <a:pt x="19" y="78"/>
                  </a:cubicBezTo>
                  <a:cubicBezTo>
                    <a:pt x="19" y="37"/>
                    <a:pt x="19" y="37"/>
                    <a:pt x="19" y="37"/>
                  </a:cubicBezTo>
                  <a:cubicBezTo>
                    <a:pt x="7" y="65"/>
                    <a:pt x="7" y="65"/>
                    <a:pt x="7" y="65"/>
                  </a:cubicBezTo>
                  <a:cubicBezTo>
                    <a:pt x="0" y="62"/>
                    <a:pt x="0" y="62"/>
                    <a:pt x="0" y="62"/>
                  </a:cubicBezTo>
                  <a:cubicBezTo>
                    <a:pt x="27" y="0"/>
                    <a:pt x="27" y="0"/>
                    <a:pt x="27" y="0"/>
                  </a:cubicBezTo>
                  <a:cubicBezTo>
                    <a:pt x="34" y="3"/>
                    <a:pt x="34" y="3"/>
                    <a:pt x="34" y="3"/>
                  </a:cubicBezTo>
                  <a:cubicBezTo>
                    <a:pt x="25" y="23"/>
                    <a:pt x="25" y="23"/>
                    <a:pt x="25" y="23"/>
                  </a:cubicBezTo>
                  <a:cubicBezTo>
                    <a:pt x="25" y="78"/>
                    <a:pt x="25" y="78"/>
                    <a:pt x="25" y="78"/>
                  </a:cubicBezTo>
                  <a:cubicBezTo>
                    <a:pt x="32" y="78"/>
                    <a:pt x="32" y="78"/>
                    <a:pt x="32" y="78"/>
                  </a:cubicBezTo>
                  <a:cubicBezTo>
                    <a:pt x="36" y="78"/>
                    <a:pt x="38" y="80"/>
                    <a:pt x="3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Rectangle 195">
              <a:extLst>
                <a:ext uri="{FF2B5EF4-FFF2-40B4-BE49-F238E27FC236}">
                  <a16:creationId xmlns:a16="http://schemas.microsoft.com/office/drawing/2014/main" id="{B261583C-B3B0-4762-91AE-478A8F7819D1}"/>
                </a:ext>
              </a:extLst>
            </p:cNvPr>
            <p:cNvSpPr>
              <a:spLocks noChangeArrowheads="1"/>
            </p:cNvSpPr>
            <p:nvPr/>
          </p:nvSpPr>
          <p:spPr bwMode="auto">
            <a:xfrm>
              <a:off x="13033376" y="2352675"/>
              <a:ext cx="30163" cy="487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196">
              <a:extLst>
                <a:ext uri="{FF2B5EF4-FFF2-40B4-BE49-F238E27FC236}">
                  <a16:creationId xmlns:a16="http://schemas.microsoft.com/office/drawing/2014/main" id="{FA0BD2DA-D9C2-44C3-8303-19609692D5C7}"/>
                </a:ext>
              </a:extLst>
            </p:cNvPr>
            <p:cNvSpPr>
              <a:spLocks/>
            </p:cNvSpPr>
            <p:nvPr/>
          </p:nvSpPr>
          <p:spPr bwMode="auto">
            <a:xfrm>
              <a:off x="12526963" y="2051050"/>
              <a:ext cx="438150" cy="744538"/>
            </a:xfrm>
            <a:custGeom>
              <a:avLst/>
              <a:gdLst>
                <a:gd name="T0" fmla="*/ 117 w 117"/>
                <a:gd name="T1" fmla="*/ 192 h 198"/>
                <a:gd name="T2" fmla="*/ 100 w 117"/>
                <a:gd name="T3" fmla="*/ 198 h 198"/>
                <a:gd name="T4" fmla="*/ 76 w 117"/>
                <a:gd name="T5" fmla="*/ 122 h 198"/>
                <a:gd name="T6" fmla="*/ 27 w 117"/>
                <a:gd name="T7" fmla="*/ 122 h 198"/>
                <a:gd name="T8" fmla="*/ 2 w 117"/>
                <a:gd name="T9" fmla="*/ 87 h 198"/>
                <a:gd name="T10" fmla="*/ 2 w 117"/>
                <a:gd name="T11" fmla="*/ 38 h 198"/>
                <a:gd name="T12" fmla="*/ 27 w 117"/>
                <a:gd name="T13" fmla="*/ 3 h 198"/>
                <a:gd name="T14" fmla="*/ 59 w 117"/>
                <a:gd name="T15" fmla="*/ 24 h 198"/>
                <a:gd name="T16" fmla="*/ 70 w 117"/>
                <a:gd name="T17" fmla="*/ 47 h 198"/>
                <a:gd name="T18" fmla="*/ 107 w 117"/>
                <a:gd name="T19" fmla="*/ 47 h 198"/>
                <a:gd name="T20" fmla="*/ 107 w 117"/>
                <a:gd name="T21" fmla="*/ 58 h 198"/>
                <a:gd name="T22" fmla="*/ 69 w 117"/>
                <a:gd name="T23" fmla="*/ 63 h 198"/>
                <a:gd name="T24" fmla="*/ 53 w 117"/>
                <a:gd name="T25" fmla="*/ 53 h 198"/>
                <a:gd name="T26" fmla="*/ 53 w 117"/>
                <a:gd name="T27" fmla="*/ 93 h 198"/>
                <a:gd name="T28" fmla="*/ 77 w 117"/>
                <a:gd name="T29" fmla="*/ 93 h 198"/>
                <a:gd name="T30" fmla="*/ 101 w 117"/>
                <a:gd name="T31" fmla="*/ 115 h 198"/>
                <a:gd name="T32" fmla="*/ 117 w 117"/>
                <a:gd name="T33" fmla="*/ 19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98">
                  <a:moveTo>
                    <a:pt x="117" y="192"/>
                  </a:moveTo>
                  <a:cubicBezTo>
                    <a:pt x="100" y="198"/>
                    <a:pt x="100" y="198"/>
                    <a:pt x="100" y="198"/>
                  </a:cubicBezTo>
                  <a:cubicBezTo>
                    <a:pt x="76" y="122"/>
                    <a:pt x="76" y="122"/>
                    <a:pt x="76" y="122"/>
                  </a:cubicBezTo>
                  <a:cubicBezTo>
                    <a:pt x="76" y="122"/>
                    <a:pt x="54" y="122"/>
                    <a:pt x="27" y="122"/>
                  </a:cubicBezTo>
                  <a:cubicBezTo>
                    <a:pt x="0" y="122"/>
                    <a:pt x="2" y="87"/>
                    <a:pt x="2" y="87"/>
                  </a:cubicBezTo>
                  <a:cubicBezTo>
                    <a:pt x="2" y="87"/>
                    <a:pt x="2" y="76"/>
                    <a:pt x="2" y="38"/>
                  </a:cubicBezTo>
                  <a:cubicBezTo>
                    <a:pt x="2" y="1"/>
                    <a:pt x="27" y="3"/>
                    <a:pt x="27" y="3"/>
                  </a:cubicBezTo>
                  <a:cubicBezTo>
                    <a:pt x="27" y="3"/>
                    <a:pt x="49" y="0"/>
                    <a:pt x="59" y="24"/>
                  </a:cubicBezTo>
                  <a:cubicBezTo>
                    <a:pt x="70" y="47"/>
                    <a:pt x="70" y="47"/>
                    <a:pt x="70" y="47"/>
                  </a:cubicBezTo>
                  <a:cubicBezTo>
                    <a:pt x="107" y="47"/>
                    <a:pt x="107" y="47"/>
                    <a:pt x="107" y="47"/>
                  </a:cubicBezTo>
                  <a:cubicBezTo>
                    <a:pt x="107" y="58"/>
                    <a:pt x="107" y="58"/>
                    <a:pt x="107" y="58"/>
                  </a:cubicBezTo>
                  <a:cubicBezTo>
                    <a:pt x="69" y="63"/>
                    <a:pt x="69" y="63"/>
                    <a:pt x="69" y="63"/>
                  </a:cubicBezTo>
                  <a:cubicBezTo>
                    <a:pt x="69" y="63"/>
                    <a:pt x="61" y="65"/>
                    <a:pt x="53" y="53"/>
                  </a:cubicBezTo>
                  <a:cubicBezTo>
                    <a:pt x="53" y="93"/>
                    <a:pt x="53" y="93"/>
                    <a:pt x="53" y="93"/>
                  </a:cubicBezTo>
                  <a:cubicBezTo>
                    <a:pt x="77" y="93"/>
                    <a:pt x="77" y="93"/>
                    <a:pt x="77" y="93"/>
                  </a:cubicBezTo>
                  <a:cubicBezTo>
                    <a:pt x="77" y="93"/>
                    <a:pt x="97" y="98"/>
                    <a:pt x="101" y="115"/>
                  </a:cubicBezTo>
                  <a:cubicBezTo>
                    <a:pt x="106" y="133"/>
                    <a:pt x="117" y="192"/>
                    <a:pt x="117"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197">
              <a:extLst>
                <a:ext uri="{FF2B5EF4-FFF2-40B4-BE49-F238E27FC236}">
                  <a16:creationId xmlns:a16="http://schemas.microsoft.com/office/drawing/2014/main" id="{5210B3E5-0C4C-45A8-BA70-16224E1F8FA0}"/>
                </a:ext>
              </a:extLst>
            </p:cNvPr>
            <p:cNvSpPr>
              <a:spLocks/>
            </p:cNvSpPr>
            <p:nvPr/>
          </p:nvSpPr>
          <p:spPr bwMode="auto">
            <a:xfrm>
              <a:off x="12533313" y="2535237"/>
              <a:ext cx="263525" cy="304800"/>
            </a:xfrm>
            <a:custGeom>
              <a:avLst/>
              <a:gdLst>
                <a:gd name="T0" fmla="*/ 62 w 70"/>
                <a:gd name="T1" fmla="*/ 0 h 81"/>
                <a:gd name="T2" fmla="*/ 70 w 70"/>
                <a:gd name="T3" fmla="*/ 8 h 81"/>
                <a:gd name="T4" fmla="*/ 62 w 70"/>
                <a:gd name="T5" fmla="*/ 16 h 81"/>
                <a:gd name="T6" fmla="*/ 35 w 70"/>
                <a:gd name="T7" fmla="*/ 16 h 81"/>
                <a:gd name="T8" fmla="*/ 35 w 70"/>
                <a:gd name="T9" fmla="*/ 81 h 81"/>
                <a:gd name="T10" fmla="*/ 22 w 70"/>
                <a:gd name="T11" fmla="*/ 81 h 81"/>
                <a:gd name="T12" fmla="*/ 22 w 70"/>
                <a:gd name="T13" fmla="*/ 16 h 81"/>
                <a:gd name="T14" fmla="*/ 8 w 70"/>
                <a:gd name="T15" fmla="*/ 16 h 81"/>
                <a:gd name="T16" fmla="*/ 0 w 70"/>
                <a:gd name="T17" fmla="*/ 8 h 81"/>
                <a:gd name="T18" fmla="*/ 8 w 70"/>
                <a:gd name="T19" fmla="*/ 0 h 81"/>
                <a:gd name="T20" fmla="*/ 62 w 70"/>
                <a:gd name="T2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81">
                  <a:moveTo>
                    <a:pt x="62" y="0"/>
                  </a:moveTo>
                  <a:cubicBezTo>
                    <a:pt x="66" y="0"/>
                    <a:pt x="70" y="4"/>
                    <a:pt x="70" y="8"/>
                  </a:cubicBezTo>
                  <a:cubicBezTo>
                    <a:pt x="70" y="13"/>
                    <a:pt x="66" y="16"/>
                    <a:pt x="62" y="16"/>
                  </a:cubicBezTo>
                  <a:cubicBezTo>
                    <a:pt x="35" y="16"/>
                    <a:pt x="35" y="16"/>
                    <a:pt x="35" y="16"/>
                  </a:cubicBezTo>
                  <a:cubicBezTo>
                    <a:pt x="35" y="81"/>
                    <a:pt x="35" y="81"/>
                    <a:pt x="35" y="81"/>
                  </a:cubicBezTo>
                  <a:cubicBezTo>
                    <a:pt x="22" y="81"/>
                    <a:pt x="22" y="81"/>
                    <a:pt x="22" y="81"/>
                  </a:cubicBezTo>
                  <a:cubicBezTo>
                    <a:pt x="22" y="16"/>
                    <a:pt x="22" y="16"/>
                    <a:pt x="22" y="16"/>
                  </a:cubicBezTo>
                  <a:cubicBezTo>
                    <a:pt x="8" y="16"/>
                    <a:pt x="8" y="16"/>
                    <a:pt x="8" y="16"/>
                  </a:cubicBezTo>
                  <a:cubicBezTo>
                    <a:pt x="3" y="16"/>
                    <a:pt x="0" y="13"/>
                    <a:pt x="0" y="8"/>
                  </a:cubicBezTo>
                  <a:cubicBezTo>
                    <a:pt x="0" y="4"/>
                    <a:pt x="3" y="0"/>
                    <a:pt x="8" y="0"/>
                  </a:cubicBez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Oval 198">
              <a:extLst>
                <a:ext uri="{FF2B5EF4-FFF2-40B4-BE49-F238E27FC236}">
                  <a16:creationId xmlns:a16="http://schemas.microsoft.com/office/drawing/2014/main" id="{910DC95E-8A23-457C-9D39-F4CEE6AECA7C}"/>
                </a:ext>
              </a:extLst>
            </p:cNvPr>
            <p:cNvSpPr>
              <a:spLocks noChangeArrowheads="1"/>
            </p:cNvSpPr>
            <p:nvPr/>
          </p:nvSpPr>
          <p:spPr bwMode="auto">
            <a:xfrm>
              <a:off x="12617451" y="1901825"/>
              <a:ext cx="160338"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2" name="组合 31">
            <a:extLst>
              <a:ext uri="{FF2B5EF4-FFF2-40B4-BE49-F238E27FC236}">
                <a16:creationId xmlns:a16="http://schemas.microsoft.com/office/drawing/2014/main" id="{A61CCAE8-5C2F-4233-BCE6-1EDEE0C1C5B0}"/>
              </a:ext>
            </a:extLst>
          </p:cNvPr>
          <p:cNvGrpSpPr>
            <a:grpSpLocks noChangeAspect="1"/>
          </p:cNvGrpSpPr>
          <p:nvPr/>
        </p:nvGrpSpPr>
        <p:grpSpPr>
          <a:xfrm>
            <a:off x="10510897" y="2344721"/>
            <a:ext cx="498911" cy="468000"/>
            <a:chOff x="8942388" y="-434975"/>
            <a:chExt cx="1281113" cy="1201738"/>
          </a:xfrm>
          <a:solidFill>
            <a:schemeClr val="bg1"/>
          </a:solidFill>
        </p:grpSpPr>
        <p:sp>
          <p:nvSpPr>
            <p:cNvPr id="33" name="Freeform 74">
              <a:extLst>
                <a:ext uri="{FF2B5EF4-FFF2-40B4-BE49-F238E27FC236}">
                  <a16:creationId xmlns:a16="http://schemas.microsoft.com/office/drawing/2014/main" id="{CF11E4E3-F1C6-4641-B6E0-9989CCFC5569}"/>
                </a:ext>
              </a:extLst>
            </p:cNvPr>
            <p:cNvSpPr>
              <a:spLocks/>
            </p:cNvSpPr>
            <p:nvPr/>
          </p:nvSpPr>
          <p:spPr bwMode="auto">
            <a:xfrm>
              <a:off x="9321801" y="-55563"/>
              <a:ext cx="379413" cy="201613"/>
            </a:xfrm>
            <a:custGeom>
              <a:avLst/>
              <a:gdLst>
                <a:gd name="T0" fmla="*/ 18 w 101"/>
                <a:gd name="T1" fmla="*/ 53 h 54"/>
                <a:gd name="T2" fmla="*/ 1 w 101"/>
                <a:gd name="T3" fmla="*/ 42 h 54"/>
                <a:gd name="T4" fmla="*/ 12 w 101"/>
                <a:gd name="T5" fmla="*/ 26 h 54"/>
                <a:gd name="T6" fmla="*/ 83 w 101"/>
                <a:gd name="T7" fmla="*/ 2 h 54"/>
                <a:gd name="T8" fmla="*/ 100 w 101"/>
                <a:gd name="T9" fmla="*/ 13 h 54"/>
                <a:gd name="T10" fmla="*/ 89 w 101"/>
                <a:gd name="T11" fmla="*/ 29 h 54"/>
                <a:gd name="T12" fmla="*/ 18 w 101"/>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101" h="54">
                  <a:moveTo>
                    <a:pt x="18" y="53"/>
                  </a:moveTo>
                  <a:cubicBezTo>
                    <a:pt x="10" y="54"/>
                    <a:pt x="3" y="50"/>
                    <a:pt x="1" y="42"/>
                  </a:cubicBezTo>
                  <a:cubicBezTo>
                    <a:pt x="0" y="35"/>
                    <a:pt x="5" y="27"/>
                    <a:pt x="12" y="26"/>
                  </a:cubicBezTo>
                  <a:cubicBezTo>
                    <a:pt x="83" y="2"/>
                    <a:pt x="83" y="2"/>
                    <a:pt x="83" y="2"/>
                  </a:cubicBezTo>
                  <a:cubicBezTo>
                    <a:pt x="91" y="0"/>
                    <a:pt x="98" y="5"/>
                    <a:pt x="100" y="13"/>
                  </a:cubicBezTo>
                  <a:cubicBezTo>
                    <a:pt x="101" y="20"/>
                    <a:pt x="97" y="27"/>
                    <a:pt x="89" y="29"/>
                  </a:cubicBezTo>
                  <a:lnTo>
                    <a:pt x="1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75">
              <a:extLst>
                <a:ext uri="{FF2B5EF4-FFF2-40B4-BE49-F238E27FC236}">
                  <a16:creationId xmlns:a16="http://schemas.microsoft.com/office/drawing/2014/main" id="{B24DB943-39FB-41B3-8E96-0E6663D9BBE9}"/>
                </a:ext>
              </a:extLst>
            </p:cNvPr>
            <p:cNvSpPr>
              <a:spLocks/>
            </p:cNvSpPr>
            <p:nvPr/>
          </p:nvSpPr>
          <p:spPr bwMode="auto">
            <a:xfrm>
              <a:off x="9588501" y="-269875"/>
              <a:ext cx="338138" cy="327025"/>
            </a:xfrm>
            <a:custGeom>
              <a:avLst/>
              <a:gdLst>
                <a:gd name="T0" fmla="*/ 26 w 90"/>
                <a:gd name="T1" fmla="*/ 80 h 87"/>
                <a:gd name="T2" fmla="*/ 7 w 90"/>
                <a:gd name="T3" fmla="*/ 83 h 87"/>
                <a:gd name="T4" fmla="*/ 4 w 90"/>
                <a:gd name="T5" fmla="*/ 64 h 87"/>
                <a:gd name="T6" fmla="*/ 25 w 90"/>
                <a:gd name="T7" fmla="*/ 27 h 87"/>
                <a:gd name="T8" fmla="*/ 41 w 90"/>
                <a:gd name="T9" fmla="*/ 5 h 87"/>
                <a:gd name="T10" fmla="*/ 69 w 90"/>
                <a:gd name="T11" fmla="*/ 4 h 87"/>
                <a:gd name="T12" fmla="*/ 88 w 90"/>
                <a:gd name="T13" fmla="*/ 19 h 87"/>
                <a:gd name="T14" fmla="*/ 88 w 90"/>
                <a:gd name="T15" fmla="*/ 35 h 87"/>
                <a:gd name="T16" fmla="*/ 73 w 90"/>
                <a:gd name="T17" fmla="*/ 34 h 87"/>
                <a:gd name="T18" fmla="*/ 26 w 90"/>
                <a:gd name="T19" fmla="*/ 8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87">
                  <a:moveTo>
                    <a:pt x="26" y="80"/>
                  </a:moveTo>
                  <a:cubicBezTo>
                    <a:pt x="22" y="86"/>
                    <a:pt x="13" y="87"/>
                    <a:pt x="7" y="83"/>
                  </a:cubicBezTo>
                  <a:cubicBezTo>
                    <a:pt x="1" y="78"/>
                    <a:pt x="0" y="70"/>
                    <a:pt x="4" y="64"/>
                  </a:cubicBezTo>
                  <a:cubicBezTo>
                    <a:pt x="11" y="51"/>
                    <a:pt x="18" y="39"/>
                    <a:pt x="25" y="27"/>
                  </a:cubicBezTo>
                  <a:cubicBezTo>
                    <a:pt x="29" y="19"/>
                    <a:pt x="33" y="10"/>
                    <a:pt x="41" y="5"/>
                  </a:cubicBezTo>
                  <a:cubicBezTo>
                    <a:pt x="49" y="0"/>
                    <a:pt x="60" y="1"/>
                    <a:pt x="69" y="4"/>
                  </a:cubicBezTo>
                  <a:cubicBezTo>
                    <a:pt x="76" y="7"/>
                    <a:pt x="85" y="11"/>
                    <a:pt x="88" y="19"/>
                  </a:cubicBezTo>
                  <a:cubicBezTo>
                    <a:pt x="90" y="24"/>
                    <a:pt x="89" y="30"/>
                    <a:pt x="88" y="35"/>
                  </a:cubicBezTo>
                  <a:cubicBezTo>
                    <a:pt x="83" y="36"/>
                    <a:pt x="78" y="34"/>
                    <a:pt x="73" y="34"/>
                  </a:cubicBezTo>
                  <a:cubicBezTo>
                    <a:pt x="47" y="32"/>
                    <a:pt x="37" y="61"/>
                    <a:pt x="2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76">
              <a:extLst>
                <a:ext uri="{FF2B5EF4-FFF2-40B4-BE49-F238E27FC236}">
                  <a16:creationId xmlns:a16="http://schemas.microsoft.com/office/drawing/2014/main" id="{8367AB94-BDED-4B7B-961E-9DBC5327A5B4}"/>
                </a:ext>
              </a:extLst>
            </p:cNvPr>
            <p:cNvSpPr>
              <a:spLocks/>
            </p:cNvSpPr>
            <p:nvPr/>
          </p:nvSpPr>
          <p:spPr bwMode="auto">
            <a:xfrm>
              <a:off x="9393238" y="-434975"/>
              <a:ext cx="323850" cy="322263"/>
            </a:xfrm>
            <a:custGeom>
              <a:avLst/>
              <a:gdLst>
                <a:gd name="T0" fmla="*/ 38 w 86"/>
                <a:gd name="T1" fmla="*/ 84 h 86"/>
                <a:gd name="T2" fmla="*/ 83 w 86"/>
                <a:gd name="T3" fmla="*/ 48 h 86"/>
                <a:gd name="T4" fmla="*/ 48 w 86"/>
                <a:gd name="T5" fmla="*/ 3 h 86"/>
                <a:gd name="T6" fmla="*/ 3 w 86"/>
                <a:gd name="T7" fmla="*/ 38 h 86"/>
                <a:gd name="T8" fmla="*/ 38 w 86"/>
                <a:gd name="T9" fmla="*/ 84 h 86"/>
              </a:gdLst>
              <a:ahLst/>
              <a:cxnLst>
                <a:cxn ang="0">
                  <a:pos x="T0" y="T1"/>
                </a:cxn>
                <a:cxn ang="0">
                  <a:pos x="T2" y="T3"/>
                </a:cxn>
                <a:cxn ang="0">
                  <a:pos x="T4" y="T5"/>
                </a:cxn>
                <a:cxn ang="0">
                  <a:pos x="T6" y="T7"/>
                </a:cxn>
                <a:cxn ang="0">
                  <a:pos x="T8" y="T9"/>
                </a:cxn>
              </a:cxnLst>
              <a:rect l="0" t="0" r="r" b="b"/>
              <a:pathLst>
                <a:path w="86" h="86">
                  <a:moveTo>
                    <a:pt x="38" y="84"/>
                  </a:moveTo>
                  <a:cubicBezTo>
                    <a:pt x="60" y="86"/>
                    <a:pt x="80" y="71"/>
                    <a:pt x="83" y="48"/>
                  </a:cubicBezTo>
                  <a:cubicBezTo>
                    <a:pt x="86" y="26"/>
                    <a:pt x="70" y="6"/>
                    <a:pt x="48" y="3"/>
                  </a:cubicBezTo>
                  <a:cubicBezTo>
                    <a:pt x="26" y="0"/>
                    <a:pt x="6" y="16"/>
                    <a:pt x="3" y="38"/>
                  </a:cubicBezTo>
                  <a:cubicBezTo>
                    <a:pt x="0" y="60"/>
                    <a:pt x="16" y="81"/>
                    <a:pt x="3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77">
              <a:extLst>
                <a:ext uri="{FF2B5EF4-FFF2-40B4-BE49-F238E27FC236}">
                  <a16:creationId xmlns:a16="http://schemas.microsoft.com/office/drawing/2014/main" id="{27A06274-99A3-48B0-AF61-95D84776296F}"/>
                </a:ext>
              </a:extLst>
            </p:cNvPr>
            <p:cNvSpPr>
              <a:spLocks/>
            </p:cNvSpPr>
            <p:nvPr/>
          </p:nvSpPr>
          <p:spPr bwMode="auto">
            <a:xfrm>
              <a:off x="9637713" y="255587"/>
              <a:ext cx="195263" cy="506413"/>
            </a:xfrm>
            <a:custGeom>
              <a:avLst/>
              <a:gdLst>
                <a:gd name="T0" fmla="*/ 40 w 52"/>
                <a:gd name="T1" fmla="*/ 117 h 135"/>
                <a:gd name="T2" fmla="*/ 18 w 52"/>
                <a:gd name="T3" fmla="*/ 134 h 135"/>
                <a:gd name="T4" fmla="*/ 2 w 52"/>
                <a:gd name="T5" fmla="*/ 113 h 135"/>
                <a:gd name="T6" fmla="*/ 12 w 52"/>
                <a:gd name="T7" fmla="*/ 18 h 135"/>
                <a:gd name="T8" fmla="*/ 34 w 52"/>
                <a:gd name="T9" fmla="*/ 2 h 135"/>
                <a:gd name="T10" fmla="*/ 50 w 52"/>
                <a:gd name="T11" fmla="*/ 23 h 135"/>
                <a:gd name="T12" fmla="*/ 40 w 52"/>
                <a:gd name="T13" fmla="*/ 117 h 135"/>
              </a:gdLst>
              <a:ahLst/>
              <a:cxnLst>
                <a:cxn ang="0">
                  <a:pos x="T0" y="T1"/>
                </a:cxn>
                <a:cxn ang="0">
                  <a:pos x="T2" y="T3"/>
                </a:cxn>
                <a:cxn ang="0">
                  <a:pos x="T4" y="T5"/>
                </a:cxn>
                <a:cxn ang="0">
                  <a:pos x="T6" y="T7"/>
                </a:cxn>
                <a:cxn ang="0">
                  <a:pos x="T8" y="T9"/>
                </a:cxn>
                <a:cxn ang="0">
                  <a:pos x="T10" y="T11"/>
                </a:cxn>
                <a:cxn ang="0">
                  <a:pos x="T12" y="T13"/>
                </a:cxn>
              </a:cxnLst>
              <a:rect l="0" t="0" r="r" b="b"/>
              <a:pathLst>
                <a:path w="52" h="135">
                  <a:moveTo>
                    <a:pt x="40" y="117"/>
                  </a:moveTo>
                  <a:cubicBezTo>
                    <a:pt x="38" y="128"/>
                    <a:pt x="29" y="135"/>
                    <a:pt x="18" y="134"/>
                  </a:cubicBezTo>
                  <a:cubicBezTo>
                    <a:pt x="8" y="133"/>
                    <a:pt x="0" y="124"/>
                    <a:pt x="2" y="113"/>
                  </a:cubicBezTo>
                  <a:cubicBezTo>
                    <a:pt x="12" y="18"/>
                    <a:pt x="12" y="18"/>
                    <a:pt x="12" y="18"/>
                  </a:cubicBezTo>
                  <a:cubicBezTo>
                    <a:pt x="14" y="8"/>
                    <a:pt x="23" y="0"/>
                    <a:pt x="34" y="2"/>
                  </a:cubicBezTo>
                  <a:cubicBezTo>
                    <a:pt x="44" y="3"/>
                    <a:pt x="52" y="12"/>
                    <a:pt x="50" y="23"/>
                  </a:cubicBezTo>
                  <a:lnTo>
                    <a:pt x="4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78">
              <a:extLst>
                <a:ext uri="{FF2B5EF4-FFF2-40B4-BE49-F238E27FC236}">
                  <a16:creationId xmlns:a16="http://schemas.microsoft.com/office/drawing/2014/main" id="{5CCB9101-F605-40E4-834F-628A9C5840CA}"/>
                </a:ext>
              </a:extLst>
            </p:cNvPr>
            <p:cNvSpPr>
              <a:spLocks/>
            </p:cNvSpPr>
            <p:nvPr/>
          </p:nvSpPr>
          <p:spPr bwMode="auto">
            <a:xfrm>
              <a:off x="9704388" y="222250"/>
              <a:ext cx="439738" cy="184150"/>
            </a:xfrm>
            <a:custGeom>
              <a:avLst/>
              <a:gdLst>
                <a:gd name="T0" fmla="*/ 22 w 117"/>
                <a:gd name="T1" fmla="*/ 47 h 49"/>
                <a:gd name="T2" fmla="*/ 1 w 117"/>
                <a:gd name="T3" fmla="*/ 30 h 49"/>
                <a:gd name="T4" fmla="*/ 18 w 117"/>
                <a:gd name="T5" fmla="*/ 9 h 49"/>
                <a:gd name="T6" fmla="*/ 95 w 117"/>
                <a:gd name="T7" fmla="*/ 1 h 49"/>
                <a:gd name="T8" fmla="*/ 116 w 117"/>
                <a:gd name="T9" fmla="*/ 18 h 49"/>
                <a:gd name="T10" fmla="*/ 99 w 117"/>
                <a:gd name="T11" fmla="*/ 39 h 49"/>
                <a:gd name="T12" fmla="*/ 22 w 117"/>
                <a:gd name="T13" fmla="*/ 47 h 49"/>
              </a:gdLst>
              <a:ahLst/>
              <a:cxnLst>
                <a:cxn ang="0">
                  <a:pos x="T0" y="T1"/>
                </a:cxn>
                <a:cxn ang="0">
                  <a:pos x="T2" y="T3"/>
                </a:cxn>
                <a:cxn ang="0">
                  <a:pos x="T4" y="T5"/>
                </a:cxn>
                <a:cxn ang="0">
                  <a:pos x="T6" y="T7"/>
                </a:cxn>
                <a:cxn ang="0">
                  <a:pos x="T8" y="T9"/>
                </a:cxn>
                <a:cxn ang="0">
                  <a:pos x="T10" y="T11"/>
                </a:cxn>
                <a:cxn ang="0">
                  <a:pos x="T12" y="T13"/>
                </a:cxn>
              </a:cxnLst>
              <a:rect l="0" t="0" r="r" b="b"/>
              <a:pathLst>
                <a:path w="117" h="49">
                  <a:moveTo>
                    <a:pt x="22" y="47"/>
                  </a:moveTo>
                  <a:cubicBezTo>
                    <a:pt x="12" y="49"/>
                    <a:pt x="2" y="41"/>
                    <a:pt x="1" y="30"/>
                  </a:cubicBezTo>
                  <a:cubicBezTo>
                    <a:pt x="0" y="20"/>
                    <a:pt x="8" y="11"/>
                    <a:pt x="18" y="9"/>
                  </a:cubicBezTo>
                  <a:cubicBezTo>
                    <a:pt x="95" y="1"/>
                    <a:pt x="95" y="1"/>
                    <a:pt x="95" y="1"/>
                  </a:cubicBezTo>
                  <a:cubicBezTo>
                    <a:pt x="106" y="0"/>
                    <a:pt x="115" y="7"/>
                    <a:pt x="116" y="18"/>
                  </a:cubicBezTo>
                  <a:cubicBezTo>
                    <a:pt x="117" y="28"/>
                    <a:pt x="110" y="38"/>
                    <a:pt x="99" y="39"/>
                  </a:cubicBezTo>
                  <a:lnTo>
                    <a:pt x="2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79">
              <a:extLst>
                <a:ext uri="{FF2B5EF4-FFF2-40B4-BE49-F238E27FC236}">
                  <a16:creationId xmlns:a16="http://schemas.microsoft.com/office/drawing/2014/main" id="{E0CEC437-2C6A-4C1D-9A33-2B94137AAF99}"/>
                </a:ext>
              </a:extLst>
            </p:cNvPr>
            <p:cNvSpPr>
              <a:spLocks/>
            </p:cNvSpPr>
            <p:nvPr/>
          </p:nvSpPr>
          <p:spPr bwMode="auto">
            <a:xfrm>
              <a:off x="9671051" y="-250825"/>
              <a:ext cx="503238" cy="574675"/>
            </a:xfrm>
            <a:custGeom>
              <a:avLst/>
              <a:gdLst>
                <a:gd name="T0" fmla="*/ 124 w 134"/>
                <a:gd name="T1" fmla="*/ 100 h 153"/>
                <a:gd name="T2" fmla="*/ 110 w 134"/>
                <a:gd name="T3" fmla="*/ 135 h 153"/>
                <a:gd name="T4" fmla="*/ 99 w 134"/>
                <a:gd name="T5" fmla="*/ 141 h 153"/>
                <a:gd name="T6" fmla="*/ 63 w 134"/>
                <a:gd name="T7" fmla="*/ 134 h 153"/>
                <a:gd name="T8" fmla="*/ 24 w 134"/>
                <a:gd name="T9" fmla="*/ 67 h 153"/>
                <a:gd name="T10" fmla="*/ 23 w 134"/>
                <a:gd name="T11" fmla="*/ 5 h 153"/>
                <a:gd name="T12" fmla="*/ 56 w 134"/>
                <a:gd name="T13" fmla="*/ 5 h 153"/>
                <a:gd name="T14" fmla="*/ 124 w 134"/>
                <a:gd name="T15" fmla="*/ 100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53">
                  <a:moveTo>
                    <a:pt x="124" y="100"/>
                  </a:moveTo>
                  <a:cubicBezTo>
                    <a:pt x="134" y="119"/>
                    <a:pt x="124" y="127"/>
                    <a:pt x="110" y="135"/>
                  </a:cubicBezTo>
                  <a:cubicBezTo>
                    <a:pt x="99" y="141"/>
                    <a:pt x="99" y="141"/>
                    <a:pt x="99" y="141"/>
                  </a:cubicBezTo>
                  <a:cubicBezTo>
                    <a:pt x="85" y="148"/>
                    <a:pt x="73" y="153"/>
                    <a:pt x="63" y="134"/>
                  </a:cubicBezTo>
                  <a:cubicBezTo>
                    <a:pt x="50" y="112"/>
                    <a:pt x="39" y="87"/>
                    <a:pt x="24" y="67"/>
                  </a:cubicBezTo>
                  <a:cubicBezTo>
                    <a:pt x="9" y="47"/>
                    <a:pt x="0" y="13"/>
                    <a:pt x="23" y="5"/>
                  </a:cubicBezTo>
                  <a:cubicBezTo>
                    <a:pt x="33" y="1"/>
                    <a:pt x="44" y="0"/>
                    <a:pt x="56" y="5"/>
                  </a:cubicBezTo>
                  <a:cubicBezTo>
                    <a:pt x="88" y="19"/>
                    <a:pt x="106" y="69"/>
                    <a:pt x="124"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80">
              <a:extLst>
                <a:ext uri="{FF2B5EF4-FFF2-40B4-BE49-F238E27FC236}">
                  <a16:creationId xmlns:a16="http://schemas.microsoft.com/office/drawing/2014/main" id="{45D61B65-F9FA-467B-9AE7-D1E83B0A2998}"/>
                </a:ext>
              </a:extLst>
            </p:cNvPr>
            <p:cNvSpPr>
              <a:spLocks/>
            </p:cNvSpPr>
            <p:nvPr/>
          </p:nvSpPr>
          <p:spPr bwMode="auto">
            <a:xfrm>
              <a:off x="9007476" y="-284163"/>
              <a:ext cx="228600" cy="457200"/>
            </a:xfrm>
            <a:custGeom>
              <a:avLst/>
              <a:gdLst>
                <a:gd name="T0" fmla="*/ 30 w 61"/>
                <a:gd name="T1" fmla="*/ 0 h 122"/>
                <a:gd name="T2" fmla="*/ 23 w 61"/>
                <a:gd name="T3" fmla="*/ 4 h 122"/>
                <a:gd name="T4" fmla="*/ 4 w 61"/>
                <a:gd name="T5" fmla="*/ 60 h 122"/>
                <a:gd name="T6" fmla="*/ 5 w 61"/>
                <a:gd name="T7" fmla="*/ 72 h 122"/>
                <a:gd name="T8" fmla="*/ 42 w 61"/>
                <a:gd name="T9" fmla="*/ 119 h 122"/>
                <a:gd name="T10" fmla="*/ 61 w 61"/>
                <a:gd name="T11" fmla="*/ 122 h 122"/>
                <a:gd name="T12" fmla="*/ 30 w 61"/>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61" h="122">
                  <a:moveTo>
                    <a:pt x="30" y="0"/>
                  </a:moveTo>
                  <a:cubicBezTo>
                    <a:pt x="23" y="4"/>
                    <a:pt x="23" y="4"/>
                    <a:pt x="23" y="4"/>
                  </a:cubicBezTo>
                  <a:cubicBezTo>
                    <a:pt x="8" y="11"/>
                    <a:pt x="0" y="36"/>
                    <a:pt x="4" y="60"/>
                  </a:cubicBezTo>
                  <a:cubicBezTo>
                    <a:pt x="5" y="72"/>
                    <a:pt x="5" y="72"/>
                    <a:pt x="5" y="72"/>
                  </a:cubicBezTo>
                  <a:cubicBezTo>
                    <a:pt x="9" y="95"/>
                    <a:pt x="24" y="116"/>
                    <a:pt x="42" y="119"/>
                  </a:cubicBezTo>
                  <a:cubicBezTo>
                    <a:pt x="61" y="122"/>
                    <a:pt x="61" y="122"/>
                    <a:pt x="61" y="12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81">
              <a:extLst>
                <a:ext uri="{FF2B5EF4-FFF2-40B4-BE49-F238E27FC236}">
                  <a16:creationId xmlns:a16="http://schemas.microsoft.com/office/drawing/2014/main" id="{8EF7BAF9-8784-446C-B330-39B4BD260554}"/>
                </a:ext>
              </a:extLst>
            </p:cNvPr>
            <p:cNvSpPr>
              <a:spLocks/>
            </p:cNvSpPr>
            <p:nvPr/>
          </p:nvSpPr>
          <p:spPr bwMode="auto">
            <a:xfrm>
              <a:off x="8942388" y="184150"/>
              <a:ext cx="725488" cy="49213"/>
            </a:xfrm>
            <a:custGeom>
              <a:avLst/>
              <a:gdLst>
                <a:gd name="T0" fmla="*/ 193 w 193"/>
                <a:gd name="T1" fmla="*/ 7 h 13"/>
                <a:gd name="T2" fmla="*/ 187 w 193"/>
                <a:gd name="T3" fmla="*/ 13 h 13"/>
                <a:gd name="T4" fmla="*/ 6 w 193"/>
                <a:gd name="T5" fmla="*/ 13 h 13"/>
                <a:gd name="T6" fmla="*/ 0 w 193"/>
                <a:gd name="T7" fmla="*/ 7 h 13"/>
                <a:gd name="T8" fmla="*/ 6 w 193"/>
                <a:gd name="T9" fmla="*/ 0 h 13"/>
                <a:gd name="T10" fmla="*/ 187 w 193"/>
                <a:gd name="T11" fmla="*/ 0 h 13"/>
                <a:gd name="T12" fmla="*/ 193 w 193"/>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93" h="13">
                  <a:moveTo>
                    <a:pt x="193" y="7"/>
                  </a:moveTo>
                  <a:cubicBezTo>
                    <a:pt x="193" y="10"/>
                    <a:pt x="191" y="13"/>
                    <a:pt x="187" y="13"/>
                  </a:cubicBezTo>
                  <a:cubicBezTo>
                    <a:pt x="6" y="13"/>
                    <a:pt x="6" y="13"/>
                    <a:pt x="6" y="13"/>
                  </a:cubicBezTo>
                  <a:cubicBezTo>
                    <a:pt x="3" y="13"/>
                    <a:pt x="0" y="10"/>
                    <a:pt x="0" y="7"/>
                  </a:cubicBezTo>
                  <a:cubicBezTo>
                    <a:pt x="0" y="3"/>
                    <a:pt x="3" y="0"/>
                    <a:pt x="6" y="0"/>
                  </a:cubicBezTo>
                  <a:cubicBezTo>
                    <a:pt x="187" y="0"/>
                    <a:pt x="187" y="0"/>
                    <a:pt x="187" y="0"/>
                  </a:cubicBezTo>
                  <a:cubicBezTo>
                    <a:pt x="191" y="0"/>
                    <a:pt x="193" y="3"/>
                    <a:pt x="19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82">
              <a:extLst>
                <a:ext uri="{FF2B5EF4-FFF2-40B4-BE49-F238E27FC236}">
                  <a16:creationId xmlns:a16="http://schemas.microsoft.com/office/drawing/2014/main" id="{51C44707-049B-44B2-B4A1-20130286FCC9}"/>
                </a:ext>
              </a:extLst>
            </p:cNvPr>
            <p:cNvSpPr>
              <a:spLocks/>
            </p:cNvSpPr>
            <p:nvPr/>
          </p:nvSpPr>
          <p:spPr bwMode="auto">
            <a:xfrm>
              <a:off x="9544051" y="200025"/>
              <a:ext cx="44450" cy="566738"/>
            </a:xfrm>
            <a:custGeom>
              <a:avLst/>
              <a:gdLst>
                <a:gd name="T0" fmla="*/ 6 w 12"/>
                <a:gd name="T1" fmla="*/ 0 h 151"/>
                <a:gd name="T2" fmla="*/ 12 w 12"/>
                <a:gd name="T3" fmla="*/ 6 h 151"/>
                <a:gd name="T4" fmla="*/ 12 w 12"/>
                <a:gd name="T5" fmla="*/ 145 h 151"/>
                <a:gd name="T6" fmla="*/ 6 w 12"/>
                <a:gd name="T7" fmla="*/ 151 h 151"/>
                <a:gd name="T8" fmla="*/ 0 w 12"/>
                <a:gd name="T9" fmla="*/ 145 h 151"/>
                <a:gd name="T10" fmla="*/ 0 w 12"/>
                <a:gd name="T11" fmla="*/ 6 h 151"/>
                <a:gd name="T12" fmla="*/ 6 w 12"/>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12" h="151">
                  <a:moveTo>
                    <a:pt x="6" y="0"/>
                  </a:moveTo>
                  <a:cubicBezTo>
                    <a:pt x="9" y="0"/>
                    <a:pt x="12" y="3"/>
                    <a:pt x="12" y="6"/>
                  </a:cubicBezTo>
                  <a:cubicBezTo>
                    <a:pt x="12" y="145"/>
                    <a:pt x="12" y="145"/>
                    <a:pt x="12" y="145"/>
                  </a:cubicBezTo>
                  <a:cubicBezTo>
                    <a:pt x="12" y="148"/>
                    <a:pt x="9" y="151"/>
                    <a:pt x="6" y="151"/>
                  </a:cubicBezTo>
                  <a:cubicBezTo>
                    <a:pt x="3" y="151"/>
                    <a:pt x="0" y="148"/>
                    <a:pt x="0" y="145"/>
                  </a:cubicBezTo>
                  <a:cubicBezTo>
                    <a:pt x="0" y="6"/>
                    <a:pt x="0" y="6"/>
                    <a:pt x="0" y="6"/>
                  </a:cubicBezTo>
                  <a:cubicBezTo>
                    <a:pt x="0" y="3"/>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83">
              <a:extLst>
                <a:ext uri="{FF2B5EF4-FFF2-40B4-BE49-F238E27FC236}">
                  <a16:creationId xmlns:a16="http://schemas.microsoft.com/office/drawing/2014/main" id="{96F5984D-1954-4FFB-A7C5-0F06F9A30870}"/>
                </a:ext>
              </a:extLst>
            </p:cNvPr>
            <p:cNvSpPr>
              <a:spLocks/>
            </p:cNvSpPr>
            <p:nvPr/>
          </p:nvSpPr>
          <p:spPr bwMode="auto">
            <a:xfrm>
              <a:off x="8988426" y="200025"/>
              <a:ext cx="44450" cy="566738"/>
            </a:xfrm>
            <a:custGeom>
              <a:avLst/>
              <a:gdLst>
                <a:gd name="T0" fmla="*/ 6 w 12"/>
                <a:gd name="T1" fmla="*/ 0 h 151"/>
                <a:gd name="T2" fmla="*/ 12 w 12"/>
                <a:gd name="T3" fmla="*/ 6 h 151"/>
                <a:gd name="T4" fmla="*/ 12 w 12"/>
                <a:gd name="T5" fmla="*/ 145 h 151"/>
                <a:gd name="T6" fmla="*/ 6 w 12"/>
                <a:gd name="T7" fmla="*/ 151 h 151"/>
                <a:gd name="T8" fmla="*/ 0 w 12"/>
                <a:gd name="T9" fmla="*/ 145 h 151"/>
                <a:gd name="T10" fmla="*/ 0 w 12"/>
                <a:gd name="T11" fmla="*/ 6 h 151"/>
                <a:gd name="T12" fmla="*/ 6 w 12"/>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12" h="151">
                  <a:moveTo>
                    <a:pt x="6" y="0"/>
                  </a:moveTo>
                  <a:cubicBezTo>
                    <a:pt x="10" y="0"/>
                    <a:pt x="12" y="3"/>
                    <a:pt x="12" y="6"/>
                  </a:cubicBezTo>
                  <a:cubicBezTo>
                    <a:pt x="12" y="145"/>
                    <a:pt x="12" y="145"/>
                    <a:pt x="12" y="145"/>
                  </a:cubicBezTo>
                  <a:cubicBezTo>
                    <a:pt x="12" y="148"/>
                    <a:pt x="10" y="151"/>
                    <a:pt x="6" y="151"/>
                  </a:cubicBezTo>
                  <a:cubicBezTo>
                    <a:pt x="3" y="151"/>
                    <a:pt x="0" y="148"/>
                    <a:pt x="0" y="145"/>
                  </a:cubicBezTo>
                  <a:cubicBezTo>
                    <a:pt x="0" y="6"/>
                    <a:pt x="0" y="6"/>
                    <a:pt x="0" y="6"/>
                  </a:cubicBezTo>
                  <a:cubicBezTo>
                    <a:pt x="0" y="3"/>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84">
              <a:extLst>
                <a:ext uri="{FF2B5EF4-FFF2-40B4-BE49-F238E27FC236}">
                  <a16:creationId xmlns:a16="http://schemas.microsoft.com/office/drawing/2014/main" id="{73B61634-FA28-4CD6-855E-EEB8AEE3B5AC}"/>
                </a:ext>
              </a:extLst>
            </p:cNvPr>
            <p:cNvSpPr>
              <a:spLocks/>
            </p:cNvSpPr>
            <p:nvPr/>
          </p:nvSpPr>
          <p:spPr bwMode="auto">
            <a:xfrm>
              <a:off x="10102851" y="-231775"/>
              <a:ext cx="120650" cy="566738"/>
            </a:xfrm>
            <a:custGeom>
              <a:avLst/>
              <a:gdLst>
                <a:gd name="T0" fmla="*/ 27 w 32"/>
                <a:gd name="T1" fmla="*/ 1 h 151"/>
                <a:gd name="T2" fmla="*/ 32 w 32"/>
                <a:gd name="T3" fmla="*/ 8 h 151"/>
                <a:gd name="T4" fmla="*/ 13 w 32"/>
                <a:gd name="T5" fmla="*/ 145 h 151"/>
                <a:gd name="T6" fmla="*/ 6 w 32"/>
                <a:gd name="T7" fmla="*/ 150 h 151"/>
                <a:gd name="T8" fmla="*/ 1 w 32"/>
                <a:gd name="T9" fmla="*/ 143 h 151"/>
                <a:gd name="T10" fmla="*/ 20 w 32"/>
                <a:gd name="T11" fmla="*/ 6 h 151"/>
                <a:gd name="T12" fmla="*/ 27 w 32"/>
                <a:gd name="T13" fmla="*/ 1 h 151"/>
              </a:gdLst>
              <a:ahLst/>
              <a:cxnLst>
                <a:cxn ang="0">
                  <a:pos x="T0" y="T1"/>
                </a:cxn>
                <a:cxn ang="0">
                  <a:pos x="T2" y="T3"/>
                </a:cxn>
                <a:cxn ang="0">
                  <a:pos x="T4" y="T5"/>
                </a:cxn>
                <a:cxn ang="0">
                  <a:pos x="T6" y="T7"/>
                </a:cxn>
                <a:cxn ang="0">
                  <a:pos x="T8" y="T9"/>
                </a:cxn>
                <a:cxn ang="0">
                  <a:pos x="T10" y="T11"/>
                </a:cxn>
                <a:cxn ang="0">
                  <a:pos x="T12" y="T13"/>
                </a:cxn>
              </a:cxnLst>
              <a:rect l="0" t="0" r="r" b="b"/>
              <a:pathLst>
                <a:path w="32" h="151">
                  <a:moveTo>
                    <a:pt x="27" y="1"/>
                  </a:moveTo>
                  <a:cubicBezTo>
                    <a:pt x="30" y="1"/>
                    <a:pt x="32" y="4"/>
                    <a:pt x="32" y="8"/>
                  </a:cubicBezTo>
                  <a:cubicBezTo>
                    <a:pt x="13" y="145"/>
                    <a:pt x="13" y="145"/>
                    <a:pt x="13" y="145"/>
                  </a:cubicBezTo>
                  <a:cubicBezTo>
                    <a:pt x="12" y="148"/>
                    <a:pt x="9" y="151"/>
                    <a:pt x="6" y="150"/>
                  </a:cubicBezTo>
                  <a:cubicBezTo>
                    <a:pt x="3" y="150"/>
                    <a:pt x="0" y="147"/>
                    <a:pt x="1" y="143"/>
                  </a:cubicBezTo>
                  <a:cubicBezTo>
                    <a:pt x="20" y="6"/>
                    <a:pt x="20" y="6"/>
                    <a:pt x="20" y="6"/>
                  </a:cubicBezTo>
                  <a:cubicBezTo>
                    <a:pt x="20" y="3"/>
                    <a:pt x="23" y="0"/>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85">
              <a:extLst>
                <a:ext uri="{FF2B5EF4-FFF2-40B4-BE49-F238E27FC236}">
                  <a16:creationId xmlns:a16="http://schemas.microsoft.com/office/drawing/2014/main" id="{616FF64F-D405-4241-99B3-A353CF230840}"/>
                </a:ext>
              </a:extLst>
            </p:cNvPr>
            <p:cNvSpPr>
              <a:spLocks/>
            </p:cNvSpPr>
            <p:nvPr/>
          </p:nvSpPr>
          <p:spPr bwMode="auto">
            <a:xfrm>
              <a:off x="10110788" y="200025"/>
              <a:ext cx="44450" cy="566738"/>
            </a:xfrm>
            <a:custGeom>
              <a:avLst/>
              <a:gdLst>
                <a:gd name="T0" fmla="*/ 6 w 12"/>
                <a:gd name="T1" fmla="*/ 0 h 151"/>
                <a:gd name="T2" fmla="*/ 12 w 12"/>
                <a:gd name="T3" fmla="*/ 6 h 151"/>
                <a:gd name="T4" fmla="*/ 12 w 12"/>
                <a:gd name="T5" fmla="*/ 145 h 151"/>
                <a:gd name="T6" fmla="*/ 6 w 12"/>
                <a:gd name="T7" fmla="*/ 151 h 151"/>
                <a:gd name="T8" fmla="*/ 0 w 12"/>
                <a:gd name="T9" fmla="*/ 145 h 151"/>
                <a:gd name="T10" fmla="*/ 0 w 12"/>
                <a:gd name="T11" fmla="*/ 6 h 151"/>
                <a:gd name="T12" fmla="*/ 6 w 12"/>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12" h="151">
                  <a:moveTo>
                    <a:pt x="6" y="0"/>
                  </a:moveTo>
                  <a:cubicBezTo>
                    <a:pt x="9" y="0"/>
                    <a:pt x="12" y="3"/>
                    <a:pt x="12" y="6"/>
                  </a:cubicBezTo>
                  <a:cubicBezTo>
                    <a:pt x="12" y="145"/>
                    <a:pt x="12" y="145"/>
                    <a:pt x="12" y="145"/>
                  </a:cubicBezTo>
                  <a:cubicBezTo>
                    <a:pt x="12" y="148"/>
                    <a:pt x="9" y="151"/>
                    <a:pt x="6" y="151"/>
                  </a:cubicBezTo>
                  <a:cubicBezTo>
                    <a:pt x="2" y="151"/>
                    <a:pt x="0" y="148"/>
                    <a:pt x="0" y="145"/>
                  </a:cubicBezTo>
                  <a:cubicBezTo>
                    <a:pt x="0" y="6"/>
                    <a:pt x="0" y="6"/>
                    <a:pt x="0" y="6"/>
                  </a:cubicBezTo>
                  <a:cubicBezTo>
                    <a:pt x="0" y="3"/>
                    <a:pt x="2"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86">
              <a:extLst>
                <a:ext uri="{FF2B5EF4-FFF2-40B4-BE49-F238E27FC236}">
                  <a16:creationId xmlns:a16="http://schemas.microsoft.com/office/drawing/2014/main" id="{09BD4638-5516-4DA9-B37B-B5DD6A24E10C}"/>
                </a:ext>
              </a:extLst>
            </p:cNvPr>
            <p:cNvSpPr>
              <a:spLocks/>
            </p:cNvSpPr>
            <p:nvPr/>
          </p:nvSpPr>
          <p:spPr bwMode="auto">
            <a:xfrm>
              <a:off x="9780588" y="304800"/>
              <a:ext cx="47625" cy="461963"/>
            </a:xfrm>
            <a:custGeom>
              <a:avLst/>
              <a:gdLst>
                <a:gd name="T0" fmla="*/ 0 w 13"/>
                <a:gd name="T1" fmla="*/ 0 h 123"/>
                <a:gd name="T2" fmla="*/ 0 w 13"/>
                <a:gd name="T3" fmla="*/ 117 h 123"/>
                <a:gd name="T4" fmla="*/ 6 w 13"/>
                <a:gd name="T5" fmla="*/ 123 h 123"/>
                <a:gd name="T6" fmla="*/ 13 w 13"/>
                <a:gd name="T7" fmla="*/ 117 h 123"/>
                <a:gd name="T8" fmla="*/ 13 w 13"/>
                <a:gd name="T9" fmla="*/ 1 h 123"/>
                <a:gd name="T10" fmla="*/ 0 w 13"/>
                <a:gd name="T11" fmla="*/ 0 h 123"/>
              </a:gdLst>
              <a:ahLst/>
              <a:cxnLst>
                <a:cxn ang="0">
                  <a:pos x="T0" y="T1"/>
                </a:cxn>
                <a:cxn ang="0">
                  <a:pos x="T2" y="T3"/>
                </a:cxn>
                <a:cxn ang="0">
                  <a:pos x="T4" y="T5"/>
                </a:cxn>
                <a:cxn ang="0">
                  <a:pos x="T6" y="T7"/>
                </a:cxn>
                <a:cxn ang="0">
                  <a:pos x="T8" y="T9"/>
                </a:cxn>
                <a:cxn ang="0">
                  <a:pos x="T10" y="T11"/>
                </a:cxn>
              </a:cxnLst>
              <a:rect l="0" t="0" r="r" b="b"/>
              <a:pathLst>
                <a:path w="13" h="123">
                  <a:moveTo>
                    <a:pt x="0" y="0"/>
                  </a:moveTo>
                  <a:cubicBezTo>
                    <a:pt x="0" y="117"/>
                    <a:pt x="0" y="117"/>
                    <a:pt x="0" y="117"/>
                  </a:cubicBezTo>
                  <a:cubicBezTo>
                    <a:pt x="0" y="120"/>
                    <a:pt x="3" y="123"/>
                    <a:pt x="6" y="123"/>
                  </a:cubicBezTo>
                  <a:cubicBezTo>
                    <a:pt x="10" y="123"/>
                    <a:pt x="13" y="120"/>
                    <a:pt x="13" y="117"/>
                  </a:cubicBezTo>
                  <a:cubicBezTo>
                    <a:pt x="13" y="1"/>
                    <a:pt x="13" y="1"/>
                    <a:pt x="13" y="1"/>
                  </a:cubicBezTo>
                  <a:cubicBezTo>
                    <a:pt x="8" y="1"/>
                    <a:pt x="4"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87">
              <a:extLst>
                <a:ext uri="{FF2B5EF4-FFF2-40B4-BE49-F238E27FC236}">
                  <a16:creationId xmlns:a16="http://schemas.microsoft.com/office/drawing/2014/main" id="{A4FD40AA-71C6-4539-8D0B-9CAF296509C3}"/>
                </a:ext>
              </a:extLst>
            </p:cNvPr>
            <p:cNvSpPr>
              <a:spLocks/>
            </p:cNvSpPr>
            <p:nvPr/>
          </p:nvSpPr>
          <p:spPr bwMode="auto">
            <a:xfrm>
              <a:off x="9280526" y="146050"/>
              <a:ext cx="323850" cy="46038"/>
            </a:xfrm>
            <a:custGeom>
              <a:avLst/>
              <a:gdLst>
                <a:gd name="T0" fmla="*/ 86 w 86"/>
                <a:gd name="T1" fmla="*/ 6 h 12"/>
                <a:gd name="T2" fmla="*/ 80 w 86"/>
                <a:gd name="T3" fmla="*/ 12 h 12"/>
                <a:gd name="T4" fmla="*/ 6 w 86"/>
                <a:gd name="T5" fmla="*/ 12 h 12"/>
                <a:gd name="T6" fmla="*/ 0 w 86"/>
                <a:gd name="T7" fmla="*/ 6 h 12"/>
                <a:gd name="T8" fmla="*/ 6 w 86"/>
                <a:gd name="T9" fmla="*/ 0 h 12"/>
                <a:gd name="T10" fmla="*/ 80 w 86"/>
                <a:gd name="T11" fmla="*/ 0 h 12"/>
                <a:gd name="T12" fmla="*/ 86 w 8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86" h="12">
                  <a:moveTo>
                    <a:pt x="86" y="6"/>
                  </a:moveTo>
                  <a:cubicBezTo>
                    <a:pt x="86" y="10"/>
                    <a:pt x="83" y="12"/>
                    <a:pt x="80" y="12"/>
                  </a:cubicBezTo>
                  <a:cubicBezTo>
                    <a:pt x="6" y="12"/>
                    <a:pt x="6" y="12"/>
                    <a:pt x="6" y="12"/>
                  </a:cubicBezTo>
                  <a:cubicBezTo>
                    <a:pt x="3" y="12"/>
                    <a:pt x="0" y="10"/>
                    <a:pt x="0" y="6"/>
                  </a:cubicBezTo>
                  <a:cubicBezTo>
                    <a:pt x="0" y="3"/>
                    <a:pt x="3" y="0"/>
                    <a:pt x="6" y="0"/>
                  </a:cubicBezTo>
                  <a:cubicBezTo>
                    <a:pt x="80" y="0"/>
                    <a:pt x="80" y="0"/>
                    <a:pt x="80" y="0"/>
                  </a:cubicBezTo>
                  <a:cubicBezTo>
                    <a:pt x="83" y="0"/>
                    <a:pt x="86" y="3"/>
                    <a:pt x="8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7" name="矩形: 圆角 46">
            <a:extLst>
              <a:ext uri="{FF2B5EF4-FFF2-40B4-BE49-F238E27FC236}">
                <a16:creationId xmlns:a16="http://schemas.microsoft.com/office/drawing/2014/main" id="{9AACB409-01A0-4C24-8959-7A80C12947ED}"/>
              </a:ext>
            </a:extLst>
          </p:cNvPr>
          <p:cNvSpPr/>
          <p:nvPr/>
        </p:nvSpPr>
        <p:spPr>
          <a:xfrm>
            <a:off x="1416302" y="4659870"/>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ECB28D04-CA18-4D88-9836-9821351E7B0E}"/>
              </a:ext>
            </a:extLst>
          </p:cNvPr>
          <p:cNvSpPr txBox="1"/>
          <p:nvPr/>
        </p:nvSpPr>
        <p:spPr>
          <a:xfrm>
            <a:off x="747221" y="4595856"/>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49" name="矩形: 圆角 48">
            <a:extLst>
              <a:ext uri="{FF2B5EF4-FFF2-40B4-BE49-F238E27FC236}">
                <a16:creationId xmlns:a16="http://schemas.microsoft.com/office/drawing/2014/main" id="{046AC913-541B-417B-890C-A640BF3175A4}"/>
              </a:ext>
            </a:extLst>
          </p:cNvPr>
          <p:cNvSpPr/>
          <p:nvPr/>
        </p:nvSpPr>
        <p:spPr>
          <a:xfrm>
            <a:off x="5371374" y="4723884"/>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E50E0660-0F55-47D1-A54E-74F44A8E182A}"/>
              </a:ext>
            </a:extLst>
          </p:cNvPr>
          <p:cNvSpPr txBox="1"/>
          <p:nvPr/>
        </p:nvSpPr>
        <p:spPr>
          <a:xfrm>
            <a:off x="4702293" y="4659870"/>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51" name="矩形: 圆角 50">
            <a:extLst>
              <a:ext uri="{FF2B5EF4-FFF2-40B4-BE49-F238E27FC236}">
                <a16:creationId xmlns:a16="http://schemas.microsoft.com/office/drawing/2014/main" id="{1E9074A4-7C12-40F0-9D89-48D0C575BF31}"/>
              </a:ext>
            </a:extLst>
          </p:cNvPr>
          <p:cNvSpPr/>
          <p:nvPr/>
        </p:nvSpPr>
        <p:spPr>
          <a:xfrm>
            <a:off x="9203776" y="4742185"/>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6744944F-2645-48FF-9724-9D55FC67B9E7}"/>
              </a:ext>
            </a:extLst>
          </p:cNvPr>
          <p:cNvSpPr txBox="1"/>
          <p:nvPr/>
        </p:nvSpPr>
        <p:spPr>
          <a:xfrm>
            <a:off x="8534695" y="4678171"/>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pic>
        <p:nvPicPr>
          <p:cNvPr id="53" name="图片 52">
            <a:extLst>
              <a:ext uri="{FF2B5EF4-FFF2-40B4-BE49-F238E27FC236}">
                <a16:creationId xmlns:a16="http://schemas.microsoft.com/office/drawing/2014/main" id="{3E1AD84C-CB2C-43C0-9778-1340053DCD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497759">
            <a:off x="1354483" y="2824038"/>
            <a:ext cx="1776510" cy="717135"/>
          </a:xfrm>
          <a:prstGeom prst="rect">
            <a:avLst/>
          </a:prstGeom>
        </p:spPr>
      </p:pic>
      <p:pic>
        <p:nvPicPr>
          <p:cNvPr id="54" name="图片 53">
            <a:extLst>
              <a:ext uri="{FF2B5EF4-FFF2-40B4-BE49-F238E27FC236}">
                <a16:creationId xmlns:a16="http://schemas.microsoft.com/office/drawing/2014/main" id="{FA47DE01-6A3A-45C9-9B5B-F3D90E46D8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497759">
            <a:off x="4990884" y="2884097"/>
            <a:ext cx="1776510" cy="717135"/>
          </a:xfrm>
          <a:prstGeom prst="rect">
            <a:avLst/>
          </a:prstGeom>
        </p:spPr>
      </p:pic>
      <p:pic>
        <p:nvPicPr>
          <p:cNvPr id="55" name="图片 54">
            <a:extLst>
              <a:ext uri="{FF2B5EF4-FFF2-40B4-BE49-F238E27FC236}">
                <a16:creationId xmlns:a16="http://schemas.microsoft.com/office/drawing/2014/main" id="{EDB1DC96-C8A3-40AB-A3E0-DC1195EAFF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497759">
            <a:off x="8823468" y="2884097"/>
            <a:ext cx="1776510" cy="717135"/>
          </a:xfrm>
          <a:prstGeom prst="rect">
            <a:avLst/>
          </a:prstGeom>
        </p:spPr>
      </p:pic>
    </p:spTree>
    <p:extLst>
      <p:ext uri="{BB962C8B-B14F-4D97-AF65-F5344CB8AC3E}">
        <p14:creationId xmlns:p14="http://schemas.microsoft.com/office/powerpoint/2010/main" val="121790058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750"/>
                                        <p:tgtEl>
                                          <p:spTgt spid="8"/>
                                        </p:tgtEl>
                                      </p:cBhvr>
                                    </p:animEffect>
                                  </p:childTnLst>
                                </p:cTn>
                              </p:par>
                              <p:par>
                                <p:cTn id="27" presetID="53" presetClass="entr" presetSubtype="16" fill="hold" grpId="0" nodeType="withEffect">
                                  <p:stCondLst>
                                    <p:cond delay="25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25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nodeType="withEffect">
                                  <p:stCondLst>
                                    <p:cond delay="25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1" presetClass="entr" presetSubtype="1" fill="hold" grpId="0" nodeType="withEffect">
                                  <p:stCondLst>
                                    <p:cond delay="1500"/>
                                  </p:stCondLst>
                                  <p:childTnLst>
                                    <p:set>
                                      <p:cBhvr>
                                        <p:cTn id="43" dur="1" fill="hold">
                                          <p:stCondLst>
                                            <p:cond delay="0"/>
                                          </p:stCondLst>
                                        </p:cTn>
                                        <p:tgtEl>
                                          <p:spTgt spid="18"/>
                                        </p:tgtEl>
                                        <p:attrNameLst>
                                          <p:attrName>style.visibility</p:attrName>
                                        </p:attrNameLst>
                                      </p:cBhvr>
                                      <p:to>
                                        <p:strVal val="visible"/>
                                      </p:to>
                                    </p:set>
                                    <p:animEffect transition="in" filter="wheel(1)">
                                      <p:cBhvr>
                                        <p:cTn id="44" dur="750"/>
                                        <p:tgtEl>
                                          <p:spTgt spid="18"/>
                                        </p:tgtEl>
                                      </p:cBhvr>
                                    </p:animEffect>
                                  </p:childTnLst>
                                </p:cTn>
                              </p:par>
                              <p:par>
                                <p:cTn id="45" presetID="53" presetClass="entr" presetSubtype="16" fill="hold" grpId="0" nodeType="withEffect">
                                  <p:stCondLst>
                                    <p:cond delay="175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53" presetClass="entr" presetSubtype="16" fill="hold" grpId="0" nodeType="withEffect">
                                  <p:stCondLst>
                                    <p:cond delay="175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par>
                                <p:cTn id="55" presetID="53" presetClass="entr" presetSubtype="16" fill="hold" nodeType="withEffect">
                                  <p:stCondLst>
                                    <p:cond delay="175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par>
                                <p:cTn id="60" presetID="21" presetClass="entr" presetSubtype="1" fill="hold" grpId="0" nodeType="withEffect">
                                  <p:stCondLst>
                                    <p:cond delay="3000"/>
                                  </p:stCondLst>
                                  <p:childTnLst>
                                    <p:set>
                                      <p:cBhvr>
                                        <p:cTn id="61" dur="1" fill="hold">
                                          <p:stCondLst>
                                            <p:cond delay="0"/>
                                          </p:stCondLst>
                                        </p:cTn>
                                        <p:tgtEl>
                                          <p:spTgt spid="22"/>
                                        </p:tgtEl>
                                        <p:attrNameLst>
                                          <p:attrName>style.visibility</p:attrName>
                                        </p:attrNameLst>
                                      </p:cBhvr>
                                      <p:to>
                                        <p:strVal val="visible"/>
                                      </p:to>
                                    </p:set>
                                    <p:animEffect transition="in" filter="wheel(1)">
                                      <p:cBhvr>
                                        <p:cTn id="62" dur="750"/>
                                        <p:tgtEl>
                                          <p:spTgt spid="22"/>
                                        </p:tgtEl>
                                      </p:cBhvr>
                                    </p:animEffect>
                                  </p:childTnLst>
                                </p:cTn>
                              </p:par>
                              <p:par>
                                <p:cTn id="63" presetID="53" presetClass="entr" presetSubtype="16" fill="hold" grpId="0" nodeType="withEffect">
                                  <p:stCondLst>
                                    <p:cond delay="325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325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nodeType="withEffect">
                                  <p:stCondLst>
                                    <p:cond delay="325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500"/>
                                        <p:tgtEl>
                                          <p:spTgt spid="47"/>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fade">
                                      <p:cBhvr>
                                        <p:cTn id="93" dur="500"/>
                                        <p:tgtEl>
                                          <p:spTgt spid="49"/>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500"/>
                                        <p:tgtEl>
                                          <p:spTgt spid="5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1"/>
                                        </p:tgtEl>
                                        <p:attrNameLst>
                                          <p:attrName>style.visibility</p:attrName>
                                        </p:attrNameLst>
                                      </p:cBhvr>
                                      <p:to>
                                        <p:strVal val="visible"/>
                                      </p:to>
                                    </p:set>
                                    <p:animEffect transition="in" filter="fade">
                                      <p:cBhvr>
                                        <p:cTn id="10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8" grpId="0" animBg="1"/>
      <p:bldP spid="9" grpId="0" animBg="1"/>
      <p:bldP spid="10" grpId="0" animBg="1"/>
      <p:bldP spid="18" grpId="0" animBg="1"/>
      <p:bldP spid="19" grpId="0" animBg="1"/>
      <p:bldP spid="20" grpId="0" animBg="1"/>
      <p:bldP spid="22" grpId="0" animBg="1"/>
      <p:bldP spid="23" grpId="0" animBg="1"/>
      <p:bldP spid="24" grpId="0" animBg="1"/>
      <p:bldP spid="47" grpId="0" animBg="1"/>
      <p:bldP spid="48" grpId="0"/>
      <p:bldP spid="49" grpId="0" animBg="1"/>
      <p:bldP spid="50" grpId="0"/>
      <p:bldP spid="51" grpId="0" animBg="1"/>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03</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活动后期准备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grpSp>
        <p:nvGrpSpPr>
          <p:cNvPr id="7" name="组合 6">
            <a:extLst>
              <a:ext uri="{FF2B5EF4-FFF2-40B4-BE49-F238E27FC236}">
                <a16:creationId xmlns:a16="http://schemas.microsoft.com/office/drawing/2014/main" id="{4F53644C-28E5-46D7-889C-FCB9D4C4F81D}"/>
              </a:ext>
            </a:extLst>
          </p:cNvPr>
          <p:cNvGrpSpPr>
            <a:grpSpLocks/>
          </p:cNvGrpSpPr>
          <p:nvPr/>
        </p:nvGrpSpPr>
        <p:grpSpPr bwMode="auto">
          <a:xfrm>
            <a:off x="2738437" y="1897249"/>
            <a:ext cx="2162175" cy="1560512"/>
            <a:chOff x="918241" y="1494189"/>
            <a:chExt cx="2161688" cy="1559981"/>
          </a:xfrm>
        </p:grpSpPr>
        <p:sp>
          <p:nvSpPr>
            <p:cNvPr id="8" name="MH_SubTitle_1">
              <a:extLst>
                <a:ext uri="{FF2B5EF4-FFF2-40B4-BE49-F238E27FC236}">
                  <a16:creationId xmlns:a16="http://schemas.microsoft.com/office/drawing/2014/main" id="{C4F555B2-D95E-4C8F-A055-CA08CEDB0AC8}"/>
                </a:ext>
              </a:extLst>
            </p:cNvPr>
            <p:cNvSpPr/>
            <p:nvPr>
              <p:custDataLst>
                <p:tags r:id="rId13"/>
              </p:custDataLst>
            </p:nvPr>
          </p:nvSpPr>
          <p:spPr>
            <a:xfrm>
              <a:off x="918241" y="1494189"/>
              <a:ext cx="2161688" cy="155998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459000" rIns="0" bIns="0" anchor="ctr">
              <a:normAutofit/>
            </a:bodyPr>
            <a:lstStyle/>
            <a:p>
              <a:pPr algn="ctr" eaLnBrk="1" fontAlgn="auto" hangingPunct="1">
                <a:lnSpc>
                  <a:spcPct val="120000"/>
                </a:lnSpc>
                <a:spcBef>
                  <a:spcPts val="0"/>
                </a:spcBef>
                <a:spcAft>
                  <a:spcPts val="0"/>
                </a:spcAft>
                <a:defRPr/>
              </a:pPr>
              <a:endParaRPr lang="zh-CN" altLang="en-US" sz="1013" dirty="0">
                <a:solidFill>
                  <a:schemeClr val="accent1">
                    <a:lumMod val="75000"/>
                  </a:schemeClr>
                </a:solidFill>
              </a:endParaRPr>
            </a:p>
          </p:txBody>
        </p:sp>
        <p:sp>
          <p:nvSpPr>
            <p:cNvPr id="9" name="MH_Other_2">
              <a:extLst>
                <a:ext uri="{FF2B5EF4-FFF2-40B4-BE49-F238E27FC236}">
                  <a16:creationId xmlns:a16="http://schemas.microsoft.com/office/drawing/2014/main" id="{F98B4118-7DD3-4054-B305-04B04BEDAE05}"/>
                </a:ext>
              </a:extLst>
            </p:cNvPr>
            <p:cNvSpPr/>
            <p:nvPr>
              <p:custDataLst>
                <p:tags r:id="rId14"/>
              </p:custDataLst>
            </p:nvPr>
          </p:nvSpPr>
          <p:spPr>
            <a:xfrm>
              <a:off x="1656263" y="1568776"/>
              <a:ext cx="682471" cy="668111"/>
            </a:xfrm>
            <a:prstGeom prst="diamond">
              <a:avLst/>
            </a:prstGeom>
            <a:solidFill>
              <a:srgbClr val="5385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3"/>
            </a:p>
          </p:txBody>
        </p:sp>
        <p:sp>
          <p:nvSpPr>
            <p:cNvPr id="10" name="MH_Other_3">
              <a:extLst>
                <a:ext uri="{FF2B5EF4-FFF2-40B4-BE49-F238E27FC236}">
                  <a16:creationId xmlns:a16="http://schemas.microsoft.com/office/drawing/2014/main" id="{667AE3AD-0838-46D8-AD56-4ADD0B804455}"/>
                </a:ext>
              </a:extLst>
            </p:cNvPr>
            <p:cNvSpPr/>
            <p:nvPr>
              <p:custDataLst>
                <p:tags r:id="rId15"/>
              </p:custDataLst>
            </p:nvPr>
          </p:nvSpPr>
          <p:spPr>
            <a:xfrm>
              <a:off x="1838784" y="1740167"/>
              <a:ext cx="309493" cy="288827"/>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3">
                <a:solidFill>
                  <a:srgbClr val="FFFFFF"/>
                </a:solidFill>
              </a:endParaRPr>
            </a:p>
          </p:txBody>
        </p:sp>
      </p:grpSp>
      <p:grpSp>
        <p:nvGrpSpPr>
          <p:cNvPr id="12" name="组合 11">
            <a:extLst>
              <a:ext uri="{FF2B5EF4-FFF2-40B4-BE49-F238E27FC236}">
                <a16:creationId xmlns:a16="http://schemas.microsoft.com/office/drawing/2014/main" id="{9A2CCD0D-DEEB-4209-94A2-A067FE688CC6}"/>
              </a:ext>
            </a:extLst>
          </p:cNvPr>
          <p:cNvGrpSpPr>
            <a:grpSpLocks/>
          </p:cNvGrpSpPr>
          <p:nvPr/>
        </p:nvGrpSpPr>
        <p:grpSpPr bwMode="auto">
          <a:xfrm>
            <a:off x="5094287" y="1897249"/>
            <a:ext cx="2160588" cy="1560512"/>
            <a:chOff x="3273070" y="1494189"/>
            <a:chExt cx="2161689" cy="1559981"/>
          </a:xfrm>
        </p:grpSpPr>
        <p:sp>
          <p:nvSpPr>
            <p:cNvPr id="13" name="MH_SubTitle_2">
              <a:extLst>
                <a:ext uri="{FF2B5EF4-FFF2-40B4-BE49-F238E27FC236}">
                  <a16:creationId xmlns:a16="http://schemas.microsoft.com/office/drawing/2014/main" id="{ABF670A4-BD3C-4E40-894C-45C066F4A063}"/>
                </a:ext>
              </a:extLst>
            </p:cNvPr>
            <p:cNvSpPr/>
            <p:nvPr>
              <p:custDataLst>
                <p:tags r:id="rId10"/>
              </p:custDataLst>
            </p:nvPr>
          </p:nvSpPr>
          <p:spPr>
            <a:xfrm>
              <a:off x="3273070" y="1494189"/>
              <a:ext cx="2161689" cy="155998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459000" rIns="0" bIns="0" anchor="ctr">
              <a:normAutofit/>
            </a:bodyPr>
            <a:lstStyle/>
            <a:p>
              <a:pPr algn="ctr" eaLnBrk="1" fontAlgn="auto" hangingPunct="1">
                <a:lnSpc>
                  <a:spcPct val="120000"/>
                </a:lnSpc>
                <a:spcBef>
                  <a:spcPts val="0"/>
                </a:spcBef>
                <a:spcAft>
                  <a:spcPts val="0"/>
                </a:spcAft>
                <a:defRPr/>
              </a:pPr>
              <a:endParaRPr lang="zh-CN" altLang="en-US" sz="1013" dirty="0">
                <a:solidFill>
                  <a:schemeClr val="accent2">
                    <a:lumMod val="75000"/>
                  </a:schemeClr>
                </a:solidFill>
              </a:endParaRPr>
            </a:p>
          </p:txBody>
        </p:sp>
        <p:sp>
          <p:nvSpPr>
            <p:cNvPr id="14" name="MH_Other_11">
              <a:extLst>
                <a:ext uri="{FF2B5EF4-FFF2-40B4-BE49-F238E27FC236}">
                  <a16:creationId xmlns:a16="http://schemas.microsoft.com/office/drawing/2014/main" id="{F7D84D79-1587-4383-9027-66956AD820C2}"/>
                </a:ext>
              </a:extLst>
            </p:cNvPr>
            <p:cNvSpPr/>
            <p:nvPr>
              <p:custDataLst>
                <p:tags r:id="rId11"/>
              </p:custDataLst>
            </p:nvPr>
          </p:nvSpPr>
          <p:spPr>
            <a:xfrm>
              <a:off x="4011634" y="1568776"/>
              <a:ext cx="682973" cy="668111"/>
            </a:xfrm>
            <a:prstGeom prst="diamond">
              <a:avLst/>
            </a:prstGeom>
            <a:solidFill>
              <a:srgbClr val="5385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3" dirty="0"/>
            </a:p>
          </p:txBody>
        </p:sp>
        <p:sp>
          <p:nvSpPr>
            <p:cNvPr id="15" name="MH_Other_12">
              <a:extLst>
                <a:ext uri="{FF2B5EF4-FFF2-40B4-BE49-F238E27FC236}">
                  <a16:creationId xmlns:a16="http://schemas.microsoft.com/office/drawing/2014/main" id="{78494621-6412-47AF-9ED6-B95F4EFF4D0A}"/>
                </a:ext>
              </a:extLst>
            </p:cNvPr>
            <p:cNvSpPr/>
            <p:nvPr>
              <p:custDataLst>
                <p:tags r:id="rId12"/>
              </p:custDataLst>
            </p:nvPr>
          </p:nvSpPr>
          <p:spPr>
            <a:xfrm>
              <a:off x="4203819" y="1776668"/>
              <a:ext cx="298602" cy="236457"/>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243000" anchor="ctr"/>
            <a:lstStyle/>
            <a:p>
              <a:pPr algn="ctr" eaLnBrk="1" fontAlgn="auto" hangingPunct="1">
                <a:spcBef>
                  <a:spcPts val="0"/>
                </a:spcBef>
                <a:spcAft>
                  <a:spcPts val="0"/>
                </a:spcAft>
                <a:defRPr/>
              </a:pPr>
              <a:endParaRPr lang="zh-CN" altLang="en-US" sz="1013" dirty="0">
                <a:solidFill>
                  <a:schemeClr val="tx1"/>
                </a:solidFill>
              </a:endParaRPr>
            </a:p>
          </p:txBody>
        </p:sp>
      </p:grpSp>
      <p:grpSp>
        <p:nvGrpSpPr>
          <p:cNvPr id="17" name="组合 16">
            <a:extLst>
              <a:ext uri="{FF2B5EF4-FFF2-40B4-BE49-F238E27FC236}">
                <a16:creationId xmlns:a16="http://schemas.microsoft.com/office/drawing/2014/main" id="{E9FD25ED-B587-4911-95BA-D44C3E78F8F2}"/>
              </a:ext>
            </a:extLst>
          </p:cNvPr>
          <p:cNvGrpSpPr>
            <a:grpSpLocks/>
          </p:cNvGrpSpPr>
          <p:nvPr/>
        </p:nvGrpSpPr>
        <p:grpSpPr bwMode="auto">
          <a:xfrm>
            <a:off x="7450137" y="1897249"/>
            <a:ext cx="2160588" cy="1560512"/>
            <a:chOff x="5629385" y="1494189"/>
            <a:chExt cx="2160203" cy="1559981"/>
          </a:xfrm>
        </p:grpSpPr>
        <p:sp>
          <p:nvSpPr>
            <p:cNvPr id="18" name="MH_SubTitle_3">
              <a:extLst>
                <a:ext uri="{FF2B5EF4-FFF2-40B4-BE49-F238E27FC236}">
                  <a16:creationId xmlns:a16="http://schemas.microsoft.com/office/drawing/2014/main" id="{4437C57A-E8A0-4645-92F7-2893DF90E6AE}"/>
                </a:ext>
              </a:extLst>
            </p:cNvPr>
            <p:cNvSpPr/>
            <p:nvPr>
              <p:custDataLst>
                <p:tags r:id="rId7"/>
              </p:custDataLst>
            </p:nvPr>
          </p:nvSpPr>
          <p:spPr>
            <a:xfrm>
              <a:off x="5629385" y="1494189"/>
              <a:ext cx="2160203" cy="155998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459000" rIns="0" bIns="0" anchor="ctr">
              <a:normAutofit/>
            </a:bodyPr>
            <a:lstStyle/>
            <a:p>
              <a:pPr algn="ctr" eaLnBrk="1" fontAlgn="auto" hangingPunct="1">
                <a:lnSpc>
                  <a:spcPct val="120000"/>
                </a:lnSpc>
                <a:spcBef>
                  <a:spcPts val="0"/>
                </a:spcBef>
                <a:spcAft>
                  <a:spcPts val="0"/>
                </a:spcAft>
                <a:defRPr/>
              </a:pPr>
              <a:endParaRPr lang="zh-CN" altLang="en-US" sz="1013" dirty="0">
                <a:solidFill>
                  <a:schemeClr val="accent3">
                    <a:lumMod val="75000"/>
                  </a:schemeClr>
                </a:solidFill>
              </a:endParaRPr>
            </a:p>
          </p:txBody>
        </p:sp>
        <p:sp>
          <p:nvSpPr>
            <p:cNvPr id="19" name="MH_Other_14">
              <a:extLst>
                <a:ext uri="{FF2B5EF4-FFF2-40B4-BE49-F238E27FC236}">
                  <a16:creationId xmlns:a16="http://schemas.microsoft.com/office/drawing/2014/main" id="{429E65F7-DC43-4897-8A15-D417A7B2522E}"/>
                </a:ext>
              </a:extLst>
            </p:cNvPr>
            <p:cNvSpPr/>
            <p:nvPr>
              <p:custDataLst>
                <p:tags r:id="rId8"/>
              </p:custDataLst>
            </p:nvPr>
          </p:nvSpPr>
          <p:spPr>
            <a:xfrm>
              <a:off x="6367441" y="1568776"/>
              <a:ext cx="682503" cy="668111"/>
            </a:xfrm>
            <a:prstGeom prst="diamond">
              <a:avLst/>
            </a:prstGeom>
            <a:solidFill>
              <a:srgbClr val="5385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3" dirty="0"/>
            </a:p>
          </p:txBody>
        </p:sp>
        <p:sp>
          <p:nvSpPr>
            <p:cNvPr id="20" name="MH_Other_15">
              <a:extLst>
                <a:ext uri="{FF2B5EF4-FFF2-40B4-BE49-F238E27FC236}">
                  <a16:creationId xmlns:a16="http://schemas.microsoft.com/office/drawing/2014/main" id="{BA7D54C6-8504-44A0-BC2C-F7C24BBCE480}"/>
                </a:ext>
              </a:extLst>
            </p:cNvPr>
            <p:cNvSpPr>
              <a:spLocks noChangeArrowheads="1"/>
            </p:cNvSpPr>
            <p:nvPr>
              <p:custDataLst>
                <p:tags r:id="rId9"/>
              </p:custDataLst>
            </p:nvPr>
          </p:nvSpPr>
          <p:spPr bwMode="auto">
            <a:xfrm>
              <a:off x="6572192" y="1751276"/>
              <a:ext cx="276176" cy="272957"/>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sz="1013">
                <a:solidFill>
                  <a:srgbClr val="FFFFFF"/>
                </a:solidFill>
                <a:latin typeface="+mn-lt"/>
                <a:ea typeface="+mn-ea"/>
              </a:endParaRPr>
            </a:p>
          </p:txBody>
        </p:sp>
      </p:grpSp>
      <p:grpSp>
        <p:nvGrpSpPr>
          <p:cNvPr id="22" name="组合 21">
            <a:extLst>
              <a:ext uri="{FF2B5EF4-FFF2-40B4-BE49-F238E27FC236}">
                <a16:creationId xmlns:a16="http://schemas.microsoft.com/office/drawing/2014/main" id="{AB5CE306-92C1-46A2-8836-756F410ABDE9}"/>
              </a:ext>
            </a:extLst>
          </p:cNvPr>
          <p:cNvGrpSpPr>
            <a:grpSpLocks/>
          </p:cNvGrpSpPr>
          <p:nvPr/>
        </p:nvGrpSpPr>
        <p:grpSpPr bwMode="auto">
          <a:xfrm>
            <a:off x="3935412" y="3721286"/>
            <a:ext cx="2160588" cy="1558925"/>
            <a:chOff x="2114227" y="3317140"/>
            <a:chExt cx="2160203" cy="1559981"/>
          </a:xfrm>
        </p:grpSpPr>
        <p:sp>
          <p:nvSpPr>
            <p:cNvPr id="23" name="MH_Other_4">
              <a:extLst>
                <a:ext uri="{FF2B5EF4-FFF2-40B4-BE49-F238E27FC236}">
                  <a16:creationId xmlns:a16="http://schemas.microsoft.com/office/drawing/2014/main" id="{EA95BDBE-35A2-4DD1-9629-79D34344F790}"/>
                </a:ext>
              </a:extLst>
            </p:cNvPr>
            <p:cNvSpPr/>
            <p:nvPr>
              <p:custDataLst>
                <p:tags r:id="rId4"/>
              </p:custDataLst>
            </p:nvPr>
          </p:nvSpPr>
          <p:spPr>
            <a:xfrm flipV="1">
              <a:off x="2852283" y="4133668"/>
              <a:ext cx="682503" cy="670379"/>
            </a:xfrm>
            <a:prstGeom prst="diamond">
              <a:avLst/>
            </a:prstGeom>
            <a:solidFill>
              <a:srgbClr val="5385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3" dirty="0"/>
            </a:p>
          </p:txBody>
        </p:sp>
        <p:sp>
          <p:nvSpPr>
            <p:cNvPr id="24" name="MH_Other_5">
              <a:extLst>
                <a:ext uri="{FF2B5EF4-FFF2-40B4-BE49-F238E27FC236}">
                  <a16:creationId xmlns:a16="http://schemas.microsoft.com/office/drawing/2014/main" id="{6FBCFC6D-8A19-4C63-9EC8-FF710DE33851}"/>
                </a:ext>
              </a:extLst>
            </p:cNvPr>
            <p:cNvSpPr>
              <a:spLocks/>
            </p:cNvSpPr>
            <p:nvPr>
              <p:custDataLst>
                <p:tags r:id="rId5"/>
              </p:custDataLst>
            </p:nvPr>
          </p:nvSpPr>
          <p:spPr bwMode="auto">
            <a:xfrm>
              <a:off x="3026877" y="4340183"/>
              <a:ext cx="304746" cy="211281"/>
            </a:xfrm>
            <a:custGeom>
              <a:avLst/>
              <a:gdLst>
                <a:gd name="T0" fmla="*/ 2147483646 w 6190"/>
                <a:gd name="T1" fmla="*/ 2147483646 h 4291"/>
                <a:gd name="T2" fmla="*/ 2147483646 w 6190"/>
                <a:gd name="T3" fmla="*/ 2147483646 h 4291"/>
                <a:gd name="T4" fmla="*/ 2147483646 w 6190"/>
                <a:gd name="T5" fmla="*/ 2147483646 h 4291"/>
                <a:gd name="T6" fmla="*/ 2147483646 w 6190"/>
                <a:gd name="T7" fmla="*/ 2147483646 h 4291"/>
                <a:gd name="T8" fmla="*/ 2147483646 w 6190"/>
                <a:gd name="T9" fmla="*/ 2147483646 h 4291"/>
                <a:gd name="T10" fmla="*/ 2147483646 w 6190"/>
                <a:gd name="T11" fmla="*/ 2147483646 h 4291"/>
                <a:gd name="T12" fmla="*/ 2147483646 w 6190"/>
                <a:gd name="T13" fmla="*/ 2147483646 h 4291"/>
                <a:gd name="T14" fmla="*/ 2147483646 w 6190"/>
                <a:gd name="T15" fmla="*/ 2147483646 h 4291"/>
                <a:gd name="T16" fmla="*/ 2147483646 w 6190"/>
                <a:gd name="T17" fmla="*/ 2147483646 h 4291"/>
                <a:gd name="T18" fmla="*/ 2147483646 w 6190"/>
                <a:gd name="T19" fmla="*/ 2147483646 h 4291"/>
                <a:gd name="T20" fmla="*/ 2147483646 w 6190"/>
                <a:gd name="T21" fmla="*/ 2147483646 h 4291"/>
                <a:gd name="T22" fmla="*/ 2147483646 w 6190"/>
                <a:gd name="T23" fmla="*/ 2147483646 h 4291"/>
                <a:gd name="T24" fmla="*/ 2147483646 w 6190"/>
                <a:gd name="T25" fmla="*/ 2147483646 h 4291"/>
                <a:gd name="T26" fmla="*/ 2147483646 w 6190"/>
                <a:gd name="T27" fmla="*/ 2147483646 h 4291"/>
                <a:gd name="T28" fmla="*/ 2147483646 w 6190"/>
                <a:gd name="T29" fmla="*/ 2147483646 h 4291"/>
                <a:gd name="T30" fmla="*/ 2147483646 w 6190"/>
                <a:gd name="T31" fmla="*/ 2147483646 h 4291"/>
                <a:gd name="T32" fmla="*/ 2147483646 w 6190"/>
                <a:gd name="T33" fmla="*/ 2147483646 h 4291"/>
                <a:gd name="T34" fmla="*/ 2147483646 w 6190"/>
                <a:gd name="T35" fmla="*/ 2147483646 h 4291"/>
                <a:gd name="T36" fmla="*/ 2147483646 w 6190"/>
                <a:gd name="T37" fmla="*/ 2147483646 h 4291"/>
                <a:gd name="T38" fmla="*/ 2147483646 w 6190"/>
                <a:gd name="T39" fmla="*/ 2147483646 h 4291"/>
                <a:gd name="T40" fmla="*/ 2147483646 w 6190"/>
                <a:gd name="T41" fmla="*/ 2147483646 h 4291"/>
                <a:gd name="T42" fmla="*/ 2147483646 w 6190"/>
                <a:gd name="T43" fmla="*/ 2147483646 h 4291"/>
                <a:gd name="T44" fmla="*/ 2147483646 w 6190"/>
                <a:gd name="T45" fmla="*/ 2147483646 h 4291"/>
                <a:gd name="T46" fmla="*/ 2147483646 w 6190"/>
                <a:gd name="T47" fmla="*/ 2147483646 h 4291"/>
                <a:gd name="T48" fmla="*/ 2147483646 w 6190"/>
                <a:gd name="T49" fmla="*/ 2147483646 h 4291"/>
                <a:gd name="T50" fmla="*/ 0 w 6190"/>
                <a:gd name="T51" fmla="*/ 2147483646 h 4291"/>
                <a:gd name="T52" fmla="*/ 0 w 6190"/>
                <a:gd name="T53" fmla="*/ 2147483646 h 4291"/>
                <a:gd name="T54" fmla="*/ 2147483646 w 6190"/>
                <a:gd name="T55" fmla="*/ 2147483646 h 4291"/>
                <a:gd name="T56" fmla="*/ 2147483646 w 6190"/>
                <a:gd name="T57" fmla="*/ 2147483646 h 4291"/>
                <a:gd name="T58" fmla="*/ 2147483646 w 6190"/>
                <a:gd name="T59" fmla="*/ 0 h 4291"/>
                <a:gd name="T60" fmla="*/ 2147483646 w 6190"/>
                <a:gd name="T61" fmla="*/ 2147483646 h 4291"/>
                <a:gd name="T62" fmla="*/ 2147483646 w 6190"/>
                <a:gd name="T63" fmla="*/ 2147483646 h 4291"/>
                <a:gd name="T64" fmla="*/ 2147483646 w 6190"/>
                <a:gd name="T65" fmla="*/ 2147483646 h 4291"/>
                <a:gd name="T66" fmla="*/ 2147483646 w 6190"/>
                <a:gd name="T67" fmla="*/ 2147483646 h 4291"/>
                <a:gd name="T68" fmla="*/ 2147483646 w 6190"/>
                <a:gd name="T69" fmla="*/ 2147483646 h 4291"/>
                <a:gd name="T70" fmla="*/ 2147483646 w 6190"/>
                <a:gd name="T71" fmla="*/ 2147483646 h 4291"/>
                <a:gd name="T72" fmla="*/ 2147483646 w 6190"/>
                <a:gd name="T73" fmla="*/ 2147483646 h 4291"/>
                <a:gd name="T74" fmla="*/ 2147483646 w 6190"/>
                <a:gd name="T75" fmla="*/ 2147483646 h 4291"/>
                <a:gd name="T76" fmla="*/ 2147483646 w 6190"/>
                <a:gd name="T77" fmla="*/ 2147483646 h 4291"/>
                <a:gd name="T78" fmla="*/ 2147483646 w 6190"/>
                <a:gd name="T79" fmla="*/ 2147483646 h 4291"/>
                <a:gd name="T80" fmla="*/ 2147483646 w 6190"/>
                <a:gd name="T81" fmla="*/ 2147483646 h 4291"/>
                <a:gd name="T82" fmla="*/ 2147483646 w 6190"/>
                <a:gd name="T83" fmla="*/ 2147483646 h 4291"/>
                <a:gd name="T84" fmla="*/ 2147483646 w 6190"/>
                <a:gd name="T85" fmla="*/ 2147483646 h 4291"/>
                <a:gd name="T86" fmla="*/ 2147483646 w 6190"/>
                <a:gd name="T87" fmla="*/ 2147483646 h 4291"/>
                <a:gd name="T88" fmla="*/ 2147483646 w 6190"/>
                <a:gd name="T89" fmla="*/ 2147483646 h 4291"/>
                <a:gd name="T90" fmla="*/ 2147483646 w 6190"/>
                <a:gd name="T91" fmla="*/ 21474836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fontAlgn="auto" hangingPunct="1">
                <a:spcBef>
                  <a:spcPts val="0"/>
                </a:spcBef>
                <a:spcAft>
                  <a:spcPts val="0"/>
                </a:spcAft>
                <a:defRPr/>
              </a:pPr>
              <a:endParaRPr lang="zh-CN" altLang="en-US" sz="1013">
                <a:latin typeface="+mn-lt"/>
                <a:ea typeface="+mn-ea"/>
              </a:endParaRPr>
            </a:p>
          </p:txBody>
        </p:sp>
        <p:sp>
          <p:nvSpPr>
            <p:cNvPr id="25" name="MH_SubTitle_4">
              <a:extLst>
                <a:ext uri="{FF2B5EF4-FFF2-40B4-BE49-F238E27FC236}">
                  <a16:creationId xmlns:a16="http://schemas.microsoft.com/office/drawing/2014/main" id="{A645DF4E-0A4C-4DC1-AD1D-A4F09F654288}"/>
                </a:ext>
              </a:extLst>
            </p:cNvPr>
            <p:cNvSpPr/>
            <p:nvPr>
              <p:custDataLst>
                <p:tags r:id="rId6"/>
              </p:custDataLst>
            </p:nvPr>
          </p:nvSpPr>
          <p:spPr>
            <a:xfrm>
              <a:off x="2114227" y="3317140"/>
              <a:ext cx="2160203" cy="1559981"/>
            </a:xfrm>
            <a:custGeom>
              <a:avLst/>
              <a:gdLst>
                <a:gd name="connsiteX0" fmla="*/ 0 w 2309360"/>
                <a:gd name="connsiteY0" fmla="*/ 0 h 1666434"/>
                <a:gd name="connsiteX1" fmla="*/ 2309360 w 2309360"/>
                <a:gd name="connsiteY1" fmla="*/ 0 h 1666434"/>
                <a:gd name="connsiteX2" fmla="*/ 2309360 w 2309360"/>
                <a:gd name="connsiteY2" fmla="*/ 1305879 h 1666434"/>
                <a:gd name="connsiteX3" fmla="*/ 1530338 w 2309360"/>
                <a:gd name="connsiteY3" fmla="*/ 1305879 h 1666434"/>
                <a:gd name="connsiteX4" fmla="*/ 1154681 w 2309360"/>
                <a:gd name="connsiteY4" fmla="*/ 1666434 h 1666434"/>
                <a:gd name="connsiteX5" fmla="*/ 779023 w 2309360"/>
                <a:gd name="connsiteY5" fmla="*/ 1305879 h 1666434"/>
                <a:gd name="connsiteX6" fmla="*/ 0 w 2309360"/>
                <a:gd name="connsiteY6" fmla="*/ 1305879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0" y="0"/>
                  </a:moveTo>
                  <a:lnTo>
                    <a:pt x="2309360" y="0"/>
                  </a:lnTo>
                  <a:lnTo>
                    <a:pt x="2309360" y="1305879"/>
                  </a:lnTo>
                  <a:lnTo>
                    <a:pt x="1530338" y="1305879"/>
                  </a:lnTo>
                  <a:lnTo>
                    <a:pt x="1154681" y="1666434"/>
                  </a:lnTo>
                  <a:lnTo>
                    <a:pt x="779023" y="1305879"/>
                  </a:lnTo>
                  <a:lnTo>
                    <a:pt x="0" y="1305879"/>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459000" anchor="ctr">
              <a:normAutofit/>
            </a:bodyPr>
            <a:lstStyle/>
            <a:p>
              <a:pPr algn="ctr" eaLnBrk="1" fontAlgn="auto" hangingPunct="1">
                <a:lnSpc>
                  <a:spcPct val="120000"/>
                </a:lnSpc>
                <a:spcBef>
                  <a:spcPts val="0"/>
                </a:spcBef>
                <a:spcAft>
                  <a:spcPts val="0"/>
                </a:spcAft>
                <a:defRPr/>
              </a:pPr>
              <a:endParaRPr lang="zh-CN" altLang="en-US" sz="1013" dirty="0">
                <a:solidFill>
                  <a:schemeClr val="accent4">
                    <a:lumMod val="75000"/>
                  </a:schemeClr>
                </a:solidFill>
              </a:endParaRPr>
            </a:p>
          </p:txBody>
        </p:sp>
      </p:grpSp>
      <p:grpSp>
        <p:nvGrpSpPr>
          <p:cNvPr id="27" name="组合 26">
            <a:extLst>
              <a:ext uri="{FF2B5EF4-FFF2-40B4-BE49-F238E27FC236}">
                <a16:creationId xmlns:a16="http://schemas.microsoft.com/office/drawing/2014/main" id="{04212278-95F5-46F9-A7AA-2BEE3A9554FD}"/>
              </a:ext>
            </a:extLst>
          </p:cNvPr>
          <p:cNvGrpSpPr>
            <a:grpSpLocks/>
          </p:cNvGrpSpPr>
          <p:nvPr/>
        </p:nvGrpSpPr>
        <p:grpSpPr bwMode="auto">
          <a:xfrm>
            <a:off x="6289675" y="3721286"/>
            <a:ext cx="2162175" cy="1558925"/>
            <a:chOff x="4469056" y="3317140"/>
            <a:chExt cx="2161688" cy="1559981"/>
          </a:xfrm>
        </p:grpSpPr>
        <p:sp>
          <p:nvSpPr>
            <p:cNvPr id="28" name="MH_Other_6">
              <a:extLst>
                <a:ext uri="{FF2B5EF4-FFF2-40B4-BE49-F238E27FC236}">
                  <a16:creationId xmlns:a16="http://schemas.microsoft.com/office/drawing/2014/main" id="{A1F05E90-106B-476E-974A-FC98302DACAC}"/>
                </a:ext>
              </a:extLst>
            </p:cNvPr>
            <p:cNvSpPr/>
            <p:nvPr>
              <p:custDataLst>
                <p:tags r:id="rId1"/>
              </p:custDataLst>
            </p:nvPr>
          </p:nvSpPr>
          <p:spPr>
            <a:xfrm flipV="1">
              <a:off x="5207077" y="4133668"/>
              <a:ext cx="682471" cy="670379"/>
            </a:xfrm>
            <a:prstGeom prst="diamond">
              <a:avLst/>
            </a:prstGeom>
            <a:solidFill>
              <a:srgbClr val="5385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3" dirty="0"/>
            </a:p>
          </p:txBody>
        </p:sp>
        <p:sp>
          <p:nvSpPr>
            <p:cNvPr id="29" name="MH_Other_7">
              <a:extLst>
                <a:ext uri="{FF2B5EF4-FFF2-40B4-BE49-F238E27FC236}">
                  <a16:creationId xmlns:a16="http://schemas.microsoft.com/office/drawing/2014/main" id="{6278DE2F-01F5-403F-972E-4440E045E1F4}"/>
                </a:ext>
              </a:extLst>
            </p:cNvPr>
            <p:cNvSpPr>
              <a:spLocks/>
            </p:cNvSpPr>
            <p:nvPr>
              <p:custDataLst>
                <p:tags r:id="rId2"/>
              </p:custDataLst>
            </p:nvPr>
          </p:nvSpPr>
          <p:spPr bwMode="auto">
            <a:xfrm>
              <a:off x="5389599" y="4305234"/>
              <a:ext cx="296795" cy="258938"/>
            </a:xfrm>
            <a:custGeom>
              <a:avLst/>
              <a:gdLst>
                <a:gd name="T0" fmla="*/ 2147483646 w 6361"/>
                <a:gd name="T1" fmla="*/ 2147483646 h 5554"/>
                <a:gd name="T2" fmla="*/ 2147483646 w 6361"/>
                <a:gd name="T3" fmla="*/ 2147483646 h 5554"/>
                <a:gd name="T4" fmla="*/ 2147483646 w 6361"/>
                <a:gd name="T5" fmla="*/ 2147483646 h 5554"/>
                <a:gd name="T6" fmla="*/ 2147483646 w 6361"/>
                <a:gd name="T7" fmla="*/ 2147483646 h 5554"/>
                <a:gd name="T8" fmla="*/ 2147483646 w 6361"/>
                <a:gd name="T9" fmla="*/ 2147483646 h 5554"/>
                <a:gd name="T10" fmla="*/ 2147483646 w 6361"/>
                <a:gd name="T11" fmla="*/ 2147483646 h 5554"/>
                <a:gd name="T12" fmla="*/ 2147483646 w 6361"/>
                <a:gd name="T13" fmla="*/ 2147483646 h 5554"/>
                <a:gd name="T14" fmla="*/ 2147483646 w 6361"/>
                <a:gd name="T15" fmla="*/ 2147483646 h 5554"/>
                <a:gd name="T16" fmla="*/ 2147483646 w 6361"/>
                <a:gd name="T17" fmla="*/ 2147483646 h 5554"/>
                <a:gd name="T18" fmla="*/ 2147483646 w 6361"/>
                <a:gd name="T19" fmla="*/ 2147483646 h 5554"/>
                <a:gd name="T20" fmla="*/ 2147483646 w 6361"/>
                <a:gd name="T21" fmla="*/ 2147483646 h 5554"/>
                <a:gd name="T22" fmla="*/ 2147483646 w 6361"/>
                <a:gd name="T23" fmla="*/ 2147483646 h 5554"/>
                <a:gd name="T24" fmla="*/ 2147483646 w 6361"/>
                <a:gd name="T25" fmla="*/ 2147483646 h 5554"/>
                <a:gd name="T26" fmla="*/ 2147483646 w 6361"/>
                <a:gd name="T27" fmla="*/ 2147483646 h 5554"/>
                <a:gd name="T28" fmla="*/ 2147483646 w 6361"/>
                <a:gd name="T29" fmla="*/ 2147483646 h 5554"/>
                <a:gd name="T30" fmla="*/ 2147483646 w 6361"/>
                <a:gd name="T31" fmla="*/ 2147483646 h 5554"/>
                <a:gd name="T32" fmla="*/ 2147483646 w 6361"/>
                <a:gd name="T33" fmla="*/ 2147483646 h 5554"/>
                <a:gd name="T34" fmla="*/ 2147483646 w 6361"/>
                <a:gd name="T35" fmla="*/ 2147483646 h 5554"/>
                <a:gd name="T36" fmla="*/ 2147483646 w 6361"/>
                <a:gd name="T37" fmla="*/ 2147483646 h 5554"/>
                <a:gd name="T38" fmla="*/ 2147483646 w 6361"/>
                <a:gd name="T39" fmla="*/ 2147483646 h 5554"/>
                <a:gd name="T40" fmla="*/ 2147483646 w 6361"/>
                <a:gd name="T41" fmla="*/ 2147483646 h 5554"/>
                <a:gd name="T42" fmla="*/ 2147483646 w 6361"/>
                <a:gd name="T43" fmla="*/ 2147483646 h 5554"/>
                <a:gd name="T44" fmla="*/ 2147483646 w 6361"/>
                <a:gd name="T45" fmla="*/ 2147483646 h 5554"/>
                <a:gd name="T46" fmla="*/ 2147483646 w 6361"/>
                <a:gd name="T47" fmla="*/ 2147483646 h 5554"/>
                <a:gd name="T48" fmla="*/ 2147483646 w 6361"/>
                <a:gd name="T49" fmla="*/ 2147483646 h 5554"/>
                <a:gd name="T50" fmla="*/ 2147483646 w 6361"/>
                <a:gd name="T51" fmla="*/ 2147483646 h 5554"/>
                <a:gd name="T52" fmla="*/ 2147483646 w 6361"/>
                <a:gd name="T53" fmla="*/ 2147483646 h 5554"/>
                <a:gd name="T54" fmla="*/ 2147483646 w 6361"/>
                <a:gd name="T55" fmla="*/ 2147483646 h 5554"/>
                <a:gd name="T56" fmla="*/ 2147483646 w 6361"/>
                <a:gd name="T57" fmla="*/ 2147483646 h 5554"/>
                <a:gd name="T58" fmla="*/ 2147483646 w 6361"/>
                <a:gd name="T59" fmla="*/ 2147483646 h 5554"/>
                <a:gd name="T60" fmla="*/ 2147483646 w 6361"/>
                <a:gd name="T61" fmla="*/ 2147483646 h 5554"/>
                <a:gd name="T62" fmla="*/ 2147483646 w 6361"/>
                <a:gd name="T63" fmla="*/ 2147483646 h 5554"/>
                <a:gd name="T64" fmla="*/ 2147483646 w 6361"/>
                <a:gd name="T65" fmla="*/ 2147483646 h 5554"/>
                <a:gd name="T66" fmla="*/ 2147483646 w 6361"/>
                <a:gd name="T67" fmla="*/ 2147483646 h 5554"/>
                <a:gd name="T68" fmla="*/ 2147483646 w 6361"/>
                <a:gd name="T69" fmla="*/ 2147483646 h 5554"/>
                <a:gd name="T70" fmla="*/ 2147483646 w 6361"/>
                <a:gd name="T71" fmla="*/ 2147483646 h 5554"/>
                <a:gd name="T72" fmla="*/ 2147483646 w 6361"/>
                <a:gd name="T73" fmla="*/ 2147483646 h 5554"/>
                <a:gd name="T74" fmla="*/ 2147483646 w 6361"/>
                <a:gd name="T75" fmla="*/ 2147483646 h 5554"/>
                <a:gd name="T76" fmla="*/ 2147483646 w 6361"/>
                <a:gd name="T77" fmla="*/ 2147483646 h 5554"/>
                <a:gd name="T78" fmla="*/ 2147483646 w 6361"/>
                <a:gd name="T79" fmla="*/ 2147483646 h 5554"/>
                <a:gd name="T80" fmla="*/ 2147483646 w 6361"/>
                <a:gd name="T81" fmla="*/ 2147483646 h 5554"/>
                <a:gd name="T82" fmla="*/ 2147483646 w 6361"/>
                <a:gd name="T83" fmla="*/ 2147483646 h 5554"/>
                <a:gd name="T84" fmla="*/ 2147483646 w 6361"/>
                <a:gd name="T85" fmla="*/ 2147483646 h 5554"/>
                <a:gd name="T86" fmla="*/ 2147483646 w 6361"/>
                <a:gd name="T87" fmla="*/ 2147483646 h 5554"/>
                <a:gd name="T88" fmla="*/ 2147483646 w 6361"/>
                <a:gd name="T89" fmla="*/ 2147483646 h 5554"/>
                <a:gd name="T90" fmla="*/ 2147483646 w 6361"/>
                <a:gd name="T91" fmla="*/ 2147483646 h 5554"/>
                <a:gd name="T92" fmla="*/ 2147483646 w 6361"/>
                <a:gd name="T93" fmla="*/ 2147483646 h 5554"/>
                <a:gd name="T94" fmla="*/ 2147483646 w 6361"/>
                <a:gd name="T95" fmla="*/ 2147483646 h 5554"/>
                <a:gd name="T96" fmla="*/ 2147483646 w 6361"/>
                <a:gd name="T97" fmla="*/ 2147483646 h 5554"/>
                <a:gd name="T98" fmla="*/ 2147483646 w 6361"/>
                <a:gd name="T99" fmla="*/ 2147483646 h 5554"/>
                <a:gd name="T100" fmla="*/ 2147483646 w 6361"/>
                <a:gd name="T101" fmla="*/ 2147483646 h 5554"/>
                <a:gd name="T102" fmla="*/ 2147483646 w 6361"/>
                <a:gd name="T103" fmla="*/ 2147483646 h 5554"/>
                <a:gd name="T104" fmla="*/ 2147483646 w 6361"/>
                <a:gd name="T105" fmla="*/ 2147483646 h 5554"/>
                <a:gd name="T106" fmla="*/ 2147483646 w 6361"/>
                <a:gd name="T107" fmla="*/ 2147483646 h 5554"/>
                <a:gd name="T108" fmla="*/ 2147483646 w 6361"/>
                <a:gd name="T109" fmla="*/ 2147483646 h 5554"/>
                <a:gd name="T110" fmla="*/ 2147483646 w 6361"/>
                <a:gd name="T111" fmla="*/ 2147483646 h 5554"/>
                <a:gd name="T112" fmla="*/ 2147483646 w 6361"/>
                <a:gd name="T113" fmla="*/ 2147483646 h 5554"/>
                <a:gd name="T114" fmla="*/ 2147483646 w 6361"/>
                <a:gd name="T115" fmla="*/ 2147483646 h 5554"/>
                <a:gd name="T116" fmla="*/ 2147483646 w 6361"/>
                <a:gd name="T117" fmla="*/ 2147483646 h 5554"/>
                <a:gd name="T118" fmla="*/ 2147483646 w 6361"/>
                <a:gd name="T119" fmla="*/ 2147483646 h 5554"/>
                <a:gd name="T120" fmla="*/ 2147483646 w 6361"/>
                <a:gd name="T121" fmla="*/ 2147483646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tIns="540000" anchor="ctr"/>
            <a:lstStyle/>
            <a:p>
              <a:pPr eaLnBrk="1" fontAlgn="auto" hangingPunct="1">
                <a:spcBef>
                  <a:spcPts val="0"/>
                </a:spcBef>
                <a:spcAft>
                  <a:spcPts val="0"/>
                </a:spcAft>
                <a:defRPr/>
              </a:pPr>
              <a:endParaRPr lang="zh-CN" altLang="en-US" sz="1013">
                <a:latin typeface="+mn-lt"/>
                <a:ea typeface="+mn-ea"/>
              </a:endParaRPr>
            </a:p>
          </p:txBody>
        </p:sp>
        <p:sp>
          <p:nvSpPr>
            <p:cNvPr id="30" name="MH_SubTitle_5">
              <a:extLst>
                <a:ext uri="{FF2B5EF4-FFF2-40B4-BE49-F238E27FC236}">
                  <a16:creationId xmlns:a16="http://schemas.microsoft.com/office/drawing/2014/main" id="{9C0B3A7E-E30F-44D2-A056-29A4C0B66115}"/>
                </a:ext>
              </a:extLst>
            </p:cNvPr>
            <p:cNvSpPr/>
            <p:nvPr>
              <p:custDataLst>
                <p:tags r:id="rId3"/>
              </p:custDataLst>
            </p:nvPr>
          </p:nvSpPr>
          <p:spPr>
            <a:xfrm>
              <a:off x="4469056" y="3317140"/>
              <a:ext cx="2161688" cy="1559981"/>
            </a:xfrm>
            <a:custGeom>
              <a:avLst/>
              <a:gdLst>
                <a:gd name="connsiteX0" fmla="*/ 0 w 2309360"/>
                <a:gd name="connsiteY0" fmla="*/ 0 h 1666434"/>
                <a:gd name="connsiteX1" fmla="*/ 2309360 w 2309360"/>
                <a:gd name="connsiteY1" fmla="*/ 0 h 1666434"/>
                <a:gd name="connsiteX2" fmla="*/ 2309360 w 2309360"/>
                <a:gd name="connsiteY2" fmla="*/ 1305879 h 1666434"/>
                <a:gd name="connsiteX3" fmla="*/ 1530338 w 2309360"/>
                <a:gd name="connsiteY3" fmla="*/ 1305879 h 1666434"/>
                <a:gd name="connsiteX4" fmla="*/ 1154681 w 2309360"/>
                <a:gd name="connsiteY4" fmla="*/ 1666434 h 1666434"/>
                <a:gd name="connsiteX5" fmla="*/ 779023 w 2309360"/>
                <a:gd name="connsiteY5" fmla="*/ 1305879 h 1666434"/>
                <a:gd name="connsiteX6" fmla="*/ 0 w 2309360"/>
                <a:gd name="connsiteY6" fmla="*/ 1305879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0" y="0"/>
                  </a:moveTo>
                  <a:lnTo>
                    <a:pt x="2309360" y="0"/>
                  </a:lnTo>
                  <a:lnTo>
                    <a:pt x="2309360" y="1305879"/>
                  </a:lnTo>
                  <a:lnTo>
                    <a:pt x="1530338" y="1305879"/>
                  </a:lnTo>
                  <a:lnTo>
                    <a:pt x="1154681" y="1666434"/>
                  </a:lnTo>
                  <a:lnTo>
                    <a:pt x="779023" y="1305879"/>
                  </a:lnTo>
                  <a:lnTo>
                    <a:pt x="0" y="1305879"/>
                  </a:lnTo>
                  <a:close/>
                </a:path>
              </a:pathLst>
            </a:custGeom>
            <a:noFill/>
            <a:ln w="1905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459000" anchor="ctr">
              <a:normAutofit/>
            </a:bodyPr>
            <a:lstStyle/>
            <a:p>
              <a:pPr algn="ctr" eaLnBrk="1" fontAlgn="auto" hangingPunct="1">
                <a:lnSpc>
                  <a:spcPct val="120000"/>
                </a:lnSpc>
                <a:spcBef>
                  <a:spcPts val="0"/>
                </a:spcBef>
                <a:spcAft>
                  <a:spcPts val="0"/>
                </a:spcAft>
                <a:defRPr/>
              </a:pPr>
              <a:endParaRPr lang="zh-CN" altLang="en-US" sz="1013" dirty="0">
                <a:solidFill>
                  <a:schemeClr val="accent5">
                    <a:lumMod val="75000"/>
                  </a:schemeClr>
                </a:solidFill>
              </a:endParaRPr>
            </a:p>
          </p:txBody>
        </p:sp>
      </p:grpSp>
      <p:pic>
        <p:nvPicPr>
          <p:cNvPr id="33" name="图片 32">
            <a:extLst>
              <a:ext uri="{FF2B5EF4-FFF2-40B4-BE49-F238E27FC236}">
                <a16:creationId xmlns:a16="http://schemas.microsoft.com/office/drawing/2014/main" id="{ED3FAA8C-BA12-496F-AA82-B73781A9D1AC}"/>
              </a:ext>
            </a:extLst>
          </p:cNvPr>
          <p:cNvPicPr>
            <a:picLocks noChangeAspect="1"/>
          </p:cNvPicPr>
          <p:nvPr/>
        </p:nvPicPr>
        <p:blipFill rotWithShape="1">
          <a:blip r:embed="rId18">
            <a:extLst>
              <a:ext uri="{28A0092B-C50C-407E-A947-70E740481C1C}">
                <a14:useLocalDpi xmlns:a14="http://schemas.microsoft.com/office/drawing/2010/main" val="0"/>
              </a:ext>
            </a:extLst>
          </a:blip>
          <a:srcRect l="12336" t="65546"/>
          <a:stretch/>
        </p:blipFill>
        <p:spPr>
          <a:xfrm rot="20331966">
            <a:off x="6557869" y="3739350"/>
            <a:ext cx="6175654" cy="2639757"/>
          </a:xfrm>
          <a:prstGeom prst="rect">
            <a:avLst/>
          </a:prstGeom>
        </p:spPr>
      </p:pic>
    </p:spTree>
    <p:extLst>
      <p:ext uri="{BB962C8B-B14F-4D97-AF65-F5344CB8AC3E}">
        <p14:creationId xmlns:p14="http://schemas.microsoft.com/office/powerpoint/2010/main" val="288297692"/>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500"/>
                            </p:stCondLst>
                            <p:childTnLst>
                              <p:par>
                                <p:cTn id="25" presetID="5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Scale>
                                      <p:cBhvr>
                                        <p:cTn id="2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7"/>
                                        </p:tgtEl>
                                        <p:attrNameLst>
                                          <p:attrName>ppt_x</p:attrName>
                                          <p:attrName>ppt_y</p:attrName>
                                        </p:attrNameLst>
                                      </p:cBhvr>
                                    </p:animMotion>
                                    <p:animEffect transition="in" filter="fade">
                                      <p:cBhvr>
                                        <p:cTn id="29" dur="1000"/>
                                        <p:tgtEl>
                                          <p:spTgt spid="7"/>
                                        </p:tgtEl>
                                      </p:cBhvr>
                                    </p:animEffect>
                                  </p:childTnLst>
                                </p:cTn>
                              </p:par>
                              <p:par>
                                <p:cTn id="30" presetID="52" presetClass="entr" presetSubtype="0" fill="hold" nodeType="withEffect">
                                  <p:stCondLst>
                                    <p:cond delay="500"/>
                                  </p:stCondLst>
                                  <p:childTnLst>
                                    <p:set>
                                      <p:cBhvr>
                                        <p:cTn id="31" dur="1" fill="hold">
                                          <p:stCondLst>
                                            <p:cond delay="0"/>
                                          </p:stCondLst>
                                        </p:cTn>
                                        <p:tgtEl>
                                          <p:spTgt spid="12"/>
                                        </p:tgtEl>
                                        <p:attrNameLst>
                                          <p:attrName>style.visibility</p:attrName>
                                        </p:attrNameLst>
                                      </p:cBhvr>
                                      <p:to>
                                        <p:strVal val="visible"/>
                                      </p:to>
                                    </p:set>
                                    <p:animScale>
                                      <p:cBhvr>
                                        <p:cTn id="3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2"/>
                                        </p:tgtEl>
                                        <p:attrNameLst>
                                          <p:attrName>ppt_x</p:attrName>
                                          <p:attrName>ppt_y</p:attrName>
                                        </p:attrNameLst>
                                      </p:cBhvr>
                                    </p:animMotion>
                                    <p:animEffect transition="in" filter="fade">
                                      <p:cBhvr>
                                        <p:cTn id="34" dur="1000"/>
                                        <p:tgtEl>
                                          <p:spTgt spid="12"/>
                                        </p:tgtEl>
                                      </p:cBhvr>
                                    </p:animEffect>
                                  </p:childTnLst>
                                </p:cTn>
                              </p:par>
                              <p:par>
                                <p:cTn id="35" presetID="52" presetClass="entr" presetSubtype="0" fill="hold" nodeType="withEffect">
                                  <p:stCondLst>
                                    <p:cond delay="10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nodeType="withEffect">
                                  <p:stCondLst>
                                    <p:cond delay="1500"/>
                                  </p:stCondLst>
                                  <p:childTnLst>
                                    <p:set>
                                      <p:cBhvr>
                                        <p:cTn id="41" dur="1" fill="hold">
                                          <p:stCondLst>
                                            <p:cond delay="0"/>
                                          </p:stCondLst>
                                        </p:cTn>
                                        <p:tgtEl>
                                          <p:spTgt spid="22"/>
                                        </p:tgtEl>
                                        <p:attrNameLst>
                                          <p:attrName>style.visibility</p:attrName>
                                        </p:attrNameLst>
                                      </p:cBhvr>
                                      <p:to>
                                        <p:strVal val="visible"/>
                                      </p:to>
                                    </p:set>
                                    <p:animScale>
                                      <p:cBhvr>
                                        <p:cTn id="4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2"/>
                                        </p:tgtEl>
                                        <p:attrNameLst>
                                          <p:attrName>ppt_x</p:attrName>
                                          <p:attrName>ppt_y</p:attrName>
                                        </p:attrNameLst>
                                      </p:cBhvr>
                                    </p:animMotion>
                                    <p:animEffect transition="in" filter="fade">
                                      <p:cBhvr>
                                        <p:cTn id="44" dur="1000"/>
                                        <p:tgtEl>
                                          <p:spTgt spid="22"/>
                                        </p:tgtEl>
                                      </p:cBhvr>
                                    </p:animEffect>
                                  </p:childTnLst>
                                </p:cTn>
                              </p:par>
                              <p:par>
                                <p:cTn id="45" presetID="52" presetClass="entr" presetSubtype="0" fill="hold" nodeType="withEffect">
                                  <p:stCondLst>
                                    <p:cond delay="2000"/>
                                  </p:stCondLst>
                                  <p:childTnLst>
                                    <p:set>
                                      <p:cBhvr>
                                        <p:cTn id="46" dur="1" fill="hold">
                                          <p:stCondLst>
                                            <p:cond delay="0"/>
                                          </p:stCondLst>
                                        </p:cTn>
                                        <p:tgtEl>
                                          <p:spTgt spid="27"/>
                                        </p:tgtEl>
                                        <p:attrNameLst>
                                          <p:attrName>style.visibility</p:attrName>
                                        </p:attrNameLst>
                                      </p:cBhvr>
                                      <p:to>
                                        <p:strVal val="visible"/>
                                      </p:to>
                                    </p:set>
                                    <p:animScale>
                                      <p:cBhvr>
                                        <p:cTn id="4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7"/>
                                        </p:tgtEl>
                                        <p:attrNameLst>
                                          <p:attrName>ppt_x</p:attrName>
                                          <p:attrName>ppt_y</p:attrName>
                                        </p:attrNameLst>
                                      </p:cBhvr>
                                    </p:animMotion>
                                    <p:animEffect transition="in" filter="fade">
                                      <p:cBhvr>
                                        <p:cTn id="49"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03</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活动后期准备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8" name="图片 7">
            <a:extLst>
              <a:ext uri="{FF2B5EF4-FFF2-40B4-BE49-F238E27FC236}">
                <a16:creationId xmlns:a16="http://schemas.microsoft.com/office/drawing/2014/main" id="{C77D5D45-D76A-40DC-A516-6FA73B6FDC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2021" y="2290884"/>
            <a:ext cx="2772186" cy="1119066"/>
          </a:xfrm>
          <a:prstGeom prst="rect">
            <a:avLst/>
          </a:prstGeom>
        </p:spPr>
      </p:pic>
      <p:sp>
        <p:nvSpPr>
          <p:cNvPr id="9" name="矩形: 圆角 8">
            <a:extLst>
              <a:ext uri="{FF2B5EF4-FFF2-40B4-BE49-F238E27FC236}">
                <a16:creationId xmlns:a16="http://schemas.microsoft.com/office/drawing/2014/main" id="{43B2E60E-B47E-4912-BAF5-383335890989}"/>
              </a:ext>
            </a:extLst>
          </p:cNvPr>
          <p:cNvSpPr/>
          <p:nvPr/>
        </p:nvSpPr>
        <p:spPr>
          <a:xfrm>
            <a:off x="1721102" y="4262952"/>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6139C41-9C8F-4B11-8922-5AD77E8705E6}"/>
              </a:ext>
            </a:extLst>
          </p:cNvPr>
          <p:cNvSpPr txBox="1"/>
          <p:nvPr/>
        </p:nvSpPr>
        <p:spPr>
          <a:xfrm>
            <a:off x="1052021" y="4198938"/>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pic>
        <p:nvPicPr>
          <p:cNvPr id="11" name="图片 10">
            <a:extLst>
              <a:ext uri="{FF2B5EF4-FFF2-40B4-BE49-F238E27FC236}">
                <a16:creationId xmlns:a16="http://schemas.microsoft.com/office/drawing/2014/main" id="{3B943C87-30F7-42E1-9992-944017F676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3235" y="2290884"/>
            <a:ext cx="2772186" cy="1119066"/>
          </a:xfrm>
          <a:prstGeom prst="rect">
            <a:avLst/>
          </a:prstGeom>
        </p:spPr>
      </p:pic>
      <p:sp>
        <p:nvSpPr>
          <p:cNvPr id="12" name="矩形: 圆角 11">
            <a:extLst>
              <a:ext uri="{FF2B5EF4-FFF2-40B4-BE49-F238E27FC236}">
                <a16:creationId xmlns:a16="http://schemas.microsoft.com/office/drawing/2014/main" id="{64CB3D91-2908-4E29-B301-96C5802BA988}"/>
              </a:ext>
            </a:extLst>
          </p:cNvPr>
          <p:cNvSpPr/>
          <p:nvPr/>
        </p:nvSpPr>
        <p:spPr>
          <a:xfrm>
            <a:off x="5212316" y="4262952"/>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CE09D9B-CE43-4408-AD3A-582D13771212}"/>
              </a:ext>
            </a:extLst>
          </p:cNvPr>
          <p:cNvSpPr txBox="1"/>
          <p:nvPr/>
        </p:nvSpPr>
        <p:spPr>
          <a:xfrm>
            <a:off x="4543235" y="4198938"/>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pic>
        <p:nvPicPr>
          <p:cNvPr id="14" name="图片 13">
            <a:extLst>
              <a:ext uri="{FF2B5EF4-FFF2-40B4-BE49-F238E27FC236}">
                <a16:creationId xmlns:a16="http://schemas.microsoft.com/office/drawing/2014/main" id="{39095708-95AF-4B3B-BAB1-2D542A447F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1981" y="2354898"/>
            <a:ext cx="2772186" cy="1119066"/>
          </a:xfrm>
          <a:prstGeom prst="rect">
            <a:avLst/>
          </a:prstGeom>
        </p:spPr>
      </p:pic>
      <p:sp>
        <p:nvSpPr>
          <p:cNvPr id="15" name="矩形: 圆角 14">
            <a:extLst>
              <a:ext uri="{FF2B5EF4-FFF2-40B4-BE49-F238E27FC236}">
                <a16:creationId xmlns:a16="http://schemas.microsoft.com/office/drawing/2014/main" id="{7B256A97-F002-4EF1-A66C-0867BAC7CFEC}"/>
              </a:ext>
            </a:extLst>
          </p:cNvPr>
          <p:cNvSpPr/>
          <p:nvPr/>
        </p:nvSpPr>
        <p:spPr>
          <a:xfrm>
            <a:off x="9021062" y="4326966"/>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BF0C81FB-041A-4EC8-BD38-402B4A25B97F}"/>
              </a:ext>
            </a:extLst>
          </p:cNvPr>
          <p:cNvSpPr txBox="1"/>
          <p:nvPr/>
        </p:nvSpPr>
        <p:spPr>
          <a:xfrm>
            <a:off x="8351981" y="4262952"/>
            <a:ext cx="2787414" cy="1292662"/>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Tree>
    <p:extLst>
      <p:ext uri="{BB962C8B-B14F-4D97-AF65-F5344CB8AC3E}">
        <p14:creationId xmlns:p14="http://schemas.microsoft.com/office/powerpoint/2010/main" val="2104144110"/>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9" grpId="0" animBg="1"/>
      <p:bldP spid="10" grpId="0"/>
      <p:bldP spid="12" grpId="0" animBg="1"/>
      <p:bldP spid="13" grpId="0"/>
      <p:bldP spid="15"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03</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活动后期准备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grpSp>
        <p:nvGrpSpPr>
          <p:cNvPr id="9" name="组合 8">
            <a:extLst>
              <a:ext uri="{FF2B5EF4-FFF2-40B4-BE49-F238E27FC236}">
                <a16:creationId xmlns:a16="http://schemas.microsoft.com/office/drawing/2014/main" id="{B3859ECC-2866-4560-9008-49CF09055872}"/>
              </a:ext>
            </a:extLst>
          </p:cNvPr>
          <p:cNvGrpSpPr>
            <a:grpSpLocks/>
          </p:cNvGrpSpPr>
          <p:nvPr/>
        </p:nvGrpSpPr>
        <p:grpSpPr bwMode="auto">
          <a:xfrm>
            <a:off x="1067690" y="2363788"/>
            <a:ext cx="4232275" cy="2706687"/>
            <a:chOff x="409849" y="1315301"/>
            <a:chExt cx="4231670" cy="2707234"/>
          </a:xfrm>
        </p:grpSpPr>
        <p:grpSp>
          <p:nvGrpSpPr>
            <p:cNvPr id="10" name="组合 1">
              <a:extLst>
                <a:ext uri="{FF2B5EF4-FFF2-40B4-BE49-F238E27FC236}">
                  <a16:creationId xmlns:a16="http://schemas.microsoft.com/office/drawing/2014/main" id="{A3242688-F309-492F-BA1B-38E1D7AFA0EB}"/>
                </a:ext>
              </a:extLst>
            </p:cNvPr>
            <p:cNvGrpSpPr>
              <a:grpSpLocks/>
            </p:cNvGrpSpPr>
            <p:nvPr/>
          </p:nvGrpSpPr>
          <p:grpSpPr bwMode="auto">
            <a:xfrm>
              <a:off x="774529" y="3714758"/>
              <a:ext cx="3463812" cy="307777"/>
              <a:chOff x="774529" y="3714758"/>
              <a:chExt cx="3463812" cy="307777"/>
            </a:xfrm>
          </p:grpSpPr>
          <p:sp>
            <p:nvSpPr>
              <p:cNvPr id="21" name="Rectangle 11">
                <a:extLst>
                  <a:ext uri="{FF2B5EF4-FFF2-40B4-BE49-F238E27FC236}">
                    <a16:creationId xmlns:a16="http://schemas.microsoft.com/office/drawing/2014/main" id="{C171A1BB-6EEF-425C-8A99-735FF4122A06}"/>
                  </a:ext>
                </a:extLst>
              </p:cNvPr>
              <p:cNvSpPr/>
              <p:nvPr/>
            </p:nvSpPr>
            <p:spPr>
              <a:xfrm>
                <a:off x="774922" y="3714498"/>
                <a:ext cx="595228" cy="308037"/>
              </a:xfrm>
              <a:prstGeom prst="rect">
                <a:avLst/>
              </a:prstGeom>
            </p:spPr>
            <p:txBody>
              <a:bodyPr wrap="none">
                <a:spAutoFit/>
              </a:bodyPr>
              <a:lstStyle/>
              <a:p>
                <a:pPr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2012</a:t>
                </a:r>
              </a:p>
            </p:txBody>
          </p:sp>
          <p:sp>
            <p:nvSpPr>
              <p:cNvPr id="22" name="Rectangle 12">
                <a:extLst>
                  <a:ext uri="{FF2B5EF4-FFF2-40B4-BE49-F238E27FC236}">
                    <a16:creationId xmlns:a16="http://schemas.microsoft.com/office/drawing/2014/main" id="{F378E6A9-859F-4F17-B5D1-08F8529D9851}"/>
                  </a:ext>
                </a:extLst>
              </p:cNvPr>
              <p:cNvSpPr/>
              <p:nvPr/>
            </p:nvSpPr>
            <p:spPr>
              <a:xfrm>
                <a:off x="1774904" y="3714498"/>
                <a:ext cx="595228" cy="308037"/>
              </a:xfrm>
              <a:prstGeom prst="rect">
                <a:avLst/>
              </a:prstGeom>
            </p:spPr>
            <p:txBody>
              <a:bodyPr wrap="none">
                <a:spAutoFit/>
              </a:bodyPr>
              <a:lstStyle/>
              <a:p>
                <a:pPr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2013</a:t>
                </a:r>
              </a:p>
            </p:txBody>
          </p:sp>
          <p:sp>
            <p:nvSpPr>
              <p:cNvPr id="23" name="Rectangle 13">
                <a:extLst>
                  <a:ext uri="{FF2B5EF4-FFF2-40B4-BE49-F238E27FC236}">
                    <a16:creationId xmlns:a16="http://schemas.microsoft.com/office/drawing/2014/main" id="{055AFBFC-A9CE-4056-AD68-0F7AF2A38AA7}"/>
                  </a:ext>
                </a:extLst>
              </p:cNvPr>
              <p:cNvSpPr/>
              <p:nvPr/>
            </p:nvSpPr>
            <p:spPr>
              <a:xfrm>
                <a:off x="2643143" y="3714498"/>
                <a:ext cx="595227" cy="308037"/>
              </a:xfrm>
              <a:prstGeom prst="rect">
                <a:avLst/>
              </a:prstGeom>
            </p:spPr>
            <p:txBody>
              <a:bodyPr wrap="none">
                <a:spAutoFit/>
              </a:bodyPr>
              <a:lstStyle/>
              <a:p>
                <a:pPr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2014</a:t>
                </a:r>
              </a:p>
            </p:txBody>
          </p:sp>
          <p:sp>
            <p:nvSpPr>
              <p:cNvPr id="24" name="Rectangle 14">
                <a:extLst>
                  <a:ext uri="{FF2B5EF4-FFF2-40B4-BE49-F238E27FC236}">
                    <a16:creationId xmlns:a16="http://schemas.microsoft.com/office/drawing/2014/main" id="{B0CD095B-629A-4DD0-86AF-1B15CF0ED60A}"/>
                  </a:ext>
                </a:extLst>
              </p:cNvPr>
              <p:cNvSpPr/>
              <p:nvPr/>
            </p:nvSpPr>
            <p:spPr>
              <a:xfrm>
                <a:off x="3643125" y="3714498"/>
                <a:ext cx="595227" cy="308037"/>
              </a:xfrm>
              <a:prstGeom prst="rect">
                <a:avLst/>
              </a:prstGeom>
            </p:spPr>
            <p:txBody>
              <a:bodyPr wrap="none">
                <a:spAutoFit/>
              </a:bodyPr>
              <a:lstStyle/>
              <a:p>
                <a:pPr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2015</a:t>
                </a:r>
              </a:p>
            </p:txBody>
          </p:sp>
        </p:grpSp>
        <p:grpSp>
          <p:nvGrpSpPr>
            <p:cNvPr id="11" name="组合 23">
              <a:extLst>
                <a:ext uri="{FF2B5EF4-FFF2-40B4-BE49-F238E27FC236}">
                  <a16:creationId xmlns:a16="http://schemas.microsoft.com/office/drawing/2014/main" id="{98C689EB-6F81-4330-933A-9DB84636E3CF}"/>
                </a:ext>
              </a:extLst>
            </p:cNvPr>
            <p:cNvGrpSpPr>
              <a:grpSpLocks/>
            </p:cNvGrpSpPr>
            <p:nvPr/>
          </p:nvGrpSpPr>
          <p:grpSpPr bwMode="auto">
            <a:xfrm>
              <a:off x="409849" y="1315301"/>
              <a:ext cx="4231670" cy="2293571"/>
              <a:chOff x="1184565" y="1248617"/>
              <a:chExt cx="3780000" cy="2048765"/>
            </a:xfrm>
          </p:grpSpPr>
          <p:sp>
            <p:nvSpPr>
              <p:cNvPr id="12" name="Freeform 5">
                <a:extLst>
                  <a:ext uri="{FF2B5EF4-FFF2-40B4-BE49-F238E27FC236}">
                    <a16:creationId xmlns:a16="http://schemas.microsoft.com/office/drawing/2014/main" id="{5676A67C-2519-48A0-AEA0-6B0C32A92BBC}"/>
                  </a:ext>
                </a:extLst>
              </p:cNvPr>
              <p:cNvSpPr>
                <a:spLocks/>
              </p:cNvSpPr>
              <p:nvPr/>
            </p:nvSpPr>
            <p:spPr bwMode="auto">
              <a:xfrm>
                <a:off x="2160049" y="1920912"/>
                <a:ext cx="550128" cy="136161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538503">
                  <a:alpha val="95000"/>
                </a:srgbClr>
              </a:solidFill>
              <a:ln>
                <a:noFill/>
              </a:ln>
            </p:spPr>
            <p:txBody>
              <a:bodyPr lIns="68580" tIns="34290" rIns="68580" bIns="34290"/>
              <a:lstStyle/>
              <a:p>
                <a:pPr eaLnBrk="1" fontAlgn="auto" hangingPunct="1">
                  <a:spcBef>
                    <a:spcPts val="0"/>
                  </a:spcBef>
                  <a:spcAft>
                    <a:spcPts val="0"/>
                  </a:spcAft>
                  <a:defRPr/>
                </a:pPr>
                <a:endParaRPr lang="en-US" sz="1013">
                  <a:latin typeface="+mn-lt"/>
                  <a:ea typeface="+mn-ea"/>
                </a:endParaRPr>
              </a:p>
            </p:txBody>
          </p:sp>
          <p:sp>
            <p:nvSpPr>
              <p:cNvPr id="13" name="Freeform 6">
                <a:extLst>
                  <a:ext uri="{FF2B5EF4-FFF2-40B4-BE49-F238E27FC236}">
                    <a16:creationId xmlns:a16="http://schemas.microsoft.com/office/drawing/2014/main" id="{261564B5-A027-4BC3-92C2-852F9BFC176D}"/>
                  </a:ext>
                </a:extLst>
              </p:cNvPr>
              <p:cNvSpPr>
                <a:spLocks/>
              </p:cNvSpPr>
              <p:nvPr/>
            </p:nvSpPr>
            <p:spPr bwMode="auto">
              <a:xfrm>
                <a:off x="2710176" y="1920912"/>
                <a:ext cx="551546" cy="136161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95B372">
                  <a:alpha val="85000"/>
                </a:srgbClr>
              </a:solidFill>
              <a:ln>
                <a:noFill/>
              </a:ln>
            </p:spPr>
            <p:txBody>
              <a:bodyPr lIns="68580" tIns="34290" rIns="68580" bIns="34290"/>
              <a:lstStyle/>
              <a:p>
                <a:pPr eaLnBrk="1" fontAlgn="auto" hangingPunct="1">
                  <a:spcBef>
                    <a:spcPts val="0"/>
                  </a:spcBef>
                  <a:spcAft>
                    <a:spcPts val="0"/>
                  </a:spcAft>
                  <a:defRPr/>
                </a:pPr>
                <a:endParaRPr lang="en-US" sz="1013">
                  <a:latin typeface="+mn-lt"/>
                  <a:ea typeface="+mn-ea"/>
                </a:endParaRPr>
              </a:p>
            </p:txBody>
          </p:sp>
          <p:sp>
            <p:nvSpPr>
              <p:cNvPr id="14" name="Freeform 5">
                <a:extLst>
                  <a:ext uri="{FF2B5EF4-FFF2-40B4-BE49-F238E27FC236}">
                    <a16:creationId xmlns:a16="http://schemas.microsoft.com/office/drawing/2014/main" id="{7209B1F9-FA15-46DA-99FB-D0BC87AFEBB4}"/>
                  </a:ext>
                </a:extLst>
              </p:cNvPr>
              <p:cNvSpPr>
                <a:spLocks/>
              </p:cNvSpPr>
              <p:nvPr/>
            </p:nvSpPr>
            <p:spPr bwMode="auto">
              <a:xfrm>
                <a:off x="2986658" y="1248617"/>
                <a:ext cx="550128" cy="2033904"/>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538503">
                  <a:alpha val="95000"/>
                </a:srgbClr>
              </a:solidFill>
              <a:ln>
                <a:noFill/>
              </a:ln>
            </p:spPr>
            <p:txBody>
              <a:bodyPr lIns="68580" tIns="34290" rIns="68580" bIns="34290"/>
              <a:lstStyle/>
              <a:p>
                <a:pPr eaLnBrk="1" fontAlgn="auto" hangingPunct="1">
                  <a:spcBef>
                    <a:spcPts val="0"/>
                  </a:spcBef>
                  <a:spcAft>
                    <a:spcPts val="0"/>
                  </a:spcAft>
                  <a:defRPr/>
                </a:pPr>
                <a:endParaRPr lang="en-US" sz="1013">
                  <a:latin typeface="+mn-lt"/>
                  <a:ea typeface="+mn-ea"/>
                </a:endParaRPr>
              </a:p>
            </p:txBody>
          </p:sp>
          <p:sp>
            <p:nvSpPr>
              <p:cNvPr id="15" name="Freeform 6">
                <a:extLst>
                  <a:ext uri="{FF2B5EF4-FFF2-40B4-BE49-F238E27FC236}">
                    <a16:creationId xmlns:a16="http://schemas.microsoft.com/office/drawing/2014/main" id="{A21DFAF1-64E7-4D54-A3BA-F63B05E2346D}"/>
                  </a:ext>
                </a:extLst>
              </p:cNvPr>
              <p:cNvSpPr>
                <a:spLocks/>
              </p:cNvSpPr>
              <p:nvPr/>
            </p:nvSpPr>
            <p:spPr bwMode="auto">
              <a:xfrm>
                <a:off x="3536786" y="1248617"/>
                <a:ext cx="551545" cy="2033904"/>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95B372">
                  <a:alpha val="85000"/>
                </a:srgbClr>
              </a:solidFill>
              <a:ln>
                <a:noFill/>
              </a:ln>
            </p:spPr>
            <p:txBody>
              <a:bodyPr lIns="68580" tIns="34290" rIns="68580" bIns="34290"/>
              <a:lstStyle/>
              <a:p>
                <a:pPr eaLnBrk="1" fontAlgn="auto" hangingPunct="1">
                  <a:spcBef>
                    <a:spcPts val="0"/>
                  </a:spcBef>
                  <a:spcAft>
                    <a:spcPts val="0"/>
                  </a:spcAft>
                  <a:defRPr/>
                </a:pPr>
                <a:endParaRPr lang="en-US" sz="1013">
                  <a:latin typeface="+mn-lt"/>
                  <a:ea typeface="+mn-ea"/>
                </a:endParaRPr>
              </a:p>
            </p:txBody>
          </p:sp>
          <p:sp>
            <p:nvSpPr>
              <p:cNvPr id="16" name="Freeform 5">
                <a:extLst>
                  <a:ext uri="{FF2B5EF4-FFF2-40B4-BE49-F238E27FC236}">
                    <a16:creationId xmlns:a16="http://schemas.microsoft.com/office/drawing/2014/main" id="{050877BE-FD80-48DA-8FAF-BF3C7154CA57}"/>
                  </a:ext>
                </a:extLst>
              </p:cNvPr>
              <p:cNvSpPr>
                <a:spLocks/>
              </p:cNvSpPr>
              <p:nvPr/>
            </p:nvSpPr>
            <p:spPr bwMode="auto">
              <a:xfrm>
                <a:off x="1333440" y="2544983"/>
                <a:ext cx="550128" cy="73753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538503">
                  <a:alpha val="95000"/>
                </a:srgbClr>
              </a:solidFill>
              <a:ln>
                <a:noFill/>
              </a:ln>
            </p:spPr>
            <p:txBody>
              <a:bodyPr lIns="68580" tIns="34290" rIns="68580" bIns="34290"/>
              <a:lstStyle/>
              <a:p>
                <a:pPr eaLnBrk="1" fontAlgn="auto" hangingPunct="1">
                  <a:spcBef>
                    <a:spcPts val="0"/>
                  </a:spcBef>
                  <a:spcAft>
                    <a:spcPts val="0"/>
                  </a:spcAft>
                  <a:defRPr/>
                </a:pPr>
                <a:endParaRPr lang="en-US" sz="1013" dirty="0">
                  <a:latin typeface="+mn-lt"/>
                  <a:ea typeface="+mn-ea"/>
                </a:endParaRPr>
              </a:p>
            </p:txBody>
          </p:sp>
          <p:sp>
            <p:nvSpPr>
              <p:cNvPr id="17" name="Freeform 6">
                <a:extLst>
                  <a:ext uri="{FF2B5EF4-FFF2-40B4-BE49-F238E27FC236}">
                    <a16:creationId xmlns:a16="http://schemas.microsoft.com/office/drawing/2014/main" id="{E1037742-9EAB-4DF7-9C76-A09BE22DD65C}"/>
                  </a:ext>
                </a:extLst>
              </p:cNvPr>
              <p:cNvSpPr>
                <a:spLocks/>
              </p:cNvSpPr>
              <p:nvPr/>
            </p:nvSpPr>
            <p:spPr bwMode="auto">
              <a:xfrm>
                <a:off x="1883568" y="2544983"/>
                <a:ext cx="551545" cy="73753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95B372">
                  <a:alpha val="85000"/>
                </a:srgbClr>
              </a:solidFill>
              <a:ln>
                <a:noFill/>
              </a:ln>
            </p:spPr>
            <p:txBody>
              <a:bodyPr lIns="68580" tIns="34290" rIns="68580" bIns="34290"/>
              <a:lstStyle/>
              <a:p>
                <a:pPr eaLnBrk="1" fontAlgn="auto" hangingPunct="1">
                  <a:spcBef>
                    <a:spcPts val="0"/>
                  </a:spcBef>
                  <a:spcAft>
                    <a:spcPts val="0"/>
                  </a:spcAft>
                  <a:defRPr/>
                </a:pPr>
                <a:endParaRPr lang="en-US" sz="1013" dirty="0">
                  <a:latin typeface="+mn-lt"/>
                  <a:ea typeface="+mn-ea"/>
                </a:endParaRPr>
              </a:p>
            </p:txBody>
          </p:sp>
          <p:sp>
            <p:nvSpPr>
              <p:cNvPr id="18" name="Freeform 5">
                <a:extLst>
                  <a:ext uri="{FF2B5EF4-FFF2-40B4-BE49-F238E27FC236}">
                    <a16:creationId xmlns:a16="http://schemas.microsoft.com/office/drawing/2014/main" id="{B1510398-FA3B-4BF2-B5B2-9A547365E6F0}"/>
                  </a:ext>
                </a:extLst>
              </p:cNvPr>
              <p:cNvSpPr>
                <a:spLocks/>
              </p:cNvSpPr>
              <p:nvPr/>
            </p:nvSpPr>
            <p:spPr bwMode="auto">
              <a:xfrm>
                <a:off x="3813267" y="2180468"/>
                <a:ext cx="550128" cy="110205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538503">
                  <a:alpha val="95000"/>
                </a:srgbClr>
              </a:solidFill>
              <a:ln>
                <a:noFill/>
              </a:ln>
            </p:spPr>
            <p:txBody>
              <a:bodyPr lIns="68580" tIns="34290" rIns="68580" bIns="34290"/>
              <a:lstStyle/>
              <a:p>
                <a:pPr eaLnBrk="1" fontAlgn="auto" hangingPunct="1">
                  <a:spcBef>
                    <a:spcPts val="0"/>
                  </a:spcBef>
                  <a:spcAft>
                    <a:spcPts val="0"/>
                  </a:spcAft>
                  <a:defRPr/>
                </a:pPr>
                <a:endParaRPr lang="en-US" sz="1013">
                  <a:latin typeface="+mn-lt"/>
                  <a:ea typeface="+mn-ea"/>
                </a:endParaRPr>
              </a:p>
            </p:txBody>
          </p:sp>
          <p:sp>
            <p:nvSpPr>
              <p:cNvPr id="19" name="Freeform 6">
                <a:extLst>
                  <a:ext uri="{FF2B5EF4-FFF2-40B4-BE49-F238E27FC236}">
                    <a16:creationId xmlns:a16="http://schemas.microsoft.com/office/drawing/2014/main" id="{A1E82213-7E9F-4BA1-81E4-DD2F2CC1CF5D}"/>
                  </a:ext>
                </a:extLst>
              </p:cNvPr>
              <p:cNvSpPr>
                <a:spLocks/>
              </p:cNvSpPr>
              <p:nvPr/>
            </p:nvSpPr>
            <p:spPr bwMode="auto">
              <a:xfrm>
                <a:off x="4363395" y="2180468"/>
                <a:ext cx="551546" cy="110205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95B372">
                  <a:alpha val="85000"/>
                </a:srgbClr>
              </a:solidFill>
              <a:ln>
                <a:noFill/>
              </a:ln>
            </p:spPr>
            <p:txBody>
              <a:bodyPr lIns="68580" tIns="34290" rIns="68580" bIns="34290"/>
              <a:lstStyle/>
              <a:p>
                <a:pPr eaLnBrk="1" fontAlgn="auto" hangingPunct="1">
                  <a:spcBef>
                    <a:spcPts val="0"/>
                  </a:spcBef>
                  <a:spcAft>
                    <a:spcPts val="0"/>
                  </a:spcAft>
                  <a:defRPr/>
                </a:pPr>
                <a:endParaRPr lang="en-US" sz="1013">
                  <a:latin typeface="+mn-lt"/>
                  <a:ea typeface="+mn-ea"/>
                </a:endParaRPr>
              </a:p>
            </p:txBody>
          </p:sp>
          <p:sp>
            <p:nvSpPr>
              <p:cNvPr id="20" name="Rectangle 95">
                <a:extLst>
                  <a:ext uri="{FF2B5EF4-FFF2-40B4-BE49-F238E27FC236}">
                    <a16:creationId xmlns:a16="http://schemas.microsoft.com/office/drawing/2014/main" id="{D362F579-3833-4333-B89A-B5EF2C91B3B1}"/>
                  </a:ext>
                </a:extLst>
              </p:cNvPr>
              <p:cNvSpPr/>
              <p:nvPr/>
            </p:nvSpPr>
            <p:spPr>
              <a:xfrm>
                <a:off x="1184565" y="3271175"/>
                <a:ext cx="3780000" cy="255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013"/>
              </a:p>
            </p:txBody>
          </p:sp>
        </p:grpSp>
      </p:grpSp>
      <p:sp>
        <p:nvSpPr>
          <p:cNvPr id="25" name="矩形: 圆角 24">
            <a:extLst>
              <a:ext uri="{FF2B5EF4-FFF2-40B4-BE49-F238E27FC236}">
                <a16:creationId xmlns:a16="http://schemas.microsoft.com/office/drawing/2014/main" id="{0D9641A9-05ED-440B-AE7D-5CB4CA985680}"/>
              </a:ext>
            </a:extLst>
          </p:cNvPr>
          <p:cNvSpPr/>
          <p:nvPr/>
        </p:nvSpPr>
        <p:spPr>
          <a:xfrm>
            <a:off x="6590833" y="1276350"/>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20B1F73A-7B1B-4679-A7B8-DDEED299D70E}"/>
              </a:ext>
            </a:extLst>
          </p:cNvPr>
          <p:cNvSpPr txBox="1"/>
          <p:nvPr/>
        </p:nvSpPr>
        <p:spPr>
          <a:xfrm>
            <a:off x="6602563" y="1188349"/>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
        <p:nvSpPr>
          <p:cNvPr id="27" name="矩形: 圆角 26">
            <a:extLst>
              <a:ext uri="{FF2B5EF4-FFF2-40B4-BE49-F238E27FC236}">
                <a16:creationId xmlns:a16="http://schemas.microsoft.com/office/drawing/2014/main" id="{2DDBA051-991A-4256-BF46-A3A74165FC8A}"/>
              </a:ext>
            </a:extLst>
          </p:cNvPr>
          <p:cNvSpPr/>
          <p:nvPr/>
        </p:nvSpPr>
        <p:spPr>
          <a:xfrm>
            <a:off x="6590833" y="2366963"/>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B9E28A77-DF55-4586-A465-AB2403AB5F9B}"/>
              </a:ext>
            </a:extLst>
          </p:cNvPr>
          <p:cNvSpPr txBox="1"/>
          <p:nvPr/>
        </p:nvSpPr>
        <p:spPr>
          <a:xfrm>
            <a:off x="6602563" y="2278962"/>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
        <p:nvSpPr>
          <p:cNvPr id="29" name="矩形: 圆角 28">
            <a:extLst>
              <a:ext uri="{FF2B5EF4-FFF2-40B4-BE49-F238E27FC236}">
                <a16:creationId xmlns:a16="http://schemas.microsoft.com/office/drawing/2014/main" id="{6A396DC1-2E80-4368-9A60-EA0191395872}"/>
              </a:ext>
            </a:extLst>
          </p:cNvPr>
          <p:cNvSpPr/>
          <p:nvPr/>
        </p:nvSpPr>
        <p:spPr>
          <a:xfrm>
            <a:off x="6579103" y="3565525"/>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38CE09BF-3117-4D51-BC88-E610DECAEBBC}"/>
              </a:ext>
            </a:extLst>
          </p:cNvPr>
          <p:cNvSpPr txBox="1"/>
          <p:nvPr/>
        </p:nvSpPr>
        <p:spPr>
          <a:xfrm>
            <a:off x="6590833" y="3477524"/>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
        <p:nvSpPr>
          <p:cNvPr id="31" name="矩形: 圆角 30">
            <a:extLst>
              <a:ext uri="{FF2B5EF4-FFF2-40B4-BE49-F238E27FC236}">
                <a16:creationId xmlns:a16="http://schemas.microsoft.com/office/drawing/2014/main" id="{50AB6D2B-5C00-4877-8D82-B58DAD9F196E}"/>
              </a:ext>
            </a:extLst>
          </p:cNvPr>
          <p:cNvSpPr/>
          <p:nvPr/>
        </p:nvSpPr>
        <p:spPr>
          <a:xfrm>
            <a:off x="6590833" y="4744139"/>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5CE2368B-F195-4B1E-9BF4-CC8B37A08016}"/>
              </a:ext>
            </a:extLst>
          </p:cNvPr>
          <p:cNvSpPr txBox="1"/>
          <p:nvPr/>
        </p:nvSpPr>
        <p:spPr>
          <a:xfrm>
            <a:off x="6602563" y="4656138"/>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Tree>
    <p:extLst>
      <p:ext uri="{BB962C8B-B14F-4D97-AF65-F5344CB8AC3E}">
        <p14:creationId xmlns:p14="http://schemas.microsoft.com/office/powerpoint/2010/main" val="774752960"/>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25" grpId="0" animBg="1"/>
      <p:bldP spid="26" grpId="0"/>
      <p:bldP spid="27" grpId="0" animBg="1"/>
      <p:bldP spid="28" grpId="0"/>
      <p:bldP spid="29" grpId="0" animBg="1"/>
      <p:bldP spid="30" grpId="0"/>
      <p:bldP spid="31" grpId="0" animBg="1"/>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F677F4E0-3A46-4DAC-95BA-6053D0C791A1}"/>
              </a:ext>
            </a:extLst>
          </p:cNvPr>
          <p:cNvSpPr txBox="1">
            <a:spLocks noChangeArrowheads="1"/>
          </p:cNvSpPr>
          <p:nvPr/>
        </p:nvSpPr>
        <p:spPr>
          <a:xfrm>
            <a:off x="5509785" y="1781533"/>
            <a:ext cx="6192837" cy="2634183"/>
          </a:xfrm>
          <a:prstGeom prst="rect">
            <a:avLst/>
          </a:prstGeom>
        </p:spPr>
        <p:txBody>
          <a:bodyPr wrap="square">
            <a:spAutoFit/>
          </a:bodyPr>
          <a:lstStyle>
            <a:defPPr>
              <a:defRPr lang="zh-CN"/>
            </a:defPPr>
            <a:lvl1pPr>
              <a:lnSpc>
                <a:spcPct val="120000"/>
              </a:lnSpc>
              <a:defRPr sz="1600" b="1">
                <a:solidFill>
                  <a:schemeClr val="accent3"/>
                </a:solidFill>
                <a:latin typeface="Microsoft YaHei" charset="-122"/>
                <a:ea typeface="Microsoft YaHei" charset="-122"/>
                <a:cs typeface="Microsoft YaHei" charset="-122"/>
              </a:defRPr>
            </a:lvl1pPr>
          </a:lstStyle>
          <a:p>
            <a:pPr>
              <a:lnSpc>
                <a:spcPct val="150000"/>
              </a:lnSpc>
            </a:pPr>
            <a:r>
              <a:rPr lang="zh-CN" altLang="en-US" b="0" dirty="0"/>
              <a:t>       </a:t>
            </a:r>
            <a:r>
              <a:rPr lang="en-US" altLang="zh-CN" b="0" dirty="0"/>
              <a:t>3</a:t>
            </a:r>
            <a:r>
              <a:rPr lang="zh-CN" altLang="en-US" b="0" dirty="0"/>
              <a:t>月</a:t>
            </a:r>
            <a:r>
              <a:rPr lang="en-US" altLang="zh-CN" b="0" dirty="0"/>
              <a:t>12</a:t>
            </a:r>
            <a:r>
              <a:rPr lang="zh-CN" altLang="en-US" b="0" dirty="0"/>
              <a:t>日是孙中山先生逝世纪念日。中山先生生前十分重视林业建设。他任临时大总统的中华民国南京政府成立不久，就在</a:t>
            </a:r>
            <a:r>
              <a:rPr lang="en-US" altLang="zh-CN" b="0" dirty="0"/>
              <a:t>1912</a:t>
            </a:r>
            <a:r>
              <a:rPr lang="zh-CN" altLang="en-US" b="0" dirty="0"/>
              <a:t>年</a:t>
            </a:r>
            <a:r>
              <a:rPr lang="en-US" altLang="zh-CN" b="0" dirty="0"/>
              <a:t>5</a:t>
            </a:r>
            <a:r>
              <a:rPr lang="zh-CN" altLang="en-US" b="0" dirty="0"/>
              <a:t>月设立了农林部，下设山林司，主管全国林业行政事务。</a:t>
            </a:r>
            <a:r>
              <a:rPr lang="en-US" altLang="zh-CN" b="0" dirty="0"/>
              <a:t>1914</a:t>
            </a:r>
            <a:r>
              <a:rPr lang="zh-CN" altLang="en-US" b="0" dirty="0"/>
              <a:t>年</a:t>
            </a:r>
            <a:r>
              <a:rPr lang="en-US" altLang="zh-CN" b="0" dirty="0"/>
              <a:t>11</a:t>
            </a:r>
            <a:r>
              <a:rPr lang="zh-CN" altLang="en-US" b="0" dirty="0"/>
              <a:t>月颁布了我国近代史上第一部</a:t>
            </a:r>
            <a:r>
              <a:rPr lang="en-US" altLang="zh-CN" b="0" dirty="0"/>
              <a:t>《</a:t>
            </a:r>
            <a:r>
              <a:rPr lang="zh-CN" altLang="en-US" b="0" dirty="0"/>
              <a:t>森林法</a:t>
            </a:r>
            <a:r>
              <a:rPr lang="en-US" altLang="zh-CN" b="0" dirty="0"/>
              <a:t>》</a:t>
            </a:r>
            <a:r>
              <a:rPr lang="zh-CN" altLang="en-US" b="0" dirty="0"/>
              <a:t>，</a:t>
            </a:r>
            <a:r>
              <a:rPr lang="en-US" altLang="zh-CN" b="0" dirty="0"/>
              <a:t>1915</a:t>
            </a:r>
            <a:r>
              <a:rPr lang="zh-CN" altLang="en-US" b="0" dirty="0"/>
              <a:t>年</a:t>
            </a:r>
            <a:r>
              <a:rPr lang="en-US" altLang="zh-CN" b="0" dirty="0"/>
              <a:t>7</a:t>
            </a:r>
            <a:r>
              <a:rPr lang="zh-CN" altLang="en-US" b="0" dirty="0"/>
              <a:t>月，政府又规定将每年“清明”定为植树节。后因清明节对我国南方来说，植树季节太迟，同时也为了纪念孙中山先生，国民政府又决定将孙中山的逝世日</a:t>
            </a:r>
            <a:r>
              <a:rPr lang="en-US" altLang="zh-CN" b="0" dirty="0"/>
              <a:t>--3</a:t>
            </a:r>
            <a:r>
              <a:rPr lang="zh-CN" altLang="en-US" b="0" dirty="0"/>
              <a:t>月</a:t>
            </a:r>
            <a:r>
              <a:rPr lang="en-US" altLang="zh-CN" b="0" dirty="0"/>
              <a:t>12</a:t>
            </a:r>
            <a:r>
              <a:rPr lang="zh-CN" altLang="en-US" b="0" dirty="0"/>
              <a:t>日定为植树节。</a:t>
            </a:r>
          </a:p>
        </p:txBody>
      </p:sp>
      <p:grpSp>
        <p:nvGrpSpPr>
          <p:cNvPr id="3" name="组 5"/>
          <p:cNvGrpSpPr/>
          <p:nvPr/>
        </p:nvGrpSpPr>
        <p:grpSpPr>
          <a:xfrm rot="20479807">
            <a:off x="802081" y="1040903"/>
            <a:ext cx="4521011" cy="4521011"/>
            <a:chOff x="7124699" y="1168494"/>
            <a:chExt cx="4521011" cy="4521011"/>
          </a:xfrm>
        </p:grpSpPr>
        <p:pic>
          <p:nvPicPr>
            <p:cNvPr id="4" name="Picture 7" descr="01300000297717122710615940070"/>
            <p:cNvPicPr>
              <a:picLocks noChangeAspect="1" noChangeArrowheads="1"/>
            </p:cNvPicPr>
            <p:nvPr/>
          </p:nvPicPr>
          <p:blipFill rotWithShape="1">
            <a:blip r:embed="rId3">
              <a:extLst>
                <a:ext uri="{28A0092B-C50C-407E-A947-70E740481C1C}">
                  <a14:useLocalDpi xmlns:a14="http://schemas.microsoft.com/office/drawing/2010/main" val="0"/>
                </a:ext>
              </a:extLst>
            </a:blip>
            <a:srcRect l="886" t="5895" r="-886" b="18025"/>
            <a:stretch/>
          </p:blipFill>
          <p:spPr bwMode="auto">
            <a:xfrm>
              <a:off x="7505700" y="1640540"/>
              <a:ext cx="3552825"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4699" y="1168494"/>
              <a:ext cx="4521011" cy="4521011"/>
            </a:xfrm>
            <a:prstGeom prst="rect">
              <a:avLst/>
            </a:prstGeom>
          </p:spPr>
        </p:pic>
      </p:grpSp>
    </p:spTree>
    <p:extLst>
      <p:ext uri="{BB962C8B-B14F-4D97-AF65-F5344CB8AC3E}">
        <p14:creationId xmlns:p14="http://schemas.microsoft.com/office/powerpoint/2010/main" val="2698311378"/>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1" nodeType="withEffect">
                                  <p:stCondLst>
                                    <p:cond delay="0"/>
                                  </p:stCondLst>
                                  <p:iterate type="lt">
                                    <p:tmPct val="0"/>
                                  </p:iterate>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par>
                          <p:cTn id="11" fill="hold">
                            <p:stCondLst>
                              <p:cond delay="500"/>
                            </p:stCondLst>
                            <p:childTnLst>
                              <p:par>
                                <p:cTn id="12" presetID="2" presetClass="entr" presetSubtype="6" decel="5000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fill="hold"/>
                                        <p:tgtEl>
                                          <p:spTgt spid="3"/>
                                        </p:tgtEl>
                                        <p:attrNameLst>
                                          <p:attrName>ppt_x</p:attrName>
                                        </p:attrNameLst>
                                      </p:cBhvr>
                                      <p:tavLst>
                                        <p:tav tm="0">
                                          <p:val>
                                            <p:strVal val="1+#ppt_w/2"/>
                                          </p:val>
                                        </p:tav>
                                        <p:tav tm="100000">
                                          <p:val>
                                            <p:strVal val="#ppt_x"/>
                                          </p:val>
                                        </p:tav>
                                      </p:tavLst>
                                    </p:anim>
                                    <p:anim calcmode="lin" valueType="num">
                                      <p:cBhvr additive="base">
                                        <p:cTn id="15"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510043D-598D-4827-A6EE-6F6BA4B1AADC}"/>
              </a:ext>
            </a:extLst>
          </p:cNvPr>
          <p:cNvSpPr txBox="1"/>
          <p:nvPr/>
        </p:nvSpPr>
        <p:spPr>
          <a:xfrm>
            <a:off x="1228931" y="1667661"/>
            <a:ext cx="3686628" cy="3154710"/>
          </a:xfrm>
          <a:prstGeom prst="rect">
            <a:avLst/>
          </a:prstGeom>
          <a:noFill/>
        </p:spPr>
        <p:txBody>
          <a:bodyPr wrap="square" rtlCol="0">
            <a:spAutoFit/>
          </a:bodyPr>
          <a:lstStyle/>
          <a:p>
            <a:r>
              <a:rPr lang="en-US" altLang="zh-CN" sz="19900" dirty="0">
                <a:solidFill>
                  <a:srgbClr val="BB743F"/>
                </a:solidFill>
              </a:rPr>
              <a:t>04</a:t>
            </a:r>
            <a:endParaRPr lang="zh-CN" altLang="en-US" sz="19900" dirty="0">
              <a:solidFill>
                <a:srgbClr val="BB743F"/>
              </a:solidFill>
            </a:endParaRPr>
          </a:p>
        </p:txBody>
      </p:sp>
      <p:sp>
        <p:nvSpPr>
          <p:cNvPr id="7" name="文本框 6">
            <a:extLst>
              <a:ext uri="{FF2B5EF4-FFF2-40B4-BE49-F238E27FC236}">
                <a16:creationId xmlns:a16="http://schemas.microsoft.com/office/drawing/2014/main" id="{BD74D805-5E5F-4059-BFE9-6DCE9A0FE3FF}"/>
              </a:ext>
            </a:extLst>
          </p:cNvPr>
          <p:cNvSpPr txBox="1"/>
          <p:nvPr/>
        </p:nvSpPr>
        <p:spPr>
          <a:xfrm>
            <a:off x="3829774" y="2782669"/>
            <a:ext cx="3290062" cy="646331"/>
          </a:xfrm>
          <a:prstGeom prst="rect">
            <a:avLst/>
          </a:prstGeom>
          <a:noFill/>
        </p:spPr>
        <p:txBody>
          <a:bodyPr wrap="square" rtlCol="0">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rPr>
              <a:t>活动效果预估</a:t>
            </a:r>
          </a:p>
        </p:txBody>
      </p:sp>
      <p:sp>
        <p:nvSpPr>
          <p:cNvPr id="8" name="文本框 7">
            <a:extLst>
              <a:ext uri="{FF2B5EF4-FFF2-40B4-BE49-F238E27FC236}">
                <a16:creationId xmlns:a16="http://schemas.microsoft.com/office/drawing/2014/main" id="{096959EC-952A-48EB-B062-72A05EE3D4A5}"/>
              </a:ext>
            </a:extLst>
          </p:cNvPr>
          <p:cNvSpPr txBox="1"/>
          <p:nvPr/>
        </p:nvSpPr>
        <p:spPr>
          <a:xfrm>
            <a:off x="4087981" y="3429000"/>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4609" y="3015804"/>
            <a:ext cx="4417391" cy="3602059"/>
          </a:xfrm>
          <a:prstGeom prst="rect">
            <a:avLst/>
          </a:prstGeom>
        </p:spPr>
      </p:pic>
    </p:spTree>
    <p:extLst>
      <p:ext uri="{BB962C8B-B14F-4D97-AF65-F5344CB8AC3E}">
        <p14:creationId xmlns:p14="http://schemas.microsoft.com/office/powerpoint/2010/main" val="1286372691"/>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wipe(left)">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500"/>
                            </p:stCondLst>
                            <p:childTnLst>
                              <p:par>
                                <p:cTn id="32" presetID="35"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2000"/>
                                        <p:tgtEl>
                                          <p:spTgt spid="6"/>
                                        </p:tgtEl>
                                      </p:cBhvr>
                                    </p:animEffect>
                                    <p:anim calcmode="lin" valueType="num">
                                      <p:cBhvr>
                                        <p:cTn id="35" dur="2000" fill="hold"/>
                                        <p:tgtEl>
                                          <p:spTgt spid="6"/>
                                        </p:tgtEl>
                                        <p:attrNameLst>
                                          <p:attrName>style.rotation</p:attrName>
                                        </p:attrNameLst>
                                      </p:cBhvr>
                                      <p:tavLst>
                                        <p:tav tm="0">
                                          <p:val>
                                            <p:fltVal val="720"/>
                                          </p:val>
                                        </p:tav>
                                        <p:tav tm="100000">
                                          <p:val>
                                            <p:fltVal val="0"/>
                                          </p:val>
                                        </p:tav>
                                      </p:tavLst>
                                    </p:anim>
                                    <p:anim calcmode="lin" valueType="num">
                                      <p:cBhvr>
                                        <p:cTn id="36" dur="2000" fill="hold"/>
                                        <p:tgtEl>
                                          <p:spTgt spid="6"/>
                                        </p:tgtEl>
                                        <p:attrNameLst>
                                          <p:attrName>ppt_h</p:attrName>
                                        </p:attrNameLst>
                                      </p:cBhvr>
                                      <p:tavLst>
                                        <p:tav tm="0">
                                          <p:val>
                                            <p:fltVal val="0"/>
                                          </p:val>
                                        </p:tav>
                                        <p:tav tm="100000">
                                          <p:val>
                                            <p:strVal val="#ppt_h"/>
                                          </p:val>
                                        </p:tav>
                                      </p:tavLst>
                                    </p:anim>
                                    <p:anim calcmode="lin" valueType="num">
                                      <p:cBhvr>
                                        <p:cTn id="37"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DA7C9E7A-93B8-40B1-BEE4-06AED1B739F2}"/>
              </a:ext>
            </a:extLst>
          </p:cNvPr>
          <p:cNvSpPr txBox="1"/>
          <p:nvPr/>
        </p:nvSpPr>
        <p:spPr>
          <a:xfrm>
            <a:off x="3643085" y="403085"/>
            <a:ext cx="4078514" cy="1107996"/>
          </a:xfrm>
          <a:prstGeom prst="rect">
            <a:avLst/>
          </a:prstGeom>
          <a:noFill/>
        </p:spPr>
        <p:txBody>
          <a:bodyPr wrap="square" rtlCol="0">
            <a:spAutoFit/>
          </a:bodyPr>
          <a:lstStyle/>
          <a:p>
            <a:r>
              <a:rPr lang="en-US" altLang="zh-CN" sz="6600" dirty="0">
                <a:solidFill>
                  <a:srgbClr val="92D050"/>
                </a:solidFill>
              </a:rPr>
              <a:t>C</a:t>
            </a:r>
            <a:r>
              <a:rPr lang="en-US" altLang="zh-CN" sz="4000" dirty="0">
                <a:solidFill>
                  <a:srgbClr val="92D050"/>
                </a:solidFill>
              </a:rPr>
              <a:t>ONTENTS</a:t>
            </a:r>
            <a:endParaRPr lang="zh-CN" altLang="en-US" sz="4000" dirty="0">
              <a:solidFill>
                <a:srgbClr val="92D050"/>
              </a:solidFill>
            </a:endParaRPr>
          </a:p>
        </p:txBody>
      </p:sp>
      <p:pic>
        <p:nvPicPr>
          <p:cNvPr id="8" name="图片 7">
            <a:extLst>
              <a:ext uri="{FF2B5EF4-FFF2-40B4-BE49-F238E27FC236}">
                <a16:creationId xmlns:a16="http://schemas.microsoft.com/office/drawing/2014/main" id="{C1262F56-6362-483E-8C03-09162570D1AB}"/>
              </a:ext>
            </a:extLst>
          </p:cNvPr>
          <p:cNvPicPr>
            <a:picLocks noChangeAspect="1"/>
          </p:cNvPicPr>
          <p:nvPr/>
        </p:nvPicPr>
        <p:blipFill rotWithShape="1">
          <a:blip r:embed="rId3">
            <a:extLst>
              <a:ext uri="{28A0092B-C50C-407E-A947-70E740481C1C}">
                <a14:useLocalDpi xmlns:a14="http://schemas.microsoft.com/office/drawing/2010/main" val="0"/>
              </a:ext>
            </a:extLst>
          </a:blip>
          <a:srcRect l="3627" t="17074" r="72860" b="50735"/>
          <a:stretch/>
        </p:blipFill>
        <p:spPr>
          <a:xfrm>
            <a:off x="856344" y="1914166"/>
            <a:ext cx="1272208" cy="1219200"/>
          </a:xfrm>
          <a:prstGeom prst="rect">
            <a:avLst/>
          </a:prstGeom>
        </p:spPr>
      </p:pic>
      <p:sp>
        <p:nvSpPr>
          <p:cNvPr id="9" name="文本框 8">
            <a:extLst>
              <a:ext uri="{FF2B5EF4-FFF2-40B4-BE49-F238E27FC236}">
                <a16:creationId xmlns:a16="http://schemas.microsoft.com/office/drawing/2014/main" id="{8E828B6D-BCDC-4562-9AB6-A86EAF5A571B}"/>
              </a:ext>
            </a:extLst>
          </p:cNvPr>
          <p:cNvSpPr txBox="1"/>
          <p:nvPr/>
        </p:nvSpPr>
        <p:spPr>
          <a:xfrm>
            <a:off x="2128552" y="2138432"/>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活动前期准备</a:t>
            </a:r>
          </a:p>
        </p:txBody>
      </p:sp>
      <p:sp>
        <p:nvSpPr>
          <p:cNvPr id="10" name="文本框 9">
            <a:extLst>
              <a:ext uri="{FF2B5EF4-FFF2-40B4-BE49-F238E27FC236}">
                <a16:creationId xmlns:a16="http://schemas.microsoft.com/office/drawing/2014/main" id="{4E819445-A1ED-4620-86AD-06694441F8F7}"/>
              </a:ext>
            </a:extLst>
          </p:cNvPr>
          <p:cNvSpPr txBox="1"/>
          <p:nvPr/>
        </p:nvSpPr>
        <p:spPr>
          <a:xfrm>
            <a:off x="2128552" y="2596798"/>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11" name="图片 10">
            <a:extLst>
              <a:ext uri="{FF2B5EF4-FFF2-40B4-BE49-F238E27FC236}">
                <a16:creationId xmlns:a16="http://schemas.microsoft.com/office/drawing/2014/main" id="{E8D1A886-8D71-4AA1-BBC4-F9ED0488917A}"/>
              </a:ext>
            </a:extLst>
          </p:cNvPr>
          <p:cNvPicPr>
            <a:picLocks noChangeAspect="1"/>
          </p:cNvPicPr>
          <p:nvPr/>
        </p:nvPicPr>
        <p:blipFill rotWithShape="1">
          <a:blip r:embed="rId3">
            <a:extLst>
              <a:ext uri="{28A0092B-C50C-407E-A947-70E740481C1C}">
                <a14:useLocalDpi xmlns:a14="http://schemas.microsoft.com/office/drawing/2010/main" val="0"/>
              </a:ext>
            </a:extLst>
          </a:blip>
          <a:srcRect l="26487" t="18192" r="50000" b="49617"/>
          <a:stretch/>
        </p:blipFill>
        <p:spPr>
          <a:xfrm>
            <a:off x="5245943" y="1979121"/>
            <a:ext cx="1272208" cy="1219200"/>
          </a:xfrm>
          <a:prstGeom prst="rect">
            <a:avLst/>
          </a:prstGeom>
        </p:spPr>
      </p:pic>
      <p:sp>
        <p:nvSpPr>
          <p:cNvPr id="12" name="文本框 11">
            <a:extLst>
              <a:ext uri="{FF2B5EF4-FFF2-40B4-BE49-F238E27FC236}">
                <a16:creationId xmlns:a16="http://schemas.microsoft.com/office/drawing/2014/main" id="{D04B2CF5-67FF-4C26-825C-5F0434263F31}"/>
              </a:ext>
            </a:extLst>
          </p:cNvPr>
          <p:cNvSpPr txBox="1"/>
          <p:nvPr/>
        </p:nvSpPr>
        <p:spPr>
          <a:xfrm>
            <a:off x="6518151" y="2203387"/>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活动中期准备</a:t>
            </a:r>
          </a:p>
        </p:txBody>
      </p:sp>
      <p:sp>
        <p:nvSpPr>
          <p:cNvPr id="13" name="文本框 12">
            <a:extLst>
              <a:ext uri="{FF2B5EF4-FFF2-40B4-BE49-F238E27FC236}">
                <a16:creationId xmlns:a16="http://schemas.microsoft.com/office/drawing/2014/main" id="{491C3ECF-DE6A-438A-8E51-D441E7A424F8}"/>
              </a:ext>
            </a:extLst>
          </p:cNvPr>
          <p:cNvSpPr txBox="1"/>
          <p:nvPr/>
        </p:nvSpPr>
        <p:spPr>
          <a:xfrm>
            <a:off x="6518151" y="2661753"/>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14" name="图片 13">
            <a:extLst>
              <a:ext uri="{FF2B5EF4-FFF2-40B4-BE49-F238E27FC236}">
                <a16:creationId xmlns:a16="http://schemas.microsoft.com/office/drawing/2014/main" id="{8CF4E961-388E-4F19-870F-B5C9590E13C2}"/>
              </a:ext>
            </a:extLst>
          </p:cNvPr>
          <p:cNvPicPr>
            <a:picLocks noChangeAspect="1"/>
          </p:cNvPicPr>
          <p:nvPr/>
        </p:nvPicPr>
        <p:blipFill rotWithShape="1">
          <a:blip r:embed="rId3">
            <a:extLst>
              <a:ext uri="{28A0092B-C50C-407E-A947-70E740481C1C}">
                <a14:useLocalDpi xmlns:a14="http://schemas.microsoft.com/office/drawing/2010/main" val="0"/>
              </a:ext>
            </a:extLst>
          </a:blip>
          <a:srcRect l="51895" t="15901" r="24592" b="51908"/>
          <a:stretch/>
        </p:blipFill>
        <p:spPr>
          <a:xfrm>
            <a:off x="874092" y="3568366"/>
            <a:ext cx="1272208" cy="1219200"/>
          </a:xfrm>
          <a:prstGeom prst="rect">
            <a:avLst/>
          </a:prstGeom>
        </p:spPr>
      </p:pic>
      <p:sp>
        <p:nvSpPr>
          <p:cNvPr id="15" name="文本框 14">
            <a:extLst>
              <a:ext uri="{FF2B5EF4-FFF2-40B4-BE49-F238E27FC236}">
                <a16:creationId xmlns:a16="http://schemas.microsoft.com/office/drawing/2014/main" id="{9AF415A2-4D06-41C3-B1FD-F25DB99F0F89}"/>
              </a:ext>
            </a:extLst>
          </p:cNvPr>
          <p:cNvSpPr txBox="1"/>
          <p:nvPr/>
        </p:nvSpPr>
        <p:spPr>
          <a:xfrm>
            <a:off x="2146300" y="3792632"/>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活动后期准备</a:t>
            </a:r>
          </a:p>
        </p:txBody>
      </p:sp>
      <p:sp>
        <p:nvSpPr>
          <p:cNvPr id="16" name="文本框 15">
            <a:extLst>
              <a:ext uri="{FF2B5EF4-FFF2-40B4-BE49-F238E27FC236}">
                <a16:creationId xmlns:a16="http://schemas.microsoft.com/office/drawing/2014/main" id="{0E4A9ECA-F61A-486E-A1A1-FCDE956DEFAC}"/>
              </a:ext>
            </a:extLst>
          </p:cNvPr>
          <p:cNvSpPr txBox="1"/>
          <p:nvPr/>
        </p:nvSpPr>
        <p:spPr>
          <a:xfrm>
            <a:off x="2146300" y="4250998"/>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17" name="图片 16">
            <a:extLst>
              <a:ext uri="{FF2B5EF4-FFF2-40B4-BE49-F238E27FC236}">
                <a16:creationId xmlns:a16="http://schemas.microsoft.com/office/drawing/2014/main" id="{50C9E355-3817-4881-8225-0A96239C54FB}"/>
              </a:ext>
            </a:extLst>
          </p:cNvPr>
          <p:cNvPicPr>
            <a:picLocks noChangeAspect="1"/>
          </p:cNvPicPr>
          <p:nvPr/>
        </p:nvPicPr>
        <p:blipFill rotWithShape="1">
          <a:blip r:embed="rId3">
            <a:extLst>
              <a:ext uri="{28A0092B-C50C-407E-A947-70E740481C1C}">
                <a14:useLocalDpi xmlns:a14="http://schemas.microsoft.com/office/drawing/2010/main" val="0"/>
              </a:ext>
            </a:extLst>
          </a:blip>
          <a:srcRect l="51895" t="52328" r="24592" b="15481"/>
          <a:stretch/>
        </p:blipFill>
        <p:spPr>
          <a:xfrm>
            <a:off x="5245943" y="3568366"/>
            <a:ext cx="1272208" cy="1219200"/>
          </a:xfrm>
          <a:prstGeom prst="rect">
            <a:avLst/>
          </a:prstGeom>
        </p:spPr>
      </p:pic>
      <p:sp>
        <p:nvSpPr>
          <p:cNvPr id="18" name="文本框 17">
            <a:extLst>
              <a:ext uri="{FF2B5EF4-FFF2-40B4-BE49-F238E27FC236}">
                <a16:creationId xmlns:a16="http://schemas.microsoft.com/office/drawing/2014/main" id="{390D64B6-FA01-42DD-A1E5-A31857C05EBC}"/>
              </a:ext>
            </a:extLst>
          </p:cNvPr>
          <p:cNvSpPr txBox="1"/>
          <p:nvPr/>
        </p:nvSpPr>
        <p:spPr>
          <a:xfrm>
            <a:off x="6518151" y="3792632"/>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活动效果预估</a:t>
            </a:r>
          </a:p>
        </p:txBody>
      </p:sp>
      <p:sp>
        <p:nvSpPr>
          <p:cNvPr id="19" name="文本框 18">
            <a:extLst>
              <a:ext uri="{FF2B5EF4-FFF2-40B4-BE49-F238E27FC236}">
                <a16:creationId xmlns:a16="http://schemas.microsoft.com/office/drawing/2014/main" id="{68D202EB-3E56-4080-9141-EF049A3DA845}"/>
              </a:ext>
            </a:extLst>
          </p:cNvPr>
          <p:cNvSpPr txBox="1"/>
          <p:nvPr/>
        </p:nvSpPr>
        <p:spPr>
          <a:xfrm>
            <a:off x="6518151" y="4250998"/>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7258" y="4025259"/>
            <a:ext cx="3404742" cy="2776318"/>
          </a:xfrm>
          <a:prstGeom prst="rect">
            <a:avLst/>
          </a:prstGeom>
        </p:spPr>
      </p:pic>
    </p:spTree>
    <p:extLst>
      <p:ext uri="{BB962C8B-B14F-4D97-AF65-F5344CB8AC3E}">
        <p14:creationId xmlns:p14="http://schemas.microsoft.com/office/powerpoint/2010/main" val="3891576929"/>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left)">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wipe(left)">
                                      <p:cBhvr>
                                        <p:cTn id="32" dur="500"/>
                                        <p:tgtEl>
                                          <p:spTgt spid="1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wipe(left)">
                                      <p:cBhvr>
                                        <p:cTn id="47" dur="500"/>
                                        <p:tgtEl>
                                          <p:spTgt spid="1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wipe(left)">
                                      <p:cBhvr>
                                        <p:cTn id="62" dur="500"/>
                                        <p:tgtEl>
                                          <p:spTgt spid="18">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par>
                          <p:cTn id="68" fill="hold">
                            <p:stCondLst>
                              <p:cond delay="500"/>
                            </p:stCondLst>
                            <p:childTnLst>
                              <p:par>
                                <p:cTn id="69" presetID="35" presetClass="entr" presetSubtype="0"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000"/>
                                        <p:tgtEl>
                                          <p:spTgt spid="21"/>
                                        </p:tgtEl>
                                      </p:cBhvr>
                                    </p:animEffect>
                                    <p:anim calcmode="lin" valueType="num">
                                      <p:cBhvr>
                                        <p:cTn id="72" dur="2000" fill="hold"/>
                                        <p:tgtEl>
                                          <p:spTgt spid="21"/>
                                        </p:tgtEl>
                                        <p:attrNameLst>
                                          <p:attrName>style.rotation</p:attrName>
                                        </p:attrNameLst>
                                      </p:cBhvr>
                                      <p:tavLst>
                                        <p:tav tm="0">
                                          <p:val>
                                            <p:fltVal val="720"/>
                                          </p:val>
                                        </p:tav>
                                        <p:tav tm="100000">
                                          <p:val>
                                            <p:fltVal val="0"/>
                                          </p:val>
                                        </p:tav>
                                      </p:tavLst>
                                    </p:anim>
                                    <p:anim calcmode="lin" valueType="num">
                                      <p:cBhvr>
                                        <p:cTn id="73" dur="2000" fill="hold"/>
                                        <p:tgtEl>
                                          <p:spTgt spid="21"/>
                                        </p:tgtEl>
                                        <p:attrNameLst>
                                          <p:attrName>ppt_h</p:attrName>
                                        </p:attrNameLst>
                                      </p:cBhvr>
                                      <p:tavLst>
                                        <p:tav tm="0">
                                          <p:val>
                                            <p:fltVal val="0"/>
                                          </p:val>
                                        </p:tav>
                                        <p:tav tm="100000">
                                          <p:val>
                                            <p:strVal val="#ppt_h"/>
                                          </p:val>
                                        </p:tav>
                                      </p:tavLst>
                                    </p:anim>
                                    <p:anim calcmode="lin" valueType="num">
                                      <p:cBhvr>
                                        <p:cTn id="74" dur="2000" fill="hold"/>
                                        <p:tgtEl>
                                          <p:spTgt spid="21"/>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6"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a:extLst>
              <a:ext uri="{FF2B5EF4-FFF2-40B4-BE49-F238E27FC236}">
                <a16:creationId xmlns:a16="http://schemas.microsoft.com/office/drawing/2014/main" id="{F5932FB5-97AF-4EAA-8B18-59F00D8C94A9}"/>
              </a:ext>
            </a:extLst>
          </p:cNvPr>
          <p:cNvSpPr txBox="1">
            <a:spLocks noChangeArrowheads="1"/>
          </p:cNvSpPr>
          <p:nvPr/>
        </p:nvSpPr>
        <p:spPr>
          <a:xfrm>
            <a:off x="1985816" y="1207201"/>
            <a:ext cx="5197475" cy="4524315"/>
          </a:xfrm>
          <a:prstGeom prst="rect">
            <a:avLst/>
          </a:prstGeom>
        </p:spPr>
        <p:txBody>
          <a:bodyPr wrap="square">
            <a:spAutoFit/>
          </a:bodyPr>
          <a:lstStyle>
            <a:defPPr>
              <a:defRPr lang="zh-CN"/>
            </a:defPPr>
            <a:lvl1pPr>
              <a:lnSpc>
                <a:spcPct val="120000"/>
              </a:lnSpc>
              <a:defRPr sz="1600" b="1">
                <a:solidFill>
                  <a:schemeClr val="accent3"/>
                </a:solidFill>
                <a:latin typeface="Microsoft YaHei" charset="-122"/>
                <a:ea typeface="Microsoft YaHei" charset="-122"/>
                <a:cs typeface="Microsoft YaHei" charset="-122"/>
              </a:defRPr>
            </a:lvl1pPr>
          </a:lstStyle>
          <a:p>
            <a:pPr marL="285750" indent="-285750">
              <a:lnSpc>
                <a:spcPct val="200000"/>
              </a:lnSpc>
              <a:buClr>
                <a:schemeClr val="accent3"/>
              </a:buClr>
              <a:buFont typeface="Wingdings" charset="2"/>
              <a:buChar char="p"/>
            </a:pPr>
            <a:r>
              <a:rPr lang="zh-CN" altLang="en-US" sz="1800" dirty="0"/>
              <a:t>巴西</a:t>
            </a:r>
            <a:r>
              <a:rPr lang="en-US" altLang="zh-CN" sz="1800" dirty="0"/>
              <a:t>:</a:t>
            </a:r>
            <a:r>
              <a:rPr lang="zh-CN" altLang="en-US" sz="1800" dirty="0"/>
              <a:t>植树节</a:t>
            </a:r>
            <a:r>
              <a:rPr lang="en-US" altLang="zh-CN" sz="1800" dirty="0"/>
              <a:t>(9</a:t>
            </a:r>
            <a:r>
              <a:rPr lang="zh-CN" altLang="en-US" sz="1800" dirty="0"/>
              <a:t>月</a:t>
            </a:r>
            <a:r>
              <a:rPr lang="en-US" altLang="zh-CN" sz="1800" dirty="0"/>
              <a:t>21</a:t>
            </a:r>
            <a:r>
              <a:rPr lang="zh-CN" altLang="en-US" sz="1800" dirty="0"/>
              <a:t>日</a:t>
            </a:r>
            <a:r>
              <a:rPr lang="en-US" altLang="zh-CN" sz="1800" dirty="0"/>
              <a:t>)</a:t>
            </a:r>
          </a:p>
          <a:p>
            <a:pPr marL="285750" indent="-285750">
              <a:lnSpc>
                <a:spcPct val="200000"/>
              </a:lnSpc>
              <a:buClr>
                <a:schemeClr val="accent3"/>
              </a:buClr>
              <a:buFont typeface="Wingdings" charset="2"/>
              <a:buChar char="p"/>
            </a:pPr>
            <a:r>
              <a:rPr lang="zh-CN" altLang="en-US" sz="1800" dirty="0"/>
              <a:t>日本</a:t>
            </a:r>
            <a:r>
              <a:rPr lang="en-US" altLang="zh-CN" sz="1800" dirty="0"/>
              <a:t>:</a:t>
            </a:r>
            <a:r>
              <a:rPr lang="zh-CN" altLang="en-US" sz="1800" dirty="0"/>
              <a:t>植树节</a:t>
            </a:r>
            <a:r>
              <a:rPr lang="en-US" altLang="zh-CN" sz="1800" dirty="0"/>
              <a:t>(4</a:t>
            </a:r>
            <a:r>
              <a:rPr lang="zh-CN" altLang="en-US" sz="1800" dirty="0"/>
              <a:t>月</a:t>
            </a:r>
            <a:r>
              <a:rPr lang="en-US" altLang="zh-CN" sz="1800" dirty="0"/>
              <a:t>3</a:t>
            </a:r>
            <a:r>
              <a:rPr lang="zh-CN" altLang="en-US" sz="1800" dirty="0"/>
              <a:t>日</a:t>
            </a:r>
            <a:r>
              <a:rPr lang="en-US" altLang="zh-CN" sz="1800" dirty="0"/>
              <a:t>)</a:t>
            </a:r>
          </a:p>
          <a:p>
            <a:pPr marL="285750" indent="-285750">
              <a:lnSpc>
                <a:spcPct val="200000"/>
              </a:lnSpc>
              <a:buClr>
                <a:schemeClr val="accent3"/>
              </a:buClr>
              <a:buFont typeface="Wingdings" charset="2"/>
              <a:buChar char="p"/>
            </a:pPr>
            <a:r>
              <a:rPr lang="zh-CN" altLang="en-US" sz="1800" dirty="0"/>
              <a:t>澳大利亚</a:t>
            </a:r>
            <a:r>
              <a:rPr lang="en-US" altLang="zh-CN" sz="1800" dirty="0"/>
              <a:t>:</a:t>
            </a:r>
            <a:r>
              <a:rPr lang="zh-CN" altLang="en-US" sz="1800" dirty="0"/>
              <a:t>植树节 </a:t>
            </a:r>
            <a:r>
              <a:rPr lang="en-US" altLang="zh-CN" sz="1800" dirty="0"/>
              <a:t>(5</a:t>
            </a:r>
            <a:r>
              <a:rPr lang="zh-CN" altLang="en-US" sz="1800" dirty="0"/>
              <a:t>月第一个星期五</a:t>
            </a:r>
            <a:r>
              <a:rPr lang="en-US" altLang="zh-CN" sz="1800" dirty="0"/>
              <a:t>)</a:t>
            </a:r>
          </a:p>
          <a:p>
            <a:pPr marL="285750" indent="-285750">
              <a:lnSpc>
                <a:spcPct val="200000"/>
              </a:lnSpc>
              <a:buClr>
                <a:schemeClr val="accent3"/>
              </a:buClr>
              <a:buFont typeface="Wingdings" charset="2"/>
              <a:buChar char="p"/>
            </a:pPr>
            <a:r>
              <a:rPr lang="zh-CN" altLang="en-US" sz="1800" dirty="0"/>
              <a:t>芬兰</a:t>
            </a:r>
            <a:r>
              <a:rPr lang="en-US" altLang="zh-CN" sz="1800" dirty="0"/>
              <a:t>:</a:t>
            </a:r>
            <a:r>
              <a:rPr lang="zh-CN" altLang="en-US" sz="1800" dirty="0"/>
              <a:t>植树节</a:t>
            </a:r>
            <a:r>
              <a:rPr lang="en-US" altLang="zh-CN" sz="1800" dirty="0"/>
              <a:t>(6</a:t>
            </a:r>
            <a:r>
              <a:rPr lang="zh-CN" altLang="en-US" sz="1800" dirty="0"/>
              <a:t>月</a:t>
            </a:r>
            <a:r>
              <a:rPr lang="en-US" altLang="zh-CN" sz="1800" dirty="0"/>
              <a:t>24</a:t>
            </a:r>
            <a:r>
              <a:rPr lang="zh-CN" altLang="en-US" sz="1800" dirty="0"/>
              <a:t>日</a:t>
            </a:r>
            <a:r>
              <a:rPr lang="en-US" altLang="zh-CN" sz="1800" dirty="0"/>
              <a:t>)</a:t>
            </a:r>
          </a:p>
          <a:p>
            <a:pPr marL="285750" indent="-285750">
              <a:lnSpc>
                <a:spcPct val="200000"/>
              </a:lnSpc>
              <a:buClr>
                <a:schemeClr val="accent3"/>
              </a:buClr>
              <a:buFont typeface="Wingdings" charset="2"/>
              <a:buChar char="p"/>
            </a:pPr>
            <a:r>
              <a:rPr lang="zh-CN" altLang="en-US" sz="1800" dirty="0"/>
              <a:t>加拿大</a:t>
            </a:r>
            <a:r>
              <a:rPr lang="en-US" altLang="zh-CN" sz="1800" dirty="0"/>
              <a:t>:</a:t>
            </a:r>
            <a:r>
              <a:rPr lang="zh-CN" altLang="en-US" sz="1800" dirty="0"/>
              <a:t>每年</a:t>
            </a:r>
            <a:r>
              <a:rPr lang="en-US" altLang="zh-CN" sz="1800" dirty="0"/>
              <a:t>5</a:t>
            </a:r>
            <a:r>
              <a:rPr lang="zh-CN" altLang="en-US" sz="1800" dirty="0"/>
              <a:t>月开展全国森林周活动</a:t>
            </a:r>
          </a:p>
          <a:p>
            <a:pPr marL="285750" indent="-285750">
              <a:lnSpc>
                <a:spcPct val="200000"/>
              </a:lnSpc>
              <a:buClr>
                <a:schemeClr val="accent3"/>
              </a:buClr>
              <a:buFont typeface="Wingdings" charset="2"/>
              <a:buChar char="p"/>
            </a:pPr>
            <a:r>
              <a:rPr lang="zh-CN" altLang="en-US" sz="1800" dirty="0"/>
              <a:t>法国</a:t>
            </a:r>
            <a:r>
              <a:rPr lang="en-US" altLang="zh-CN" sz="1800" dirty="0"/>
              <a:t>:</a:t>
            </a:r>
            <a:r>
              <a:rPr lang="zh-CN" altLang="en-US" sz="1800" dirty="0"/>
              <a:t>绿化月</a:t>
            </a:r>
            <a:r>
              <a:rPr lang="en-US" altLang="zh-CN" sz="1800" dirty="0"/>
              <a:t>(</a:t>
            </a:r>
            <a:r>
              <a:rPr lang="zh-CN" altLang="en-US" sz="1800" dirty="0"/>
              <a:t>每年</a:t>
            </a:r>
            <a:r>
              <a:rPr lang="en-US" altLang="zh-CN" sz="1800" dirty="0"/>
              <a:t>3</a:t>
            </a:r>
            <a:r>
              <a:rPr lang="zh-CN" altLang="en-US" sz="1800" dirty="0"/>
              <a:t>月</a:t>
            </a:r>
            <a:r>
              <a:rPr lang="en-US" altLang="zh-CN" sz="1800" dirty="0"/>
              <a:t>), </a:t>
            </a:r>
            <a:r>
              <a:rPr lang="zh-CN" altLang="en-US" sz="1800" dirty="0"/>
              <a:t>植树日</a:t>
            </a:r>
            <a:r>
              <a:rPr lang="en-US" altLang="zh-CN" sz="1800" dirty="0"/>
              <a:t>(3</a:t>
            </a:r>
            <a:r>
              <a:rPr lang="zh-CN" altLang="en-US" sz="1800" dirty="0"/>
              <a:t>月</a:t>
            </a:r>
            <a:r>
              <a:rPr lang="en-US" altLang="zh-CN" sz="1800" dirty="0"/>
              <a:t>31</a:t>
            </a:r>
            <a:r>
              <a:rPr lang="zh-CN" altLang="en-US" sz="1800" dirty="0"/>
              <a:t>日</a:t>
            </a:r>
            <a:r>
              <a:rPr lang="en-US" altLang="zh-CN" sz="1800" dirty="0"/>
              <a:t>)</a:t>
            </a:r>
          </a:p>
          <a:p>
            <a:pPr marL="285750" indent="-285750">
              <a:lnSpc>
                <a:spcPct val="200000"/>
              </a:lnSpc>
              <a:buClr>
                <a:schemeClr val="accent3"/>
              </a:buClr>
              <a:buFont typeface="Wingdings" charset="2"/>
              <a:buChar char="p"/>
            </a:pPr>
            <a:r>
              <a:rPr lang="zh-CN" altLang="en-US" sz="1800" dirty="0"/>
              <a:t>中国</a:t>
            </a:r>
            <a:r>
              <a:rPr lang="en-US" altLang="zh-CN" sz="1800" dirty="0"/>
              <a:t>:</a:t>
            </a:r>
            <a:r>
              <a:rPr lang="zh-CN" altLang="en-US" sz="1800" dirty="0"/>
              <a:t>植树节</a:t>
            </a:r>
            <a:r>
              <a:rPr lang="en-US" altLang="zh-CN" sz="1800" dirty="0"/>
              <a:t>(3</a:t>
            </a:r>
            <a:r>
              <a:rPr lang="zh-CN" altLang="en-US" sz="1800" dirty="0"/>
              <a:t>月</a:t>
            </a:r>
            <a:r>
              <a:rPr lang="en-US" altLang="zh-CN" sz="1800" dirty="0"/>
              <a:t>12</a:t>
            </a:r>
            <a:r>
              <a:rPr lang="zh-CN" altLang="en-US" sz="1800" dirty="0"/>
              <a:t>日</a:t>
            </a:r>
            <a:r>
              <a:rPr lang="en-US" altLang="zh-CN" sz="1800" dirty="0"/>
              <a:t>)</a:t>
            </a:r>
          </a:p>
          <a:p>
            <a:pPr marL="285750" indent="-285750">
              <a:lnSpc>
                <a:spcPct val="200000"/>
              </a:lnSpc>
              <a:buClr>
                <a:schemeClr val="accent3"/>
              </a:buClr>
              <a:buFont typeface="Wingdings" charset="2"/>
              <a:buChar char="p"/>
            </a:pPr>
            <a:r>
              <a:rPr lang="zh-CN" altLang="en-US" sz="1800" dirty="0"/>
              <a:t>美国</a:t>
            </a:r>
            <a:r>
              <a:rPr lang="en-US" altLang="zh-CN" sz="1800" dirty="0"/>
              <a:t>:</a:t>
            </a:r>
            <a:r>
              <a:rPr lang="zh-CN" altLang="en-US" sz="1800" dirty="0"/>
              <a:t>植树节</a:t>
            </a:r>
            <a:r>
              <a:rPr lang="en-US" altLang="zh-CN" sz="1800" dirty="0"/>
              <a:t>(4</a:t>
            </a:r>
            <a:r>
              <a:rPr lang="zh-CN" altLang="en-US" sz="1800" dirty="0"/>
              <a:t>月</a:t>
            </a:r>
            <a:r>
              <a:rPr lang="en-US" altLang="zh-CN" sz="1800" dirty="0"/>
              <a:t>10</a:t>
            </a:r>
            <a:r>
              <a:rPr lang="zh-CN" altLang="en-US" sz="1800" dirty="0"/>
              <a:t>日</a:t>
            </a:r>
            <a:r>
              <a:rPr lang="en-US" altLang="zh-CN" sz="1800" dirty="0"/>
              <a:t>)</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7001" y="690124"/>
            <a:ext cx="5041392" cy="5041392"/>
          </a:xfrm>
          <a:prstGeom prst="rect">
            <a:avLst/>
          </a:prstGeom>
        </p:spPr>
      </p:pic>
    </p:spTree>
    <p:extLst>
      <p:ext uri="{BB962C8B-B14F-4D97-AF65-F5344CB8AC3E}">
        <p14:creationId xmlns:p14="http://schemas.microsoft.com/office/powerpoint/2010/main" val="2700365379"/>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04</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活动效果预估</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8" name="图片 7">
            <a:extLst>
              <a:ext uri="{FF2B5EF4-FFF2-40B4-BE49-F238E27FC236}">
                <a16:creationId xmlns:a16="http://schemas.microsoft.com/office/drawing/2014/main" id="{FD99A18E-190A-4104-9EB0-4E47FF9EA6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9925" y="1184847"/>
            <a:ext cx="5772150" cy="5772150"/>
          </a:xfrm>
          <a:prstGeom prst="rect">
            <a:avLst/>
          </a:prstGeom>
        </p:spPr>
      </p:pic>
      <p:sp>
        <p:nvSpPr>
          <p:cNvPr id="9" name="矩形: 圆角 8">
            <a:extLst>
              <a:ext uri="{FF2B5EF4-FFF2-40B4-BE49-F238E27FC236}">
                <a16:creationId xmlns:a16="http://schemas.microsoft.com/office/drawing/2014/main" id="{0E944DC8-88EC-40A2-B40C-703795B46972}"/>
              </a:ext>
            </a:extLst>
          </p:cNvPr>
          <p:cNvSpPr/>
          <p:nvPr/>
        </p:nvSpPr>
        <p:spPr>
          <a:xfrm>
            <a:off x="1067807" y="2161085"/>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F8EB5DB-AEB4-47CC-B3D7-8EC6D94FAE46}"/>
              </a:ext>
            </a:extLst>
          </p:cNvPr>
          <p:cNvSpPr txBox="1"/>
          <p:nvPr/>
        </p:nvSpPr>
        <p:spPr>
          <a:xfrm>
            <a:off x="1052021" y="2136338"/>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11" name="矩形: 圆角 10">
            <a:extLst>
              <a:ext uri="{FF2B5EF4-FFF2-40B4-BE49-F238E27FC236}">
                <a16:creationId xmlns:a16="http://schemas.microsoft.com/office/drawing/2014/main" id="{5C5F8C3E-24FF-4772-AAD6-54199A89F528}"/>
              </a:ext>
            </a:extLst>
          </p:cNvPr>
          <p:cNvSpPr/>
          <p:nvPr/>
        </p:nvSpPr>
        <p:spPr>
          <a:xfrm>
            <a:off x="8997861" y="2134379"/>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C4B8C7B3-EB66-4320-8F39-724D82B37890}"/>
              </a:ext>
            </a:extLst>
          </p:cNvPr>
          <p:cNvSpPr txBox="1"/>
          <p:nvPr/>
        </p:nvSpPr>
        <p:spPr>
          <a:xfrm>
            <a:off x="8982075" y="2109632"/>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13" name="矩形: 圆角 12">
            <a:extLst>
              <a:ext uri="{FF2B5EF4-FFF2-40B4-BE49-F238E27FC236}">
                <a16:creationId xmlns:a16="http://schemas.microsoft.com/office/drawing/2014/main" id="{B69A11A1-3B31-41A8-BE52-341408B90480}"/>
              </a:ext>
            </a:extLst>
          </p:cNvPr>
          <p:cNvSpPr/>
          <p:nvPr/>
        </p:nvSpPr>
        <p:spPr>
          <a:xfrm>
            <a:off x="1139139" y="3925083"/>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52FFB93F-2D46-4314-BD7A-CB66AEAD10D7}"/>
              </a:ext>
            </a:extLst>
          </p:cNvPr>
          <p:cNvSpPr txBox="1"/>
          <p:nvPr/>
        </p:nvSpPr>
        <p:spPr>
          <a:xfrm>
            <a:off x="1123353" y="3900336"/>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15" name="矩形: 圆角 14">
            <a:extLst>
              <a:ext uri="{FF2B5EF4-FFF2-40B4-BE49-F238E27FC236}">
                <a16:creationId xmlns:a16="http://schemas.microsoft.com/office/drawing/2014/main" id="{82980022-85B2-400C-9AF1-6101181E5F87}"/>
              </a:ext>
            </a:extLst>
          </p:cNvPr>
          <p:cNvSpPr/>
          <p:nvPr/>
        </p:nvSpPr>
        <p:spPr>
          <a:xfrm>
            <a:off x="9013647" y="3949830"/>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582C4E2C-6270-4E85-9342-09AAD7EE7CAA}"/>
              </a:ext>
            </a:extLst>
          </p:cNvPr>
          <p:cNvSpPr txBox="1"/>
          <p:nvPr/>
        </p:nvSpPr>
        <p:spPr>
          <a:xfrm>
            <a:off x="8997861" y="3925083"/>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Tree>
    <p:extLst>
      <p:ext uri="{BB962C8B-B14F-4D97-AF65-F5344CB8AC3E}">
        <p14:creationId xmlns:p14="http://schemas.microsoft.com/office/powerpoint/2010/main" val="120344761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9" grpId="0" animBg="1"/>
      <p:bldP spid="10" grpId="0"/>
      <p:bldP spid="11" grpId="0" animBg="1"/>
      <p:bldP spid="12" grpId="0"/>
      <p:bldP spid="13" grpId="0" animBg="1"/>
      <p:bldP spid="14" grpId="0"/>
      <p:bldP spid="15" grpId="0" animBg="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04</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活动效果预估</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8" name="图片 7">
            <a:extLst>
              <a:ext uri="{FF2B5EF4-FFF2-40B4-BE49-F238E27FC236}">
                <a16:creationId xmlns:a16="http://schemas.microsoft.com/office/drawing/2014/main" id="{F65CA95D-087B-4A6B-9F1A-743D2631D03C}"/>
              </a:ext>
            </a:extLst>
          </p:cNvPr>
          <p:cNvPicPr>
            <a:picLocks noChangeAspect="1"/>
          </p:cNvPicPr>
          <p:nvPr/>
        </p:nvPicPr>
        <p:blipFill rotWithShape="1">
          <a:blip r:embed="rId3">
            <a:extLst>
              <a:ext uri="{28A0092B-C50C-407E-A947-70E740481C1C}">
                <a14:useLocalDpi xmlns:a14="http://schemas.microsoft.com/office/drawing/2010/main" val="0"/>
              </a:ext>
            </a:extLst>
          </a:blip>
          <a:srcRect r="24871" b="61944"/>
          <a:stretch/>
        </p:blipFill>
        <p:spPr>
          <a:xfrm>
            <a:off x="95250" y="3295650"/>
            <a:ext cx="6452421" cy="3562350"/>
          </a:xfrm>
          <a:prstGeom prst="rect">
            <a:avLst/>
          </a:prstGeom>
        </p:spPr>
      </p:pic>
      <p:grpSp>
        <p:nvGrpSpPr>
          <p:cNvPr id="9" name="Group 13">
            <a:extLst>
              <a:ext uri="{FF2B5EF4-FFF2-40B4-BE49-F238E27FC236}">
                <a16:creationId xmlns:a16="http://schemas.microsoft.com/office/drawing/2014/main" id="{B7C2A514-3668-40F6-8020-7936287FA410}"/>
              </a:ext>
            </a:extLst>
          </p:cNvPr>
          <p:cNvGrpSpPr>
            <a:grpSpLocks/>
          </p:cNvGrpSpPr>
          <p:nvPr/>
        </p:nvGrpSpPr>
        <p:grpSpPr bwMode="auto">
          <a:xfrm>
            <a:off x="6787564" y="1930884"/>
            <a:ext cx="439737" cy="438150"/>
            <a:chOff x="0" y="0"/>
            <a:chExt cx="584" cy="584"/>
          </a:xfrm>
        </p:grpSpPr>
        <p:sp>
          <p:nvSpPr>
            <p:cNvPr id="10" name="Oval 14">
              <a:extLst>
                <a:ext uri="{FF2B5EF4-FFF2-40B4-BE49-F238E27FC236}">
                  <a16:creationId xmlns:a16="http://schemas.microsoft.com/office/drawing/2014/main" id="{72CF0AB4-DB32-4A41-B0DD-D0DEF3586B4E}"/>
                </a:ext>
              </a:extLst>
            </p:cNvPr>
            <p:cNvSpPr>
              <a:spLocks/>
            </p:cNvSpPr>
            <p:nvPr/>
          </p:nvSpPr>
          <p:spPr bwMode="auto">
            <a:xfrm>
              <a:off x="0" y="0"/>
              <a:ext cx="584" cy="584"/>
            </a:xfrm>
            <a:prstGeom prst="ellipse">
              <a:avLst/>
            </a:prstGeom>
            <a:solidFill>
              <a:srgbClr val="53850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eaLnBrk="1" hangingPunct="1">
                <a:defRPr/>
              </a:pPr>
              <a:endParaRPr lang="en-US" sz="2600" kern="0" dirty="0">
                <a:solidFill>
                  <a:srgbClr val="000000"/>
                </a:solidFill>
                <a:latin typeface="微软雅黑"/>
                <a:ea typeface="微软雅黑"/>
                <a:sym typeface="Gill Sans" charset="0"/>
              </a:endParaRPr>
            </a:p>
          </p:txBody>
        </p:sp>
        <p:sp>
          <p:nvSpPr>
            <p:cNvPr id="11" name="Rectangle 15">
              <a:extLst>
                <a:ext uri="{FF2B5EF4-FFF2-40B4-BE49-F238E27FC236}">
                  <a16:creationId xmlns:a16="http://schemas.microsoft.com/office/drawing/2014/main" id="{C6DD0B2E-88A5-42AF-83FB-E44FFA97B77A}"/>
                </a:ext>
              </a:extLst>
            </p:cNvPr>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eaLnBrk="1" hangingPunct="1">
                <a:defRPr/>
              </a:pPr>
              <a:r>
                <a:rPr lang="en-US" sz="2000" kern="0" dirty="0">
                  <a:solidFill>
                    <a:srgbClr val="FFFFFF"/>
                  </a:solidFill>
                  <a:latin typeface="微软雅黑"/>
                  <a:ea typeface="微软雅黑"/>
                  <a:cs typeface="Lato Light" charset="0"/>
                  <a:sym typeface="Lato Light" charset="0"/>
                </a:rPr>
                <a:t>1</a:t>
              </a:r>
            </a:p>
          </p:txBody>
        </p:sp>
      </p:grpSp>
      <p:grpSp>
        <p:nvGrpSpPr>
          <p:cNvPr id="12" name="Group 13">
            <a:extLst>
              <a:ext uri="{FF2B5EF4-FFF2-40B4-BE49-F238E27FC236}">
                <a16:creationId xmlns:a16="http://schemas.microsoft.com/office/drawing/2014/main" id="{DAC63386-ACB3-4EC6-9E5F-A14C943342A0}"/>
              </a:ext>
            </a:extLst>
          </p:cNvPr>
          <p:cNvGrpSpPr>
            <a:grpSpLocks/>
          </p:cNvGrpSpPr>
          <p:nvPr/>
        </p:nvGrpSpPr>
        <p:grpSpPr bwMode="auto">
          <a:xfrm>
            <a:off x="6789151" y="3416877"/>
            <a:ext cx="438150" cy="438150"/>
            <a:chOff x="0" y="0"/>
            <a:chExt cx="584" cy="584"/>
          </a:xfrm>
        </p:grpSpPr>
        <p:sp>
          <p:nvSpPr>
            <p:cNvPr id="13" name="Oval 14">
              <a:extLst>
                <a:ext uri="{FF2B5EF4-FFF2-40B4-BE49-F238E27FC236}">
                  <a16:creationId xmlns:a16="http://schemas.microsoft.com/office/drawing/2014/main" id="{F4F21A00-707F-4B90-8FC6-BD0869614112}"/>
                </a:ext>
              </a:extLst>
            </p:cNvPr>
            <p:cNvSpPr>
              <a:spLocks/>
            </p:cNvSpPr>
            <p:nvPr/>
          </p:nvSpPr>
          <p:spPr bwMode="auto">
            <a:xfrm>
              <a:off x="0" y="0"/>
              <a:ext cx="584" cy="584"/>
            </a:xfrm>
            <a:prstGeom prst="ellipse">
              <a:avLst/>
            </a:prstGeom>
            <a:solidFill>
              <a:schemeClr val="accent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eaLnBrk="1" hangingPunct="1">
                <a:defRPr/>
              </a:pPr>
              <a:endParaRPr lang="en-US" sz="2600" kern="0">
                <a:solidFill>
                  <a:srgbClr val="000000"/>
                </a:solidFill>
                <a:latin typeface="微软雅黑"/>
                <a:ea typeface="微软雅黑"/>
                <a:sym typeface="Gill Sans" charset="0"/>
              </a:endParaRPr>
            </a:p>
          </p:txBody>
        </p:sp>
        <p:sp>
          <p:nvSpPr>
            <p:cNvPr id="14" name="Rectangle 15">
              <a:extLst>
                <a:ext uri="{FF2B5EF4-FFF2-40B4-BE49-F238E27FC236}">
                  <a16:creationId xmlns:a16="http://schemas.microsoft.com/office/drawing/2014/main" id="{DCB6E107-47CB-4330-B423-616989BDFD14}"/>
                </a:ext>
              </a:extLst>
            </p:cNvPr>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eaLnBrk="1" hangingPunct="1">
                <a:defRPr/>
              </a:pPr>
              <a:r>
                <a:rPr lang="en-US" sz="2000" kern="0" dirty="0">
                  <a:solidFill>
                    <a:srgbClr val="FFFFFF"/>
                  </a:solidFill>
                  <a:latin typeface="微软雅黑"/>
                  <a:ea typeface="微软雅黑"/>
                  <a:cs typeface="Lato Light" charset="0"/>
                  <a:sym typeface="Lato Light" charset="0"/>
                </a:rPr>
                <a:t>2</a:t>
              </a:r>
            </a:p>
          </p:txBody>
        </p:sp>
      </p:grpSp>
      <p:grpSp>
        <p:nvGrpSpPr>
          <p:cNvPr id="15" name="Group 13">
            <a:extLst>
              <a:ext uri="{FF2B5EF4-FFF2-40B4-BE49-F238E27FC236}">
                <a16:creationId xmlns:a16="http://schemas.microsoft.com/office/drawing/2014/main" id="{FA057FB6-4B7C-4CC2-A3F5-8101E141B98F}"/>
              </a:ext>
            </a:extLst>
          </p:cNvPr>
          <p:cNvGrpSpPr>
            <a:grpSpLocks/>
          </p:cNvGrpSpPr>
          <p:nvPr/>
        </p:nvGrpSpPr>
        <p:grpSpPr bwMode="auto">
          <a:xfrm>
            <a:off x="6787564" y="4902870"/>
            <a:ext cx="438150" cy="438150"/>
            <a:chOff x="20" y="0"/>
            <a:chExt cx="584" cy="584"/>
          </a:xfrm>
        </p:grpSpPr>
        <p:sp>
          <p:nvSpPr>
            <p:cNvPr id="16" name="Oval 14">
              <a:extLst>
                <a:ext uri="{FF2B5EF4-FFF2-40B4-BE49-F238E27FC236}">
                  <a16:creationId xmlns:a16="http://schemas.microsoft.com/office/drawing/2014/main" id="{4C37A78F-44BB-4562-AD8F-935BECEA3673}"/>
                </a:ext>
              </a:extLst>
            </p:cNvPr>
            <p:cNvSpPr>
              <a:spLocks/>
            </p:cNvSpPr>
            <p:nvPr/>
          </p:nvSpPr>
          <p:spPr bwMode="auto">
            <a:xfrm>
              <a:off x="20" y="0"/>
              <a:ext cx="584" cy="584"/>
            </a:xfrm>
            <a:prstGeom prst="ellipse">
              <a:avLst/>
            </a:prstGeom>
            <a:solidFill>
              <a:srgbClr val="53850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eaLnBrk="1" hangingPunct="1">
                <a:defRPr/>
              </a:pPr>
              <a:endParaRPr lang="en-US" sz="2600" kern="0">
                <a:solidFill>
                  <a:srgbClr val="000000"/>
                </a:solidFill>
                <a:latin typeface="微软雅黑"/>
                <a:ea typeface="微软雅黑"/>
                <a:sym typeface="Gill Sans" charset="0"/>
              </a:endParaRPr>
            </a:p>
          </p:txBody>
        </p:sp>
        <p:sp>
          <p:nvSpPr>
            <p:cNvPr id="17" name="Rectangle 15">
              <a:extLst>
                <a:ext uri="{FF2B5EF4-FFF2-40B4-BE49-F238E27FC236}">
                  <a16:creationId xmlns:a16="http://schemas.microsoft.com/office/drawing/2014/main" id="{DB20E025-6473-495F-98E6-3BD622992A67}"/>
                </a:ext>
              </a:extLst>
            </p:cNvPr>
            <p:cNvSpPr>
              <a:spLocks/>
            </p:cNvSpPr>
            <p:nvPr/>
          </p:nvSpPr>
          <p:spPr bwMode="auto">
            <a:xfrm>
              <a:off x="20" y="44"/>
              <a:ext cx="584" cy="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eaLnBrk="1" hangingPunct="1">
                <a:defRPr/>
              </a:pPr>
              <a:r>
                <a:rPr lang="en-US" sz="2000" kern="0" dirty="0">
                  <a:solidFill>
                    <a:srgbClr val="FFFFFF"/>
                  </a:solidFill>
                  <a:latin typeface="微软雅黑"/>
                  <a:ea typeface="微软雅黑"/>
                  <a:cs typeface="Lato Light" charset="0"/>
                  <a:sym typeface="Lato Light" charset="0"/>
                </a:rPr>
                <a:t>3</a:t>
              </a:r>
            </a:p>
          </p:txBody>
        </p:sp>
      </p:grpSp>
      <p:sp>
        <p:nvSpPr>
          <p:cNvPr id="18" name="文本框 17">
            <a:extLst>
              <a:ext uri="{FF2B5EF4-FFF2-40B4-BE49-F238E27FC236}">
                <a16:creationId xmlns:a16="http://schemas.microsoft.com/office/drawing/2014/main" id="{B18064BB-212A-4064-94CF-B6454A5CFD21}"/>
              </a:ext>
            </a:extLst>
          </p:cNvPr>
          <p:cNvSpPr txBox="1"/>
          <p:nvPr/>
        </p:nvSpPr>
        <p:spPr>
          <a:xfrm>
            <a:off x="7399678" y="1930884"/>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19" name="文本框 18">
            <a:extLst>
              <a:ext uri="{FF2B5EF4-FFF2-40B4-BE49-F238E27FC236}">
                <a16:creationId xmlns:a16="http://schemas.microsoft.com/office/drawing/2014/main" id="{FCEC1DF2-622C-453F-8E38-BF41AEA593EC}"/>
              </a:ext>
            </a:extLst>
          </p:cNvPr>
          <p:cNvSpPr txBox="1"/>
          <p:nvPr/>
        </p:nvSpPr>
        <p:spPr>
          <a:xfrm>
            <a:off x="7433001" y="3364831"/>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20" name="文本框 19">
            <a:extLst>
              <a:ext uri="{FF2B5EF4-FFF2-40B4-BE49-F238E27FC236}">
                <a16:creationId xmlns:a16="http://schemas.microsoft.com/office/drawing/2014/main" id="{E81E84AF-017A-41F8-9EB6-B05E163BA601}"/>
              </a:ext>
            </a:extLst>
          </p:cNvPr>
          <p:cNvSpPr txBox="1"/>
          <p:nvPr/>
        </p:nvSpPr>
        <p:spPr>
          <a:xfrm>
            <a:off x="7433001" y="4798779"/>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Tree>
    <p:extLst>
      <p:ext uri="{BB962C8B-B14F-4D97-AF65-F5344CB8AC3E}">
        <p14:creationId xmlns:p14="http://schemas.microsoft.com/office/powerpoint/2010/main" val="406749066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23"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200" fill="hold"/>
                                        <p:tgtEl>
                                          <p:spTgt spid="9"/>
                                        </p:tgtEl>
                                        <p:attrNameLst>
                                          <p:attrName>ppt_w</p:attrName>
                                        </p:attrNameLst>
                                      </p:cBhvr>
                                      <p:tavLst>
                                        <p:tav tm="0">
                                          <p:val>
                                            <p:fltVal val="0"/>
                                          </p:val>
                                        </p:tav>
                                        <p:tav tm="100000">
                                          <p:val>
                                            <p:strVal val="#ppt_w"/>
                                          </p:val>
                                        </p:tav>
                                      </p:tavLst>
                                    </p:anim>
                                    <p:anim calcmode="lin" valueType="num">
                                      <p:cBhvr>
                                        <p:cTn id="27" dur="200" fill="hold"/>
                                        <p:tgtEl>
                                          <p:spTgt spid="9"/>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200" fill="hold"/>
                                        <p:tgtEl>
                                          <p:spTgt spid="12"/>
                                        </p:tgtEl>
                                        <p:attrNameLst>
                                          <p:attrName>ppt_w</p:attrName>
                                        </p:attrNameLst>
                                      </p:cBhvr>
                                      <p:tavLst>
                                        <p:tav tm="0">
                                          <p:val>
                                            <p:fltVal val="0"/>
                                          </p:val>
                                        </p:tav>
                                        <p:tav tm="100000">
                                          <p:val>
                                            <p:strVal val="#ppt_w"/>
                                          </p:val>
                                        </p:tav>
                                      </p:tavLst>
                                    </p:anim>
                                    <p:anim calcmode="lin" valueType="num">
                                      <p:cBhvr>
                                        <p:cTn id="31" dur="200" fill="hold"/>
                                        <p:tgtEl>
                                          <p:spTgt spid="1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200" fill="hold"/>
                                        <p:tgtEl>
                                          <p:spTgt spid="15"/>
                                        </p:tgtEl>
                                        <p:attrNameLst>
                                          <p:attrName>ppt_w</p:attrName>
                                        </p:attrNameLst>
                                      </p:cBhvr>
                                      <p:tavLst>
                                        <p:tav tm="0">
                                          <p:val>
                                            <p:fltVal val="0"/>
                                          </p:val>
                                        </p:tav>
                                        <p:tav tm="100000">
                                          <p:val>
                                            <p:strVal val="#ppt_w"/>
                                          </p:val>
                                        </p:tav>
                                      </p:tavLst>
                                    </p:anim>
                                    <p:anim calcmode="lin" valueType="num">
                                      <p:cBhvr>
                                        <p:cTn id="35" dur="2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04</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活动效果预估</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8" name="图片 7">
            <a:extLst>
              <a:ext uri="{FF2B5EF4-FFF2-40B4-BE49-F238E27FC236}">
                <a16:creationId xmlns:a16="http://schemas.microsoft.com/office/drawing/2014/main" id="{FEBA620F-DAA1-4A57-8D6A-B27590BCED32}"/>
              </a:ext>
            </a:extLst>
          </p:cNvPr>
          <p:cNvPicPr>
            <a:picLocks noChangeAspect="1"/>
          </p:cNvPicPr>
          <p:nvPr/>
        </p:nvPicPr>
        <p:blipFill rotWithShape="1">
          <a:blip r:embed="rId3">
            <a:extLst>
              <a:ext uri="{28A0092B-C50C-407E-A947-70E740481C1C}">
                <a14:useLocalDpi xmlns:a14="http://schemas.microsoft.com/office/drawing/2010/main" val="0"/>
              </a:ext>
            </a:extLst>
          </a:blip>
          <a:srcRect l="72707" t="74444" r="347"/>
          <a:stretch/>
        </p:blipFill>
        <p:spPr>
          <a:xfrm>
            <a:off x="10496550" y="5295900"/>
            <a:ext cx="1695450" cy="1752600"/>
          </a:xfrm>
          <a:prstGeom prst="rect">
            <a:avLst/>
          </a:prstGeom>
        </p:spPr>
      </p:pic>
      <p:pic>
        <p:nvPicPr>
          <p:cNvPr id="9" name="图片 8">
            <a:extLst>
              <a:ext uri="{FF2B5EF4-FFF2-40B4-BE49-F238E27FC236}">
                <a16:creationId xmlns:a16="http://schemas.microsoft.com/office/drawing/2014/main" id="{5861953C-86A1-49B1-8A47-CB2CDB637F07}"/>
              </a:ext>
            </a:extLst>
          </p:cNvPr>
          <p:cNvPicPr>
            <a:picLocks noChangeAspect="1"/>
          </p:cNvPicPr>
          <p:nvPr/>
        </p:nvPicPr>
        <p:blipFill rotWithShape="1">
          <a:blip r:embed="rId3">
            <a:extLst>
              <a:ext uri="{28A0092B-C50C-407E-A947-70E740481C1C}">
                <a14:useLocalDpi xmlns:a14="http://schemas.microsoft.com/office/drawing/2010/main" val="0"/>
              </a:ext>
            </a:extLst>
          </a:blip>
          <a:srcRect l="-3589" t="37408" r="24266" b="25925"/>
          <a:stretch/>
        </p:blipFill>
        <p:spPr>
          <a:xfrm>
            <a:off x="5810250" y="3657600"/>
            <a:ext cx="4991100" cy="2514600"/>
          </a:xfrm>
          <a:prstGeom prst="rect">
            <a:avLst/>
          </a:prstGeom>
        </p:spPr>
      </p:pic>
      <p:sp>
        <p:nvSpPr>
          <p:cNvPr id="10" name="Shape 987">
            <a:extLst>
              <a:ext uri="{FF2B5EF4-FFF2-40B4-BE49-F238E27FC236}">
                <a16:creationId xmlns:a16="http://schemas.microsoft.com/office/drawing/2014/main" id="{558FBEB6-3520-4A0A-9C16-88AEB1B67360}"/>
              </a:ext>
            </a:extLst>
          </p:cNvPr>
          <p:cNvSpPr/>
          <p:nvPr/>
        </p:nvSpPr>
        <p:spPr>
          <a:xfrm>
            <a:off x="899621" y="2035638"/>
            <a:ext cx="647700" cy="647700"/>
          </a:xfrm>
          <a:prstGeom prst="rect">
            <a:avLst/>
          </a:prstGeom>
          <a:solidFill>
            <a:srgbClr val="95B372"/>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sp>
        <p:nvSpPr>
          <p:cNvPr id="11" name="Shape 988">
            <a:extLst>
              <a:ext uri="{FF2B5EF4-FFF2-40B4-BE49-F238E27FC236}">
                <a16:creationId xmlns:a16="http://schemas.microsoft.com/office/drawing/2014/main" id="{B759BD2C-1011-4C89-A6D7-8C0B555BD2B2}"/>
              </a:ext>
            </a:extLst>
          </p:cNvPr>
          <p:cNvSpPr>
            <a:spLocks/>
          </p:cNvSpPr>
          <p:nvPr/>
        </p:nvSpPr>
        <p:spPr bwMode="auto">
          <a:xfrm>
            <a:off x="1086946" y="2200738"/>
            <a:ext cx="358775" cy="317500"/>
          </a:xfrm>
          <a:custGeom>
            <a:avLst/>
            <a:gdLst>
              <a:gd name="T0" fmla="*/ 178817 w 21446"/>
              <a:gd name="T1" fmla="*/ 159068 h 21471"/>
              <a:gd name="T2" fmla="*/ 178817 w 21446"/>
              <a:gd name="T3" fmla="*/ 159068 h 21471"/>
              <a:gd name="T4" fmla="*/ 178817 w 21446"/>
              <a:gd name="T5" fmla="*/ 159068 h 21471"/>
              <a:gd name="T6" fmla="*/ 178817 w 21446"/>
              <a:gd name="T7" fmla="*/ 159068 h 21471"/>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12" name="Shape 990">
            <a:extLst>
              <a:ext uri="{FF2B5EF4-FFF2-40B4-BE49-F238E27FC236}">
                <a16:creationId xmlns:a16="http://schemas.microsoft.com/office/drawing/2014/main" id="{24190544-DD28-4FF4-A25B-6857BCC61E8F}"/>
              </a:ext>
            </a:extLst>
          </p:cNvPr>
          <p:cNvSpPr/>
          <p:nvPr/>
        </p:nvSpPr>
        <p:spPr>
          <a:xfrm>
            <a:off x="899621" y="2900826"/>
            <a:ext cx="647700" cy="647700"/>
          </a:xfrm>
          <a:prstGeom prst="rect">
            <a:avLst/>
          </a:prstGeom>
          <a:solidFill>
            <a:schemeClr val="accent3"/>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grpSp>
        <p:nvGrpSpPr>
          <p:cNvPr id="13" name="Group 996">
            <a:extLst>
              <a:ext uri="{FF2B5EF4-FFF2-40B4-BE49-F238E27FC236}">
                <a16:creationId xmlns:a16="http://schemas.microsoft.com/office/drawing/2014/main" id="{0B1FC18A-210B-4F29-AB08-6D9F186E96C4}"/>
              </a:ext>
            </a:extLst>
          </p:cNvPr>
          <p:cNvGrpSpPr>
            <a:grpSpLocks/>
          </p:cNvGrpSpPr>
          <p:nvPr/>
        </p:nvGrpSpPr>
        <p:grpSpPr bwMode="auto">
          <a:xfrm>
            <a:off x="1117109" y="3064338"/>
            <a:ext cx="298450" cy="319088"/>
            <a:chOff x="48040" y="212183"/>
            <a:chExt cx="583929" cy="624331"/>
          </a:xfrm>
        </p:grpSpPr>
        <p:sp>
          <p:nvSpPr>
            <p:cNvPr id="14" name="Shape 991">
              <a:extLst>
                <a:ext uri="{FF2B5EF4-FFF2-40B4-BE49-F238E27FC236}">
                  <a16:creationId xmlns:a16="http://schemas.microsoft.com/office/drawing/2014/main" id="{BA636475-4344-47A0-9FDF-B2AB6018A875}"/>
                </a:ext>
              </a:extLst>
            </p:cNvPr>
            <p:cNvSpPr>
              <a:spLocks noChangeArrowheads="1"/>
            </p:cNvSpPr>
            <p:nvPr/>
          </p:nvSpPr>
          <p:spPr bwMode="auto">
            <a:xfrm>
              <a:off x="48040" y="586966"/>
              <a:ext cx="101823" cy="249550"/>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3100" b="1">
                <a:solidFill>
                  <a:srgbClr val="000000"/>
                </a:solidFill>
                <a:latin typeface="微软雅黑" panose="020B0503020204020204" pitchFamily="34" charset="-122"/>
                <a:ea typeface="Kontrapunkt Bob Bold"/>
                <a:cs typeface="Kontrapunkt Bob Bold"/>
                <a:sym typeface="Kontrapunkt Bob Bold"/>
              </a:endParaRPr>
            </a:p>
          </p:txBody>
        </p:sp>
        <p:sp>
          <p:nvSpPr>
            <p:cNvPr id="15" name="Shape 992">
              <a:extLst>
                <a:ext uri="{FF2B5EF4-FFF2-40B4-BE49-F238E27FC236}">
                  <a16:creationId xmlns:a16="http://schemas.microsoft.com/office/drawing/2014/main" id="{AD32EDF0-4AA2-4418-B32A-12ABB6D6CC71}"/>
                </a:ext>
              </a:extLst>
            </p:cNvPr>
            <p:cNvSpPr>
              <a:spLocks noChangeArrowheads="1"/>
            </p:cNvSpPr>
            <p:nvPr/>
          </p:nvSpPr>
          <p:spPr bwMode="auto">
            <a:xfrm>
              <a:off x="208742" y="480319"/>
              <a:ext cx="101824" cy="356197"/>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3100" b="1">
                <a:solidFill>
                  <a:srgbClr val="000000"/>
                </a:solidFill>
                <a:latin typeface="微软雅黑" panose="020B0503020204020204" pitchFamily="34" charset="-122"/>
                <a:ea typeface="Kontrapunkt Bob Bold"/>
                <a:cs typeface="Kontrapunkt Bob Bold"/>
                <a:sym typeface="Kontrapunkt Bob Bold"/>
              </a:endParaRPr>
            </a:p>
          </p:txBody>
        </p:sp>
        <p:sp>
          <p:nvSpPr>
            <p:cNvPr id="16" name="Shape 993">
              <a:extLst>
                <a:ext uri="{FF2B5EF4-FFF2-40B4-BE49-F238E27FC236}">
                  <a16:creationId xmlns:a16="http://schemas.microsoft.com/office/drawing/2014/main" id="{B34A4685-E725-4F7B-8952-E5C20DD540D3}"/>
                </a:ext>
              </a:extLst>
            </p:cNvPr>
            <p:cNvSpPr>
              <a:spLocks noChangeArrowheads="1"/>
            </p:cNvSpPr>
            <p:nvPr/>
          </p:nvSpPr>
          <p:spPr bwMode="auto">
            <a:xfrm>
              <a:off x="369444" y="392344"/>
              <a:ext cx="101824" cy="444172"/>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3100" b="1">
                <a:solidFill>
                  <a:srgbClr val="000000"/>
                </a:solidFill>
                <a:latin typeface="微软雅黑" panose="020B0503020204020204" pitchFamily="34" charset="-122"/>
                <a:ea typeface="Kontrapunkt Bob Bold"/>
                <a:cs typeface="Kontrapunkt Bob Bold"/>
                <a:sym typeface="Kontrapunkt Bob Bold"/>
              </a:endParaRPr>
            </a:p>
          </p:txBody>
        </p:sp>
        <p:sp>
          <p:nvSpPr>
            <p:cNvPr id="17" name="Shape 994">
              <a:extLst>
                <a:ext uri="{FF2B5EF4-FFF2-40B4-BE49-F238E27FC236}">
                  <a16:creationId xmlns:a16="http://schemas.microsoft.com/office/drawing/2014/main" id="{78060A35-F55C-4FEE-839D-AAD2A4ABF064}"/>
                </a:ext>
              </a:extLst>
            </p:cNvPr>
            <p:cNvSpPr>
              <a:spLocks noChangeArrowheads="1"/>
            </p:cNvSpPr>
            <p:nvPr/>
          </p:nvSpPr>
          <p:spPr bwMode="auto">
            <a:xfrm>
              <a:off x="530147" y="337418"/>
              <a:ext cx="101824" cy="499098"/>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3100" b="1">
                <a:solidFill>
                  <a:srgbClr val="000000"/>
                </a:solidFill>
                <a:latin typeface="微软雅黑" panose="020B0503020204020204" pitchFamily="34" charset="-122"/>
                <a:ea typeface="Kontrapunkt Bob Bold"/>
                <a:cs typeface="Kontrapunkt Bob Bold"/>
                <a:sym typeface="Kontrapunkt Bob Bold"/>
              </a:endParaRPr>
            </a:p>
          </p:txBody>
        </p:sp>
        <p:sp>
          <p:nvSpPr>
            <p:cNvPr id="18" name="Shape 1016">
              <a:extLst>
                <a:ext uri="{FF2B5EF4-FFF2-40B4-BE49-F238E27FC236}">
                  <a16:creationId xmlns:a16="http://schemas.microsoft.com/office/drawing/2014/main" id="{8E86CB19-50AF-46EA-9BBB-772896F7930D}"/>
                </a:ext>
              </a:extLst>
            </p:cNvPr>
            <p:cNvSpPr>
              <a:spLocks/>
            </p:cNvSpPr>
            <p:nvPr/>
          </p:nvSpPr>
          <p:spPr bwMode="auto">
            <a:xfrm>
              <a:off x="54152" y="212183"/>
              <a:ext cx="575923" cy="233710"/>
            </a:xfrm>
            <a:custGeom>
              <a:avLst/>
              <a:gdLst>
                <a:gd name="T0" fmla="*/ 287962 w 21600"/>
                <a:gd name="T1" fmla="*/ 116855 h 21600"/>
                <a:gd name="T2" fmla="*/ 287962 w 21600"/>
                <a:gd name="T3" fmla="*/ 116855 h 21600"/>
                <a:gd name="T4" fmla="*/ 287962 w 21600"/>
                <a:gd name="T5" fmla="*/ 116855 h 21600"/>
                <a:gd name="T6" fmla="*/ 287962 w 21600"/>
                <a:gd name="T7" fmla="*/ 1168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14400" y="7200"/>
                    <a:pt x="7200" y="14400"/>
                    <a:pt x="0" y="21600"/>
                  </a:cubicBezTo>
                </a:path>
              </a:pathLst>
            </a:custGeom>
            <a:noFill/>
            <a:ln w="3175" cap="flat">
              <a:solidFill>
                <a:srgbClr val="FFFFFF"/>
              </a:solidFill>
              <a:prstDash val="solid"/>
              <a:miter lim="400000"/>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9" name="Shape 998">
            <a:extLst>
              <a:ext uri="{FF2B5EF4-FFF2-40B4-BE49-F238E27FC236}">
                <a16:creationId xmlns:a16="http://schemas.microsoft.com/office/drawing/2014/main" id="{04AEEDDE-DF7F-45AA-B18C-C3BED3D912E2}"/>
              </a:ext>
            </a:extLst>
          </p:cNvPr>
          <p:cNvSpPr/>
          <p:nvPr/>
        </p:nvSpPr>
        <p:spPr>
          <a:xfrm>
            <a:off x="899621" y="3764426"/>
            <a:ext cx="647700" cy="646112"/>
          </a:xfrm>
          <a:prstGeom prst="rect">
            <a:avLst/>
          </a:prstGeom>
          <a:solidFill>
            <a:srgbClr val="538503"/>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sp>
        <p:nvSpPr>
          <p:cNvPr id="20" name="Shape 999">
            <a:extLst>
              <a:ext uri="{FF2B5EF4-FFF2-40B4-BE49-F238E27FC236}">
                <a16:creationId xmlns:a16="http://schemas.microsoft.com/office/drawing/2014/main" id="{C876F835-236F-4BF7-A6EC-C1837E74BE63}"/>
              </a:ext>
            </a:extLst>
          </p:cNvPr>
          <p:cNvSpPr>
            <a:spLocks/>
          </p:cNvSpPr>
          <p:nvPr/>
        </p:nvSpPr>
        <p:spPr bwMode="auto">
          <a:xfrm rot="2700000">
            <a:off x="1140921" y="3948576"/>
            <a:ext cx="280987" cy="280988"/>
          </a:xfrm>
          <a:custGeom>
            <a:avLst/>
            <a:gdLst>
              <a:gd name="T0" fmla="*/ 140612 w 20814"/>
              <a:gd name="T1" fmla="*/ 140612 h 20814"/>
              <a:gd name="T2" fmla="*/ 140612 w 20814"/>
              <a:gd name="T3" fmla="*/ 140612 h 20814"/>
              <a:gd name="T4" fmla="*/ 140612 w 20814"/>
              <a:gd name="T5" fmla="*/ 140612 h 20814"/>
              <a:gd name="T6" fmla="*/ 140612 w 20814"/>
              <a:gd name="T7" fmla="*/ 140612 h 20814"/>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21" name="Shape 1001">
            <a:extLst>
              <a:ext uri="{FF2B5EF4-FFF2-40B4-BE49-F238E27FC236}">
                <a16:creationId xmlns:a16="http://schemas.microsoft.com/office/drawing/2014/main" id="{D7611B5A-0C7E-41EF-8AA3-CF7431529175}"/>
              </a:ext>
            </a:extLst>
          </p:cNvPr>
          <p:cNvSpPr/>
          <p:nvPr/>
        </p:nvSpPr>
        <p:spPr>
          <a:xfrm>
            <a:off x="902796" y="4556588"/>
            <a:ext cx="647700" cy="647700"/>
          </a:xfrm>
          <a:prstGeom prst="rect">
            <a:avLst/>
          </a:prstGeom>
          <a:solidFill>
            <a:schemeClr val="accent3">
              <a:lumMod val="50000"/>
            </a:schemeClr>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sp>
        <p:nvSpPr>
          <p:cNvPr id="22" name="Shape 1002">
            <a:extLst>
              <a:ext uri="{FF2B5EF4-FFF2-40B4-BE49-F238E27FC236}">
                <a16:creationId xmlns:a16="http://schemas.microsoft.com/office/drawing/2014/main" id="{30365F2E-9F2D-44A1-A7E7-FA6F7AA7DB68}"/>
              </a:ext>
            </a:extLst>
          </p:cNvPr>
          <p:cNvSpPr>
            <a:spLocks/>
          </p:cNvSpPr>
          <p:nvPr/>
        </p:nvSpPr>
        <p:spPr bwMode="auto">
          <a:xfrm rot="21537488">
            <a:off x="1140921" y="4748676"/>
            <a:ext cx="163513" cy="300037"/>
          </a:xfrm>
          <a:custGeom>
            <a:avLst/>
            <a:gdLst>
              <a:gd name="T0" fmla="*/ 82159 w 21600"/>
              <a:gd name="T1" fmla="*/ 149621 h 21600"/>
              <a:gd name="T2" fmla="*/ 82159 w 21600"/>
              <a:gd name="T3" fmla="*/ 149621 h 21600"/>
              <a:gd name="T4" fmla="*/ 82159 w 21600"/>
              <a:gd name="T5" fmla="*/ 149621 h 21600"/>
              <a:gd name="T6" fmla="*/ 82159 w 21600"/>
              <a:gd name="T7" fmla="*/ 14962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sp>
        <p:nvSpPr>
          <p:cNvPr id="23" name="文本框 22">
            <a:extLst>
              <a:ext uri="{FF2B5EF4-FFF2-40B4-BE49-F238E27FC236}">
                <a16:creationId xmlns:a16="http://schemas.microsoft.com/office/drawing/2014/main" id="{EDBAF9DF-6750-43B3-B649-730B69F97EAC}"/>
              </a:ext>
            </a:extLst>
          </p:cNvPr>
          <p:cNvSpPr txBox="1"/>
          <p:nvPr/>
        </p:nvSpPr>
        <p:spPr>
          <a:xfrm>
            <a:off x="1785906" y="2055972"/>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24" name="文本框 23">
            <a:extLst>
              <a:ext uri="{FF2B5EF4-FFF2-40B4-BE49-F238E27FC236}">
                <a16:creationId xmlns:a16="http://schemas.microsoft.com/office/drawing/2014/main" id="{6364F62A-9343-4993-8189-0B27A261265B}"/>
              </a:ext>
            </a:extLst>
          </p:cNvPr>
          <p:cNvSpPr txBox="1"/>
          <p:nvPr/>
        </p:nvSpPr>
        <p:spPr>
          <a:xfrm>
            <a:off x="1819229" y="2946755"/>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25" name="文本框 24">
            <a:extLst>
              <a:ext uri="{FF2B5EF4-FFF2-40B4-BE49-F238E27FC236}">
                <a16:creationId xmlns:a16="http://schemas.microsoft.com/office/drawing/2014/main" id="{EDF67B2A-F17D-4526-A191-484BE5742E87}"/>
              </a:ext>
            </a:extLst>
          </p:cNvPr>
          <p:cNvSpPr txBox="1"/>
          <p:nvPr/>
        </p:nvSpPr>
        <p:spPr>
          <a:xfrm>
            <a:off x="1819229" y="3775299"/>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26" name="文本框 25">
            <a:extLst>
              <a:ext uri="{FF2B5EF4-FFF2-40B4-BE49-F238E27FC236}">
                <a16:creationId xmlns:a16="http://schemas.microsoft.com/office/drawing/2014/main" id="{127ED147-B1C6-4D97-8D42-2DCFD0A9C82C}"/>
              </a:ext>
            </a:extLst>
          </p:cNvPr>
          <p:cNvSpPr txBox="1"/>
          <p:nvPr/>
        </p:nvSpPr>
        <p:spPr>
          <a:xfrm>
            <a:off x="1785906" y="4649569"/>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Tree>
    <p:extLst>
      <p:ext uri="{BB962C8B-B14F-4D97-AF65-F5344CB8AC3E}">
        <p14:creationId xmlns:p14="http://schemas.microsoft.com/office/powerpoint/2010/main" val="247099814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00"/>
                                        <p:tgtEl>
                                          <p:spTgt spid="10"/>
                                        </p:tgtEl>
                                      </p:cBhvr>
                                    </p:animEffect>
                                  </p:childTnLst>
                                </p:cTn>
                              </p:par>
                              <p:par>
                                <p:cTn id="38" presetID="10"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200"/>
                                        <p:tgtEl>
                                          <p:spTgt spid="11"/>
                                        </p:tgtEl>
                                      </p:cBhvr>
                                    </p:animEffect>
                                  </p:childTnLst>
                                </p:cTn>
                              </p:par>
                            </p:childTnLst>
                          </p:cTn>
                        </p:par>
                        <p:par>
                          <p:cTn id="41" fill="hold">
                            <p:stCondLst>
                              <p:cond delay="70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200"/>
                                        <p:tgtEl>
                                          <p:spTgt spid="12"/>
                                        </p:tgtEl>
                                      </p:cBhvr>
                                    </p:animEffect>
                                  </p:childTnLst>
                                </p:cTn>
                              </p:par>
                              <p:par>
                                <p:cTn id="45" presetID="10"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00"/>
                                        <p:tgtEl>
                                          <p:spTgt spid="13"/>
                                        </p:tgtEl>
                                      </p:cBhvr>
                                    </p:animEffect>
                                  </p:childTnLst>
                                </p:cTn>
                              </p:par>
                            </p:childTnLst>
                          </p:cTn>
                        </p:par>
                        <p:par>
                          <p:cTn id="48" fill="hold">
                            <p:stCondLst>
                              <p:cond delay="900"/>
                            </p:stCondLst>
                            <p:childTnLst>
                              <p:par>
                                <p:cTn id="49" presetID="10"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200"/>
                                        <p:tgtEl>
                                          <p:spTgt spid="19"/>
                                        </p:tgtEl>
                                      </p:cBhvr>
                                    </p:animEffect>
                                  </p:childTnLst>
                                </p:cTn>
                              </p:par>
                              <p:par>
                                <p:cTn id="52" presetID="10"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200"/>
                                        <p:tgtEl>
                                          <p:spTgt spid="20"/>
                                        </p:tgtEl>
                                      </p:cBhvr>
                                    </p:animEffect>
                                  </p:childTnLst>
                                </p:cTn>
                              </p:par>
                            </p:childTnLst>
                          </p:cTn>
                        </p:par>
                        <p:par>
                          <p:cTn id="55" fill="hold">
                            <p:stCondLst>
                              <p:cond delay="1100"/>
                            </p:stCondLst>
                            <p:childTnLst>
                              <p:par>
                                <p:cTn id="56" presetID="10"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200"/>
                                        <p:tgtEl>
                                          <p:spTgt spid="21"/>
                                        </p:tgtEl>
                                      </p:cBhvr>
                                    </p:animEffect>
                                  </p:childTnLst>
                                </p:cTn>
                              </p:par>
                              <p:par>
                                <p:cTn id="59" presetID="10" presetClass="entr" presetSubtype="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200"/>
                                        <p:tgtEl>
                                          <p:spTgt spid="2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10" grpId="0" animBg="1"/>
      <p:bldP spid="12" grpId="0" animBg="1"/>
      <p:bldP spid="19" grpId="0" animBg="1"/>
      <p:bldP spid="21" grpId="0" animBg="1"/>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04</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活动效果预估</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7" name="图片 6">
            <a:extLst>
              <a:ext uri="{FF2B5EF4-FFF2-40B4-BE49-F238E27FC236}">
                <a16:creationId xmlns:a16="http://schemas.microsoft.com/office/drawing/2014/main" id="{C75A2DD6-BCB8-4C42-8D5F-846C4C8E09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429000"/>
            <a:ext cx="5877222" cy="3429000"/>
          </a:xfrm>
          <a:prstGeom prst="rect">
            <a:avLst/>
          </a:prstGeom>
        </p:spPr>
      </p:pic>
      <p:sp>
        <p:nvSpPr>
          <p:cNvPr id="20" name="矩形: 圆角 19">
            <a:extLst>
              <a:ext uri="{FF2B5EF4-FFF2-40B4-BE49-F238E27FC236}">
                <a16:creationId xmlns:a16="http://schemas.microsoft.com/office/drawing/2014/main" id="{DE99E0E6-4C72-47B3-9858-19A72A074625}"/>
              </a:ext>
            </a:extLst>
          </p:cNvPr>
          <p:cNvSpPr/>
          <p:nvPr/>
        </p:nvSpPr>
        <p:spPr>
          <a:xfrm>
            <a:off x="1466383" y="1577326"/>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3DFB44AF-D349-4A05-9AC4-DE2E15AD9379}"/>
              </a:ext>
            </a:extLst>
          </p:cNvPr>
          <p:cNvSpPr txBox="1"/>
          <p:nvPr/>
        </p:nvSpPr>
        <p:spPr>
          <a:xfrm>
            <a:off x="1478113" y="1489325"/>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
        <p:nvSpPr>
          <p:cNvPr id="22" name="矩形: 圆角 21">
            <a:extLst>
              <a:ext uri="{FF2B5EF4-FFF2-40B4-BE49-F238E27FC236}">
                <a16:creationId xmlns:a16="http://schemas.microsoft.com/office/drawing/2014/main" id="{BBE4F2FA-8876-41D5-B40F-33AA11649FF4}"/>
              </a:ext>
            </a:extLst>
          </p:cNvPr>
          <p:cNvSpPr/>
          <p:nvPr/>
        </p:nvSpPr>
        <p:spPr>
          <a:xfrm>
            <a:off x="1466383" y="2667939"/>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F76628D9-2CBE-4123-91AC-1FCCF7265733}"/>
              </a:ext>
            </a:extLst>
          </p:cNvPr>
          <p:cNvSpPr txBox="1"/>
          <p:nvPr/>
        </p:nvSpPr>
        <p:spPr>
          <a:xfrm>
            <a:off x="1478113" y="2579938"/>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
        <p:nvSpPr>
          <p:cNvPr id="24" name="矩形: 圆角 23">
            <a:extLst>
              <a:ext uri="{FF2B5EF4-FFF2-40B4-BE49-F238E27FC236}">
                <a16:creationId xmlns:a16="http://schemas.microsoft.com/office/drawing/2014/main" id="{07E62E88-97CD-4183-847E-9CB5F3347D8B}"/>
              </a:ext>
            </a:extLst>
          </p:cNvPr>
          <p:cNvSpPr/>
          <p:nvPr/>
        </p:nvSpPr>
        <p:spPr>
          <a:xfrm>
            <a:off x="1454653" y="3866501"/>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84B33E9E-4B32-42F9-8EA7-B31127D13AAE}"/>
              </a:ext>
            </a:extLst>
          </p:cNvPr>
          <p:cNvSpPr txBox="1"/>
          <p:nvPr/>
        </p:nvSpPr>
        <p:spPr>
          <a:xfrm>
            <a:off x="1466383" y="3778500"/>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
        <p:nvSpPr>
          <p:cNvPr id="26" name="矩形: 圆角 25">
            <a:extLst>
              <a:ext uri="{FF2B5EF4-FFF2-40B4-BE49-F238E27FC236}">
                <a16:creationId xmlns:a16="http://schemas.microsoft.com/office/drawing/2014/main" id="{36545E34-B0A6-415B-AC9C-6C798310CD37}"/>
              </a:ext>
            </a:extLst>
          </p:cNvPr>
          <p:cNvSpPr/>
          <p:nvPr/>
        </p:nvSpPr>
        <p:spPr>
          <a:xfrm>
            <a:off x="1466383" y="5045115"/>
            <a:ext cx="131880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8D9F03F1-D94B-4681-9826-5C5C6A4BA405}"/>
              </a:ext>
            </a:extLst>
          </p:cNvPr>
          <p:cNvSpPr txBox="1"/>
          <p:nvPr/>
        </p:nvSpPr>
        <p:spPr>
          <a:xfrm>
            <a:off x="1478113" y="4957114"/>
            <a:ext cx="5954766" cy="881460"/>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单击此处添加文本单击此处添加</a:t>
            </a:r>
          </a:p>
        </p:txBody>
      </p:sp>
    </p:spTree>
    <p:extLst>
      <p:ext uri="{BB962C8B-B14F-4D97-AF65-F5344CB8AC3E}">
        <p14:creationId xmlns:p14="http://schemas.microsoft.com/office/powerpoint/2010/main" val="241274380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20" grpId="0" animBg="1"/>
      <p:bldP spid="21" grpId="0"/>
      <p:bldP spid="22" grpId="0" animBg="1"/>
      <p:bldP spid="23" grpId="0"/>
      <p:bldP spid="24" grpId="0" animBg="1"/>
      <p:bldP spid="25" grpId="0"/>
      <p:bldP spid="26" grpId="0" animBg="1"/>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id="{19549FB1-72EC-4C79-800E-053C862FD5AB}"/>
              </a:ext>
            </a:extLst>
          </p:cNvPr>
          <p:cNvPicPr>
            <a:picLocks noChangeAspect="1"/>
          </p:cNvPicPr>
          <p:nvPr/>
        </p:nvPicPr>
        <p:blipFill rotWithShape="1">
          <a:blip r:embed="rId3">
            <a:extLst>
              <a:ext uri="{28A0092B-C50C-407E-A947-70E740481C1C}">
                <a14:useLocalDpi xmlns:a14="http://schemas.microsoft.com/office/drawing/2010/main" val="0"/>
              </a:ext>
            </a:extLst>
          </a:blip>
          <a:srcRect l="12336" t="65546"/>
          <a:stretch/>
        </p:blipFill>
        <p:spPr>
          <a:xfrm rot="20331966">
            <a:off x="4933563" y="5333523"/>
            <a:ext cx="6175654" cy="2639757"/>
          </a:xfrm>
          <a:prstGeom prst="rect">
            <a:avLst/>
          </a:prstGeom>
        </p:spPr>
      </p:pic>
      <p:pic>
        <p:nvPicPr>
          <p:cNvPr id="25" name="图片 24" descr="2484163_123658072_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90230" y="1562219"/>
            <a:ext cx="3221103" cy="3219451"/>
          </a:xfrm>
          <a:custGeom>
            <a:avLst/>
            <a:gdLst>
              <a:gd name="connsiteX0" fmla="*/ 0 w 3097213"/>
              <a:gd name="connsiteY0" fmla="*/ 0 h 3095625"/>
              <a:gd name="connsiteX1" fmla="*/ 3097213 w 3097213"/>
              <a:gd name="connsiteY1" fmla="*/ 0 h 3095625"/>
              <a:gd name="connsiteX2" fmla="*/ 3097213 w 3097213"/>
              <a:gd name="connsiteY2" fmla="*/ 3095625 h 3095625"/>
              <a:gd name="connsiteX3" fmla="*/ 663475 w 3097213"/>
              <a:gd name="connsiteY3" fmla="*/ 3095625 h 3095625"/>
              <a:gd name="connsiteX4" fmla="*/ 663475 w 3097213"/>
              <a:gd name="connsiteY4" fmla="*/ 2868910 h 3095625"/>
              <a:gd name="connsiteX5" fmla="*/ 0 w 3097213"/>
              <a:gd name="connsiteY5" fmla="*/ 2868910 h 309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7213" h="3095625">
                <a:moveTo>
                  <a:pt x="0" y="0"/>
                </a:moveTo>
                <a:lnTo>
                  <a:pt x="3097213" y="0"/>
                </a:lnTo>
                <a:lnTo>
                  <a:pt x="3097213" y="3095625"/>
                </a:lnTo>
                <a:lnTo>
                  <a:pt x="663475" y="3095625"/>
                </a:lnTo>
                <a:lnTo>
                  <a:pt x="663475" y="2868910"/>
                </a:lnTo>
                <a:lnTo>
                  <a:pt x="0" y="286891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nvSpPr>
        <p:spPr>
          <a:xfrm>
            <a:off x="6676763" y="1220587"/>
            <a:ext cx="4095750" cy="683264"/>
          </a:xfrm>
          <a:prstGeom prst="rect">
            <a:avLst/>
          </a:prstGeom>
        </p:spPr>
        <p:txBody>
          <a:bodyPr wrap="square">
            <a:spAutoFit/>
          </a:bodyPr>
          <a:lstStyle/>
          <a:p>
            <a:pPr>
              <a:lnSpc>
                <a:spcPct val="120000"/>
              </a:lnSpc>
            </a:pPr>
            <a:r>
              <a:rPr lang="en-US" altLang="zh-CN" sz="1600" b="1" dirty="0">
                <a:solidFill>
                  <a:schemeClr val="accent3"/>
                </a:solidFill>
                <a:latin typeface="Microsoft YaHei" charset="-122"/>
                <a:ea typeface="Microsoft YaHei" charset="-122"/>
                <a:cs typeface="Microsoft YaHei" charset="-122"/>
              </a:rPr>
              <a:t>1. </a:t>
            </a:r>
            <a:r>
              <a:rPr lang="zh-CN" altLang="en-US" sz="1600" b="1" dirty="0">
                <a:solidFill>
                  <a:schemeClr val="accent3"/>
                </a:solidFill>
                <a:latin typeface="Microsoft YaHei" charset="-122"/>
                <a:ea typeface="Microsoft YaHei" charset="-122"/>
                <a:cs typeface="Microsoft YaHei" charset="-122"/>
              </a:rPr>
              <a:t>树形，表示全民义务植树</a:t>
            </a:r>
            <a:r>
              <a:rPr lang="en-US" altLang="zh-CN" sz="1600" b="1" dirty="0">
                <a:solidFill>
                  <a:schemeClr val="accent3"/>
                </a:solidFill>
                <a:latin typeface="Microsoft YaHei" charset="-122"/>
                <a:ea typeface="Microsoft YaHei" charset="-122"/>
                <a:cs typeface="Microsoft YaHei" charset="-122"/>
              </a:rPr>
              <a:t>3</a:t>
            </a:r>
            <a:r>
              <a:rPr lang="zh-CN" altLang="en-US" sz="1600" b="1" dirty="0">
                <a:solidFill>
                  <a:schemeClr val="accent3"/>
                </a:solidFill>
                <a:latin typeface="Microsoft YaHei" charset="-122"/>
                <a:ea typeface="Microsoft YaHei" charset="-122"/>
                <a:cs typeface="Microsoft YaHei" charset="-122"/>
              </a:rPr>
              <a:t>至</a:t>
            </a:r>
            <a:r>
              <a:rPr lang="en-US" altLang="zh-CN" sz="1600" b="1" dirty="0">
                <a:solidFill>
                  <a:schemeClr val="accent3"/>
                </a:solidFill>
                <a:latin typeface="Microsoft YaHei" charset="-122"/>
                <a:ea typeface="Microsoft YaHei" charset="-122"/>
                <a:cs typeface="Microsoft YaHei" charset="-122"/>
              </a:rPr>
              <a:t>5</a:t>
            </a:r>
            <a:r>
              <a:rPr lang="zh-CN" altLang="en-US" sz="1600" b="1" dirty="0">
                <a:solidFill>
                  <a:schemeClr val="accent3"/>
                </a:solidFill>
                <a:latin typeface="Microsoft YaHei" charset="-122"/>
                <a:ea typeface="Microsoft YaHei" charset="-122"/>
                <a:cs typeface="Microsoft YaHei" charset="-122"/>
              </a:rPr>
              <a:t>棵，人人动手，绿化祖国大地。 </a:t>
            </a:r>
          </a:p>
        </p:txBody>
      </p:sp>
      <p:sp>
        <p:nvSpPr>
          <p:cNvPr id="27" name="矩形 26"/>
          <p:cNvSpPr/>
          <p:nvPr/>
        </p:nvSpPr>
        <p:spPr>
          <a:xfrm>
            <a:off x="6676763" y="2799194"/>
            <a:ext cx="4233862" cy="683264"/>
          </a:xfrm>
          <a:prstGeom prst="rect">
            <a:avLst/>
          </a:prstGeom>
        </p:spPr>
        <p:txBody>
          <a:bodyPr wrap="square">
            <a:spAutoFit/>
          </a:bodyPr>
          <a:lstStyle/>
          <a:p>
            <a:pPr>
              <a:lnSpc>
                <a:spcPct val="120000"/>
              </a:lnSpc>
            </a:pPr>
            <a:r>
              <a:rPr lang="en-US" altLang="zh-CN" sz="1600" b="1" dirty="0">
                <a:solidFill>
                  <a:schemeClr val="accent3"/>
                </a:solidFill>
                <a:latin typeface="Microsoft YaHei" charset="-122"/>
                <a:ea typeface="Microsoft YaHei" charset="-122"/>
                <a:cs typeface="Microsoft YaHei" charset="-122"/>
              </a:rPr>
              <a:t>2. “</a:t>
            </a:r>
            <a:r>
              <a:rPr lang="zh-CN" altLang="en-US" sz="1600" b="1" dirty="0">
                <a:solidFill>
                  <a:schemeClr val="accent3"/>
                </a:solidFill>
                <a:latin typeface="Microsoft YaHei" charset="-122"/>
                <a:ea typeface="Microsoft YaHei" charset="-122"/>
                <a:cs typeface="Microsoft YaHei" charset="-122"/>
              </a:rPr>
              <a:t>中国植树节”和“</a:t>
            </a:r>
            <a:r>
              <a:rPr lang="en-US" altLang="zh-CN" sz="1600" b="1" dirty="0">
                <a:solidFill>
                  <a:schemeClr val="accent3"/>
                </a:solidFill>
                <a:latin typeface="Microsoft YaHei" charset="-122"/>
                <a:ea typeface="Microsoft YaHei" charset="-122"/>
                <a:cs typeface="Microsoft YaHei" charset="-122"/>
              </a:rPr>
              <a:t>3.12”</a:t>
            </a:r>
            <a:r>
              <a:rPr lang="zh-CN" altLang="en-US" sz="1600" b="1" dirty="0">
                <a:solidFill>
                  <a:schemeClr val="accent3"/>
                </a:solidFill>
                <a:latin typeface="Microsoft YaHei" charset="-122"/>
                <a:ea typeface="Microsoft YaHei" charset="-122"/>
                <a:cs typeface="Microsoft YaHei" charset="-122"/>
              </a:rPr>
              <a:t>，表示改造自然，造福人类，年年植树，坚韧不拔的决心。 </a:t>
            </a:r>
          </a:p>
        </p:txBody>
      </p:sp>
      <p:sp>
        <p:nvSpPr>
          <p:cNvPr id="37" name="矩形 36"/>
          <p:cNvSpPr/>
          <p:nvPr/>
        </p:nvSpPr>
        <p:spPr>
          <a:xfrm>
            <a:off x="6676763" y="4377801"/>
            <a:ext cx="4164806" cy="978729"/>
          </a:xfrm>
          <a:prstGeom prst="rect">
            <a:avLst/>
          </a:prstGeom>
        </p:spPr>
        <p:txBody>
          <a:bodyPr wrap="square">
            <a:spAutoFit/>
          </a:bodyPr>
          <a:lstStyle/>
          <a:p>
            <a:pPr>
              <a:lnSpc>
                <a:spcPct val="120000"/>
              </a:lnSpc>
            </a:pPr>
            <a:r>
              <a:rPr lang="en-US" altLang="zh-CN" sz="1600" b="1" dirty="0">
                <a:solidFill>
                  <a:schemeClr val="accent3"/>
                </a:solidFill>
                <a:latin typeface="Microsoft YaHei" charset="-122"/>
                <a:ea typeface="Microsoft YaHei" charset="-122"/>
                <a:cs typeface="Microsoft YaHei" charset="-122"/>
              </a:rPr>
              <a:t>3. </a:t>
            </a:r>
            <a:r>
              <a:rPr lang="zh-CN" altLang="en-US" sz="1600" b="1" dirty="0">
                <a:solidFill>
                  <a:schemeClr val="accent3"/>
                </a:solidFill>
                <a:latin typeface="Microsoft YaHei" charset="-122"/>
                <a:ea typeface="Microsoft YaHei" charset="-122"/>
                <a:cs typeface="Microsoft YaHei" charset="-122"/>
              </a:rPr>
              <a:t>五棵树可会意为“森林”，由此引伸连接着外圈，显示着绿化祖国，实现以森林为主体的自然生态体系的良性循环。 </a:t>
            </a:r>
          </a:p>
        </p:txBody>
      </p:sp>
      <p:sp>
        <p:nvSpPr>
          <p:cNvPr id="38" name="任意形状 11"/>
          <p:cNvSpPr/>
          <p:nvPr/>
        </p:nvSpPr>
        <p:spPr>
          <a:xfrm>
            <a:off x="4522493" y="1521786"/>
            <a:ext cx="1557337" cy="242887"/>
          </a:xfrm>
          <a:custGeom>
            <a:avLst/>
            <a:gdLst>
              <a:gd name="connsiteX0" fmla="*/ 0 w 1557337"/>
              <a:gd name="connsiteY0" fmla="*/ 242887 h 242887"/>
              <a:gd name="connsiteX1" fmla="*/ 242887 w 1557337"/>
              <a:gd name="connsiteY1" fmla="*/ 0 h 242887"/>
              <a:gd name="connsiteX2" fmla="*/ 1557337 w 1557337"/>
              <a:gd name="connsiteY2" fmla="*/ 0 h 242887"/>
            </a:gdLst>
            <a:ahLst/>
            <a:cxnLst>
              <a:cxn ang="0">
                <a:pos x="connsiteX0" y="connsiteY0"/>
              </a:cxn>
              <a:cxn ang="0">
                <a:pos x="connsiteX1" y="connsiteY1"/>
              </a:cxn>
              <a:cxn ang="0">
                <a:pos x="connsiteX2" y="connsiteY2"/>
              </a:cxn>
            </a:cxnLst>
            <a:rect l="l" t="t" r="r" b="b"/>
            <a:pathLst>
              <a:path w="1557337" h="242887">
                <a:moveTo>
                  <a:pt x="0" y="242887"/>
                </a:moveTo>
                <a:lnTo>
                  <a:pt x="242887" y="0"/>
                </a:lnTo>
                <a:lnTo>
                  <a:pt x="1557337" y="0"/>
                </a:ln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任意形状 12"/>
          <p:cNvSpPr/>
          <p:nvPr/>
        </p:nvSpPr>
        <p:spPr>
          <a:xfrm flipV="1">
            <a:off x="4522492" y="4694677"/>
            <a:ext cx="1557337" cy="242887"/>
          </a:xfrm>
          <a:custGeom>
            <a:avLst/>
            <a:gdLst>
              <a:gd name="connsiteX0" fmla="*/ 0 w 1557337"/>
              <a:gd name="connsiteY0" fmla="*/ 242887 h 242887"/>
              <a:gd name="connsiteX1" fmla="*/ 242887 w 1557337"/>
              <a:gd name="connsiteY1" fmla="*/ 0 h 242887"/>
              <a:gd name="connsiteX2" fmla="*/ 1557337 w 1557337"/>
              <a:gd name="connsiteY2" fmla="*/ 0 h 242887"/>
            </a:gdLst>
            <a:ahLst/>
            <a:cxnLst>
              <a:cxn ang="0">
                <a:pos x="connsiteX0" y="connsiteY0"/>
              </a:cxn>
              <a:cxn ang="0">
                <a:pos x="connsiteX1" y="connsiteY1"/>
              </a:cxn>
              <a:cxn ang="0">
                <a:pos x="connsiteX2" y="connsiteY2"/>
              </a:cxn>
            </a:cxnLst>
            <a:rect l="l" t="t" r="r" b="b"/>
            <a:pathLst>
              <a:path w="1557337" h="242887">
                <a:moveTo>
                  <a:pt x="0" y="242887"/>
                </a:moveTo>
                <a:lnTo>
                  <a:pt x="242887" y="0"/>
                </a:lnTo>
                <a:lnTo>
                  <a:pt x="1557337" y="0"/>
                </a:ln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0" name="直线连接符 14"/>
          <p:cNvCxnSpPr/>
          <p:nvPr/>
        </p:nvCxnSpPr>
        <p:spPr>
          <a:xfrm>
            <a:off x="4665368" y="3193423"/>
            <a:ext cx="1414461" cy="0"/>
          </a:xfrm>
          <a:prstGeom prst="line">
            <a:avLst/>
          </a:prstGeom>
          <a:ln w="28575">
            <a:solidFill>
              <a:srgbClr val="10845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743832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1000"/>
                                        <p:tgtEl>
                                          <p:spTgt spid="3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1000"/>
                                        <p:tgtEl>
                                          <p:spTgt spid="39"/>
                                        </p:tgtEl>
                                      </p:cBhvr>
                                    </p:animEffect>
                                  </p:childTnLst>
                                </p:cTn>
                              </p:par>
                              <p:par>
                                <p:cTn id="15" presetID="2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1000"/>
                                        <p:tgtEl>
                                          <p:spTgt spid="40"/>
                                        </p:tgtEl>
                                      </p:cBhvr>
                                    </p:animEffect>
                                  </p:childTnLst>
                                </p:cTn>
                              </p:par>
                            </p:childTnLst>
                          </p:cTn>
                        </p:par>
                        <p:par>
                          <p:cTn id="18" fill="hold">
                            <p:stCondLst>
                              <p:cond delay="3000"/>
                            </p:stCondLst>
                            <p:childTnLst>
                              <p:par>
                                <p:cTn id="19" presetID="2" presetClass="entr" presetSubtype="4" decel="5000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1000" fill="hold"/>
                                        <p:tgtEl>
                                          <p:spTgt spid="26"/>
                                        </p:tgtEl>
                                        <p:attrNameLst>
                                          <p:attrName>ppt_x</p:attrName>
                                        </p:attrNameLst>
                                      </p:cBhvr>
                                      <p:tavLst>
                                        <p:tav tm="0">
                                          <p:val>
                                            <p:strVal val="#ppt_x"/>
                                          </p:val>
                                        </p:tav>
                                        <p:tav tm="100000">
                                          <p:val>
                                            <p:strVal val="#ppt_x"/>
                                          </p:val>
                                        </p:tav>
                                      </p:tavLst>
                                    </p:anim>
                                    <p:anim calcmode="lin" valueType="num">
                                      <p:cBhvr additive="base">
                                        <p:cTn id="22" dur="10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decel="5000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1000" fill="hold"/>
                                        <p:tgtEl>
                                          <p:spTgt spid="27"/>
                                        </p:tgtEl>
                                        <p:attrNameLst>
                                          <p:attrName>ppt_x</p:attrName>
                                        </p:attrNameLst>
                                      </p:cBhvr>
                                      <p:tavLst>
                                        <p:tav tm="0">
                                          <p:val>
                                            <p:strVal val="#ppt_x"/>
                                          </p:val>
                                        </p:tav>
                                        <p:tav tm="100000">
                                          <p:val>
                                            <p:strVal val="#ppt_x"/>
                                          </p:val>
                                        </p:tav>
                                      </p:tavLst>
                                    </p:anim>
                                    <p:anim calcmode="lin" valueType="num">
                                      <p:cBhvr additive="base">
                                        <p:cTn id="26" dur="1000" fill="hold"/>
                                        <p:tgtEl>
                                          <p:spTgt spid="27"/>
                                        </p:tgtEl>
                                        <p:attrNameLst>
                                          <p:attrName>ppt_y</p:attrName>
                                        </p:attrNameLst>
                                      </p:cBhvr>
                                      <p:tavLst>
                                        <p:tav tm="0">
                                          <p:val>
                                            <p:strVal val="1+#ppt_h/2"/>
                                          </p:val>
                                        </p:tav>
                                        <p:tav tm="100000">
                                          <p:val>
                                            <p:strVal val="#ppt_y"/>
                                          </p:val>
                                        </p:tav>
                                      </p:tavLst>
                                    </p:anim>
                                  </p:childTnLst>
                                </p:cTn>
                              </p:par>
                              <p:par>
                                <p:cTn id="27" presetID="2" presetClass="entr" presetSubtype="4" decel="5000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1000" fill="hold"/>
                                        <p:tgtEl>
                                          <p:spTgt spid="37"/>
                                        </p:tgtEl>
                                        <p:attrNameLst>
                                          <p:attrName>ppt_x</p:attrName>
                                        </p:attrNameLst>
                                      </p:cBhvr>
                                      <p:tavLst>
                                        <p:tav tm="0">
                                          <p:val>
                                            <p:strVal val="#ppt_x"/>
                                          </p:val>
                                        </p:tav>
                                        <p:tav tm="100000">
                                          <p:val>
                                            <p:strVal val="#ppt_x"/>
                                          </p:val>
                                        </p:tav>
                                      </p:tavLst>
                                    </p:anim>
                                    <p:anim calcmode="lin" valueType="num">
                                      <p:cBhvr additive="base">
                                        <p:cTn id="30"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7" grpId="0"/>
      <p:bldP spid="38" grpId="0" animBg="1"/>
      <p:bldP spid="3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C5F6594-BD70-4F76-AABE-4A204547AC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pic>
        <p:nvPicPr>
          <p:cNvPr id="4" name="图片 3">
            <a:extLst>
              <a:ext uri="{FF2B5EF4-FFF2-40B4-BE49-F238E27FC236}">
                <a16:creationId xmlns:a16="http://schemas.microsoft.com/office/drawing/2014/main" id="{A7BFD53A-D810-4FB2-9757-B1F4C312AA93}"/>
              </a:ext>
            </a:extLst>
          </p:cNvPr>
          <p:cNvPicPr>
            <a:picLocks noChangeAspect="1"/>
          </p:cNvPicPr>
          <p:nvPr/>
        </p:nvPicPr>
        <p:blipFill rotWithShape="1">
          <a:blip r:embed="rId3">
            <a:extLst>
              <a:ext uri="{28A0092B-C50C-407E-A947-70E740481C1C}">
                <a14:useLocalDpi xmlns:a14="http://schemas.microsoft.com/office/drawing/2010/main" val="0"/>
              </a:ext>
            </a:extLst>
          </a:blip>
          <a:srcRect t="91077" r="2564"/>
          <a:stretch/>
        </p:blipFill>
        <p:spPr>
          <a:xfrm>
            <a:off x="0" y="6246054"/>
            <a:ext cx="6682154" cy="611945"/>
          </a:xfrm>
          <a:prstGeom prst="rect">
            <a:avLst/>
          </a:prstGeom>
        </p:spPr>
      </p:pic>
      <p:pic>
        <p:nvPicPr>
          <p:cNvPr id="8" name="图片 7">
            <a:extLst>
              <a:ext uri="{FF2B5EF4-FFF2-40B4-BE49-F238E27FC236}">
                <a16:creationId xmlns:a16="http://schemas.microsoft.com/office/drawing/2014/main" id="{F33644B2-D69C-4DE2-A769-6F8C8577ED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82154" y="2069442"/>
            <a:ext cx="5041402" cy="5041402"/>
          </a:xfrm>
          <a:prstGeom prst="rect">
            <a:avLst/>
          </a:prstGeom>
        </p:spPr>
      </p:pic>
      <p:pic>
        <p:nvPicPr>
          <p:cNvPr id="5" name="图片 4">
            <a:extLst>
              <a:ext uri="{FF2B5EF4-FFF2-40B4-BE49-F238E27FC236}">
                <a16:creationId xmlns:a16="http://schemas.microsoft.com/office/drawing/2014/main" id="{7225C980-66D7-42D5-AFAD-C4F40C2537DB}"/>
              </a:ext>
            </a:extLst>
          </p:cNvPr>
          <p:cNvPicPr>
            <a:picLocks noChangeAspect="1"/>
          </p:cNvPicPr>
          <p:nvPr/>
        </p:nvPicPr>
        <p:blipFill rotWithShape="1">
          <a:blip r:embed="rId5">
            <a:extLst>
              <a:ext uri="{28A0092B-C50C-407E-A947-70E740481C1C}">
                <a14:useLocalDpi xmlns:a14="http://schemas.microsoft.com/office/drawing/2010/main" val="0"/>
              </a:ext>
            </a:extLst>
          </a:blip>
          <a:srcRect t="27620" b="22739"/>
          <a:stretch/>
        </p:blipFill>
        <p:spPr>
          <a:xfrm>
            <a:off x="914400" y="1092786"/>
            <a:ext cx="7930383" cy="3936698"/>
          </a:xfrm>
          <a:prstGeom prst="rect">
            <a:avLst/>
          </a:prstGeom>
        </p:spPr>
      </p:pic>
    </p:spTree>
    <p:extLst>
      <p:ext uri="{BB962C8B-B14F-4D97-AF65-F5344CB8AC3E}">
        <p14:creationId xmlns:p14="http://schemas.microsoft.com/office/powerpoint/2010/main" val="222216823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510043D-598D-4827-A6EE-6F6BA4B1AADC}"/>
              </a:ext>
            </a:extLst>
          </p:cNvPr>
          <p:cNvSpPr txBox="1"/>
          <p:nvPr/>
        </p:nvSpPr>
        <p:spPr>
          <a:xfrm>
            <a:off x="1228931" y="1667661"/>
            <a:ext cx="3686628" cy="3154710"/>
          </a:xfrm>
          <a:prstGeom prst="rect">
            <a:avLst/>
          </a:prstGeom>
          <a:noFill/>
        </p:spPr>
        <p:txBody>
          <a:bodyPr wrap="square" rtlCol="0">
            <a:spAutoFit/>
          </a:bodyPr>
          <a:lstStyle/>
          <a:p>
            <a:r>
              <a:rPr lang="en-US" altLang="zh-CN" sz="19900" dirty="0">
                <a:solidFill>
                  <a:srgbClr val="BB743F"/>
                </a:solidFill>
              </a:rPr>
              <a:t>01</a:t>
            </a:r>
            <a:endParaRPr lang="zh-CN" altLang="en-US" sz="19900" dirty="0">
              <a:solidFill>
                <a:srgbClr val="BB743F"/>
              </a:solidFill>
            </a:endParaRPr>
          </a:p>
        </p:txBody>
      </p:sp>
      <p:sp>
        <p:nvSpPr>
          <p:cNvPr id="7" name="文本框 6">
            <a:extLst>
              <a:ext uri="{FF2B5EF4-FFF2-40B4-BE49-F238E27FC236}">
                <a16:creationId xmlns:a16="http://schemas.microsoft.com/office/drawing/2014/main" id="{BD74D805-5E5F-4059-BFE9-6DCE9A0FE3FF}"/>
              </a:ext>
            </a:extLst>
          </p:cNvPr>
          <p:cNvSpPr txBox="1"/>
          <p:nvPr/>
        </p:nvSpPr>
        <p:spPr>
          <a:xfrm>
            <a:off x="3829774" y="2782669"/>
            <a:ext cx="3290062" cy="646331"/>
          </a:xfrm>
          <a:prstGeom prst="rect">
            <a:avLst/>
          </a:prstGeom>
          <a:noFill/>
        </p:spPr>
        <p:txBody>
          <a:bodyPr wrap="square" rtlCol="0">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rPr>
              <a:t>活动前期准备</a:t>
            </a:r>
          </a:p>
        </p:txBody>
      </p:sp>
      <p:sp>
        <p:nvSpPr>
          <p:cNvPr id="8" name="文本框 7">
            <a:extLst>
              <a:ext uri="{FF2B5EF4-FFF2-40B4-BE49-F238E27FC236}">
                <a16:creationId xmlns:a16="http://schemas.microsoft.com/office/drawing/2014/main" id="{096959EC-952A-48EB-B062-72A05EE3D4A5}"/>
              </a:ext>
            </a:extLst>
          </p:cNvPr>
          <p:cNvSpPr txBox="1"/>
          <p:nvPr/>
        </p:nvSpPr>
        <p:spPr>
          <a:xfrm>
            <a:off x="4087981" y="3429000"/>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4609" y="3015804"/>
            <a:ext cx="4417391" cy="3602059"/>
          </a:xfrm>
          <a:prstGeom prst="rect">
            <a:avLst/>
          </a:prstGeom>
        </p:spPr>
      </p:pic>
    </p:spTree>
    <p:extLst>
      <p:ext uri="{BB962C8B-B14F-4D97-AF65-F5344CB8AC3E}">
        <p14:creationId xmlns:p14="http://schemas.microsoft.com/office/powerpoint/2010/main" val="3855708612"/>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wipe(left)">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500"/>
                            </p:stCondLst>
                            <p:childTnLst>
                              <p:par>
                                <p:cTn id="32" presetID="35" presetClass="entr" presetSubtype="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2000"/>
                                        <p:tgtEl>
                                          <p:spTgt spid="2"/>
                                        </p:tgtEl>
                                      </p:cBhvr>
                                    </p:animEffect>
                                    <p:anim calcmode="lin" valueType="num">
                                      <p:cBhvr>
                                        <p:cTn id="35" dur="2000" fill="hold"/>
                                        <p:tgtEl>
                                          <p:spTgt spid="2"/>
                                        </p:tgtEl>
                                        <p:attrNameLst>
                                          <p:attrName>style.rotation</p:attrName>
                                        </p:attrNameLst>
                                      </p:cBhvr>
                                      <p:tavLst>
                                        <p:tav tm="0">
                                          <p:val>
                                            <p:fltVal val="720"/>
                                          </p:val>
                                        </p:tav>
                                        <p:tav tm="100000">
                                          <p:val>
                                            <p:fltVal val="0"/>
                                          </p:val>
                                        </p:tav>
                                      </p:tavLst>
                                    </p:anim>
                                    <p:anim calcmode="lin" valueType="num">
                                      <p:cBhvr>
                                        <p:cTn id="36" dur="2000" fill="hold"/>
                                        <p:tgtEl>
                                          <p:spTgt spid="2"/>
                                        </p:tgtEl>
                                        <p:attrNameLst>
                                          <p:attrName>ppt_h</p:attrName>
                                        </p:attrNameLst>
                                      </p:cBhvr>
                                      <p:tavLst>
                                        <p:tav tm="0">
                                          <p:val>
                                            <p:fltVal val="0"/>
                                          </p:val>
                                        </p:tav>
                                        <p:tav tm="100000">
                                          <p:val>
                                            <p:strVal val="#ppt_h"/>
                                          </p:val>
                                        </p:tav>
                                      </p:tavLst>
                                    </p:anim>
                                    <p:anim calcmode="lin" valueType="num">
                                      <p:cBhvr>
                                        <p:cTn id="37"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53649A1-D6B4-427A-9ED4-9EF4A35A83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964" y="846293"/>
            <a:ext cx="4848301" cy="6858000"/>
          </a:xfrm>
          <a:prstGeom prst="rect">
            <a:avLst/>
          </a:prstGeom>
        </p:spPr>
      </p:pic>
      <p:sp>
        <p:nvSpPr>
          <p:cNvPr id="4" name="矩形 3">
            <a:extLst>
              <a:ext uri="{FF2B5EF4-FFF2-40B4-BE49-F238E27FC236}">
                <a16:creationId xmlns:a16="http://schemas.microsoft.com/office/drawing/2014/main" id="{14E86334-7580-4532-A780-82A183655F3A}"/>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669F8D6B-BB36-4633-BF58-DC68F684C50F}"/>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C4FB021E-0695-4B2A-B923-26616BC13DC7}"/>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01</a:t>
            </a:r>
            <a:endParaRPr lang="zh-CN" altLang="en-US" sz="2400" dirty="0">
              <a:solidFill>
                <a:schemeClr val="bg1"/>
              </a:solidFill>
            </a:endParaRPr>
          </a:p>
        </p:txBody>
      </p:sp>
      <p:sp>
        <p:nvSpPr>
          <p:cNvPr id="7" name="文本框 6">
            <a:extLst>
              <a:ext uri="{FF2B5EF4-FFF2-40B4-BE49-F238E27FC236}">
                <a16:creationId xmlns:a16="http://schemas.microsoft.com/office/drawing/2014/main" id="{4DA52585-3565-4326-B471-35AE1409E4C4}"/>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活动前期准备</a:t>
            </a:r>
          </a:p>
        </p:txBody>
      </p:sp>
      <p:sp>
        <p:nvSpPr>
          <p:cNvPr id="8" name="文本框 7">
            <a:extLst>
              <a:ext uri="{FF2B5EF4-FFF2-40B4-BE49-F238E27FC236}">
                <a16:creationId xmlns:a16="http://schemas.microsoft.com/office/drawing/2014/main" id="{5FF4ECFB-C388-4EF1-A5F1-380F5F6BD152}"/>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sp>
        <p:nvSpPr>
          <p:cNvPr id="9" name="Shape 987">
            <a:extLst>
              <a:ext uri="{FF2B5EF4-FFF2-40B4-BE49-F238E27FC236}">
                <a16:creationId xmlns:a16="http://schemas.microsoft.com/office/drawing/2014/main" id="{FC3A5BCE-7317-42EF-A612-8AAD2C776D89}"/>
              </a:ext>
            </a:extLst>
          </p:cNvPr>
          <p:cNvSpPr/>
          <p:nvPr/>
        </p:nvSpPr>
        <p:spPr>
          <a:xfrm>
            <a:off x="1519237" y="2218578"/>
            <a:ext cx="647700" cy="647700"/>
          </a:xfrm>
          <a:prstGeom prst="rect">
            <a:avLst/>
          </a:prstGeom>
          <a:solidFill>
            <a:srgbClr val="95B372"/>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sp>
        <p:nvSpPr>
          <p:cNvPr id="10" name="Shape 988">
            <a:extLst>
              <a:ext uri="{FF2B5EF4-FFF2-40B4-BE49-F238E27FC236}">
                <a16:creationId xmlns:a16="http://schemas.microsoft.com/office/drawing/2014/main" id="{14988710-A5C1-4216-9B9D-446BAA014317}"/>
              </a:ext>
            </a:extLst>
          </p:cNvPr>
          <p:cNvSpPr>
            <a:spLocks/>
          </p:cNvSpPr>
          <p:nvPr/>
        </p:nvSpPr>
        <p:spPr bwMode="auto">
          <a:xfrm>
            <a:off x="1706562" y="2383678"/>
            <a:ext cx="358775" cy="317500"/>
          </a:xfrm>
          <a:custGeom>
            <a:avLst/>
            <a:gdLst>
              <a:gd name="T0" fmla="*/ 178817 w 21446"/>
              <a:gd name="T1" fmla="*/ 159068 h 21471"/>
              <a:gd name="T2" fmla="*/ 178817 w 21446"/>
              <a:gd name="T3" fmla="*/ 159068 h 21471"/>
              <a:gd name="T4" fmla="*/ 178817 w 21446"/>
              <a:gd name="T5" fmla="*/ 159068 h 21471"/>
              <a:gd name="T6" fmla="*/ 178817 w 21446"/>
              <a:gd name="T7" fmla="*/ 159068 h 21471"/>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11" name="Shape 990">
            <a:extLst>
              <a:ext uri="{FF2B5EF4-FFF2-40B4-BE49-F238E27FC236}">
                <a16:creationId xmlns:a16="http://schemas.microsoft.com/office/drawing/2014/main" id="{17D80F40-1E52-4CD7-BDE3-918E683F5FE2}"/>
              </a:ext>
            </a:extLst>
          </p:cNvPr>
          <p:cNvSpPr/>
          <p:nvPr/>
        </p:nvSpPr>
        <p:spPr>
          <a:xfrm>
            <a:off x="1519237" y="3083766"/>
            <a:ext cx="647700" cy="647700"/>
          </a:xfrm>
          <a:prstGeom prst="rect">
            <a:avLst/>
          </a:prstGeom>
          <a:solidFill>
            <a:schemeClr val="accent3"/>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grpSp>
        <p:nvGrpSpPr>
          <p:cNvPr id="12" name="Group 996">
            <a:extLst>
              <a:ext uri="{FF2B5EF4-FFF2-40B4-BE49-F238E27FC236}">
                <a16:creationId xmlns:a16="http://schemas.microsoft.com/office/drawing/2014/main" id="{E35FCEB0-19ED-4732-B6D4-B0098FA21910}"/>
              </a:ext>
            </a:extLst>
          </p:cNvPr>
          <p:cNvGrpSpPr>
            <a:grpSpLocks/>
          </p:cNvGrpSpPr>
          <p:nvPr/>
        </p:nvGrpSpPr>
        <p:grpSpPr bwMode="auto">
          <a:xfrm>
            <a:off x="1736725" y="3247278"/>
            <a:ext cx="298450" cy="319088"/>
            <a:chOff x="48040" y="212183"/>
            <a:chExt cx="583929" cy="624331"/>
          </a:xfrm>
        </p:grpSpPr>
        <p:sp>
          <p:nvSpPr>
            <p:cNvPr id="13" name="Shape 991">
              <a:extLst>
                <a:ext uri="{FF2B5EF4-FFF2-40B4-BE49-F238E27FC236}">
                  <a16:creationId xmlns:a16="http://schemas.microsoft.com/office/drawing/2014/main" id="{854A9AC9-8F95-4D3F-8A05-CCD8F345CFB9}"/>
                </a:ext>
              </a:extLst>
            </p:cNvPr>
            <p:cNvSpPr>
              <a:spLocks noChangeArrowheads="1"/>
            </p:cNvSpPr>
            <p:nvPr/>
          </p:nvSpPr>
          <p:spPr bwMode="auto">
            <a:xfrm>
              <a:off x="48040" y="586966"/>
              <a:ext cx="101823" cy="249550"/>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3100" b="1">
                <a:solidFill>
                  <a:srgbClr val="000000"/>
                </a:solidFill>
                <a:latin typeface="微软雅黑" panose="020B0503020204020204" pitchFamily="34" charset="-122"/>
                <a:ea typeface="Kontrapunkt Bob Bold"/>
                <a:cs typeface="Kontrapunkt Bob Bold"/>
                <a:sym typeface="Kontrapunkt Bob Bold"/>
              </a:endParaRPr>
            </a:p>
          </p:txBody>
        </p:sp>
        <p:sp>
          <p:nvSpPr>
            <p:cNvPr id="14" name="Shape 992">
              <a:extLst>
                <a:ext uri="{FF2B5EF4-FFF2-40B4-BE49-F238E27FC236}">
                  <a16:creationId xmlns:a16="http://schemas.microsoft.com/office/drawing/2014/main" id="{FC49E50D-D2BD-4BAA-995F-4F68EEEEB63E}"/>
                </a:ext>
              </a:extLst>
            </p:cNvPr>
            <p:cNvSpPr>
              <a:spLocks noChangeArrowheads="1"/>
            </p:cNvSpPr>
            <p:nvPr/>
          </p:nvSpPr>
          <p:spPr bwMode="auto">
            <a:xfrm>
              <a:off x="208742" y="480319"/>
              <a:ext cx="101824" cy="356197"/>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3100" b="1">
                <a:solidFill>
                  <a:srgbClr val="000000"/>
                </a:solidFill>
                <a:latin typeface="微软雅黑" panose="020B0503020204020204" pitchFamily="34" charset="-122"/>
                <a:ea typeface="Kontrapunkt Bob Bold"/>
                <a:cs typeface="Kontrapunkt Bob Bold"/>
                <a:sym typeface="Kontrapunkt Bob Bold"/>
              </a:endParaRPr>
            </a:p>
          </p:txBody>
        </p:sp>
        <p:sp>
          <p:nvSpPr>
            <p:cNvPr id="15" name="Shape 993">
              <a:extLst>
                <a:ext uri="{FF2B5EF4-FFF2-40B4-BE49-F238E27FC236}">
                  <a16:creationId xmlns:a16="http://schemas.microsoft.com/office/drawing/2014/main" id="{E48477AB-0200-4CDC-80B9-3D58F9D4ABED}"/>
                </a:ext>
              </a:extLst>
            </p:cNvPr>
            <p:cNvSpPr>
              <a:spLocks noChangeArrowheads="1"/>
            </p:cNvSpPr>
            <p:nvPr/>
          </p:nvSpPr>
          <p:spPr bwMode="auto">
            <a:xfrm>
              <a:off x="369444" y="392344"/>
              <a:ext cx="101824" cy="444172"/>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3100" b="1">
                <a:solidFill>
                  <a:srgbClr val="000000"/>
                </a:solidFill>
                <a:latin typeface="微软雅黑" panose="020B0503020204020204" pitchFamily="34" charset="-122"/>
                <a:ea typeface="Kontrapunkt Bob Bold"/>
                <a:cs typeface="Kontrapunkt Bob Bold"/>
                <a:sym typeface="Kontrapunkt Bob Bold"/>
              </a:endParaRPr>
            </a:p>
          </p:txBody>
        </p:sp>
        <p:sp>
          <p:nvSpPr>
            <p:cNvPr id="16" name="Shape 994">
              <a:extLst>
                <a:ext uri="{FF2B5EF4-FFF2-40B4-BE49-F238E27FC236}">
                  <a16:creationId xmlns:a16="http://schemas.microsoft.com/office/drawing/2014/main" id="{87668DB4-D41C-493B-AAC9-1EBE07EC2F82}"/>
                </a:ext>
              </a:extLst>
            </p:cNvPr>
            <p:cNvSpPr>
              <a:spLocks noChangeArrowheads="1"/>
            </p:cNvSpPr>
            <p:nvPr/>
          </p:nvSpPr>
          <p:spPr bwMode="auto">
            <a:xfrm>
              <a:off x="530147" y="337418"/>
              <a:ext cx="101824" cy="499098"/>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3100" b="1">
                <a:solidFill>
                  <a:srgbClr val="000000"/>
                </a:solidFill>
                <a:latin typeface="微软雅黑" panose="020B0503020204020204" pitchFamily="34" charset="-122"/>
                <a:ea typeface="Kontrapunkt Bob Bold"/>
                <a:cs typeface="Kontrapunkt Bob Bold"/>
                <a:sym typeface="Kontrapunkt Bob Bold"/>
              </a:endParaRPr>
            </a:p>
          </p:txBody>
        </p:sp>
        <p:sp>
          <p:nvSpPr>
            <p:cNvPr id="17" name="Shape 1016">
              <a:extLst>
                <a:ext uri="{FF2B5EF4-FFF2-40B4-BE49-F238E27FC236}">
                  <a16:creationId xmlns:a16="http://schemas.microsoft.com/office/drawing/2014/main" id="{F7B3F3B6-0826-4524-875C-01264084D074}"/>
                </a:ext>
              </a:extLst>
            </p:cNvPr>
            <p:cNvSpPr>
              <a:spLocks/>
            </p:cNvSpPr>
            <p:nvPr/>
          </p:nvSpPr>
          <p:spPr bwMode="auto">
            <a:xfrm>
              <a:off x="54152" y="212183"/>
              <a:ext cx="575923" cy="233710"/>
            </a:xfrm>
            <a:custGeom>
              <a:avLst/>
              <a:gdLst>
                <a:gd name="T0" fmla="*/ 287962 w 21600"/>
                <a:gd name="T1" fmla="*/ 116855 h 21600"/>
                <a:gd name="T2" fmla="*/ 287962 w 21600"/>
                <a:gd name="T3" fmla="*/ 116855 h 21600"/>
                <a:gd name="T4" fmla="*/ 287962 w 21600"/>
                <a:gd name="T5" fmla="*/ 116855 h 21600"/>
                <a:gd name="T6" fmla="*/ 287962 w 21600"/>
                <a:gd name="T7" fmla="*/ 1168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14400" y="7200"/>
                    <a:pt x="7200" y="14400"/>
                    <a:pt x="0" y="21600"/>
                  </a:cubicBezTo>
                </a:path>
              </a:pathLst>
            </a:custGeom>
            <a:noFill/>
            <a:ln w="3175" cap="flat">
              <a:solidFill>
                <a:srgbClr val="FFFFFF"/>
              </a:solidFill>
              <a:prstDash val="solid"/>
              <a:miter lim="400000"/>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8" name="Shape 998">
            <a:extLst>
              <a:ext uri="{FF2B5EF4-FFF2-40B4-BE49-F238E27FC236}">
                <a16:creationId xmlns:a16="http://schemas.microsoft.com/office/drawing/2014/main" id="{EE9C3454-FE9F-4EC2-9106-DD5497E13A37}"/>
              </a:ext>
            </a:extLst>
          </p:cNvPr>
          <p:cNvSpPr/>
          <p:nvPr/>
        </p:nvSpPr>
        <p:spPr>
          <a:xfrm>
            <a:off x="1519237" y="3947366"/>
            <a:ext cx="647700" cy="646112"/>
          </a:xfrm>
          <a:prstGeom prst="rect">
            <a:avLst/>
          </a:prstGeom>
          <a:solidFill>
            <a:srgbClr val="538503"/>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sp>
        <p:nvSpPr>
          <p:cNvPr id="19" name="Shape 999">
            <a:extLst>
              <a:ext uri="{FF2B5EF4-FFF2-40B4-BE49-F238E27FC236}">
                <a16:creationId xmlns:a16="http://schemas.microsoft.com/office/drawing/2014/main" id="{00B20B8A-C82C-4AFB-9B15-5BEAF3307A86}"/>
              </a:ext>
            </a:extLst>
          </p:cNvPr>
          <p:cNvSpPr>
            <a:spLocks/>
          </p:cNvSpPr>
          <p:nvPr/>
        </p:nvSpPr>
        <p:spPr bwMode="auto">
          <a:xfrm rot="2700000">
            <a:off x="1760537" y="4131516"/>
            <a:ext cx="280987" cy="280988"/>
          </a:xfrm>
          <a:custGeom>
            <a:avLst/>
            <a:gdLst>
              <a:gd name="T0" fmla="*/ 140612 w 20814"/>
              <a:gd name="T1" fmla="*/ 140612 h 20814"/>
              <a:gd name="T2" fmla="*/ 140612 w 20814"/>
              <a:gd name="T3" fmla="*/ 140612 h 20814"/>
              <a:gd name="T4" fmla="*/ 140612 w 20814"/>
              <a:gd name="T5" fmla="*/ 140612 h 20814"/>
              <a:gd name="T6" fmla="*/ 140612 w 20814"/>
              <a:gd name="T7" fmla="*/ 140612 h 20814"/>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20" name="Shape 1001">
            <a:extLst>
              <a:ext uri="{FF2B5EF4-FFF2-40B4-BE49-F238E27FC236}">
                <a16:creationId xmlns:a16="http://schemas.microsoft.com/office/drawing/2014/main" id="{E386F329-C774-46DD-92F5-7F435FFCB943}"/>
              </a:ext>
            </a:extLst>
          </p:cNvPr>
          <p:cNvSpPr/>
          <p:nvPr/>
        </p:nvSpPr>
        <p:spPr>
          <a:xfrm>
            <a:off x="1522412" y="4739528"/>
            <a:ext cx="647700" cy="647700"/>
          </a:xfrm>
          <a:prstGeom prst="rect">
            <a:avLst/>
          </a:prstGeom>
          <a:solidFill>
            <a:schemeClr val="accent3">
              <a:lumMod val="50000"/>
            </a:schemeClr>
          </a:solidFill>
          <a:ln w="12700" cap="flat">
            <a:noFill/>
            <a:miter lim="400000"/>
          </a:ln>
          <a:effectLst/>
        </p:spPr>
        <p:txBody>
          <a:bodyPr lIns="50800" tIns="50800" rIns="50800" bIns="508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sp>
        <p:nvSpPr>
          <p:cNvPr id="21" name="Shape 1002">
            <a:extLst>
              <a:ext uri="{FF2B5EF4-FFF2-40B4-BE49-F238E27FC236}">
                <a16:creationId xmlns:a16="http://schemas.microsoft.com/office/drawing/2014/main" id="{CE50073D-1F20-4ADC-AB88-C00C62B6ACF7}"/>
              </a:ext>
            </a:extLst>
          </p:cNvPr>
          <p:cNvSpPr>
            <a:spLocks/>
          </p:cNvSpPr>
          <p:nvPr/>
        </p:nvSpPr>
        <p:spPr bwMode="auto">
          <a:xfrm rot="21537488">
            <a:off x="1760537" y="4931616"/>
            <a:ext cx="163513" cy="300037"/>
          </a:xfrm>
          <a:custGeom>
            <a:avLst/>
            <a:gdLst>
              <a:gd name="T0" fmla="*/ 82159 w 21600"/>
              <a:gd name="T1" fmla="*/ 149621 h 21600"/>
              <a:gd name="T2" fmla="*/ 82159 w 21600"/>
              <a:gd name="T3" fmla="*/ 149621 h 21600"/>
              <a:gd name="T4" fmla="*/ 82159 w 21600"/>
              <a:gd name="T5" fmla="*/ 149621 h 21600"/>
              <a:gd name="T6" fmla="*/ 82159 w 21600"/>
              <a:gd name="T7" fmla="*/ 14962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sp>
        <p:nvSpPr>
          <p:cNvPr id="31" name="文本框 30">
            <a:extLst>
              <a:ext uri="{FF2B5EF4-FFF2-40B4-BE49-F238E27FC236}">
                <a16:creationId xmlns:a16="http://schemas.microsoft.com/office/drawing/2014/main" id="{2E405A84-9B6B-4F50-9677-22EAA7F7C9B2}"/>
              </a:ext>
            </a:extLst>
          </p:cNvPr>
          <p:cNvSpPr txBox="1"/>
          <p:nvPr/>
        </p:nvSpPr>
        <p:spPr>
          <a:xfrm>
            <a:off x="2405522" y="2238912"/>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36" name="文本框 35">
            <a:extLst>
              <a:ext uri="{FF2B5EF4-FFF2-40B4-BE49-F238E27FC236}">
                <a16:creationId xmlns:a16="http://schemas.microsoft.com/office/drawing/2014/main" id="{F8714BBD-6785-4B19-BDA3-6D043B91FFA4}"/>
              </a:ext>
            </a:extLst>
          </p:cNvPr>
          <p:cNvSpPr txBox="1"/>
          <p:nvPr/>
        </p:nvSpPr>
        <p:spPr>
          <a:xfrm>
            <a:off x="2438845" y="3129695"/>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37" name="文本框 36">
            <a:extLst>
              <a:ext uri="{FF2B5EF4-FFF2-40B4-BE49-F238E27FC236}">
                <a16:creationId xmlns:a16="http://schemas.microsoft.com/office/drawing/2014/main" id="{66C47ECB-7AED-44BD-9FB7-6B5F01597A0B}"/>
              </a:ext>
            </a:extLst>
          </p:cNvPr>
          <p:cNvSpPr txBox="1"/>
          <p:nvPr/>
        </p:nvSpPr>
        <p:spPr>
          <a:xfrm>
            <a:off x="2438845" y="3958239"/>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38" name="文本框 37">
            <a:extLst>
              <a:ext uri="{FF2B5EF4-FFF2-40B4-BE49-F238E27FC236}">
                <a16:creationId xmlns:a16="http://schemas.microsoft.com/office/drawing/2014/main" id="{71DECEA6-11F8-4BAF-AB0C-E3C06C577D06}"/>
              </a:ext>
            </a:extLst>
          </p:cNvPr>
          <p:cNvSpPr txBox="1"/>
          <p:nvPr/>
        </p:nvSpPr>
        <p:spPr>
          <a:xfrm>
            <a:off x="2405522" y="4832509"/>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Tree>
    <p:extLst>
      <p:ext uri="{BB962C8B-B14F-4D97-AF65-F5344CB8AC3E}">
        <p14:creationId xmlns:p14="http://schemas.microsoft.com/office/powerpoint/2010/main" val="417124630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2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childTnLst>
                          </p:cTn>
                        </p:par>
                        <p:par>
                          <p:cTn id="31" fill="hold">
                            <p:stCondLst>
                              <p:cond delay="7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200"/>
                                        <p:tgtEl>
                                          <p:spTgt spid="11"/>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00"/>
                                        <p:tgtEl>
                                          <p:spTgt spid="12"/>
                                        </p:tgtEl>
                                      </p:cBhvr>
                                    </p:animEffect>
                                  </p:childTnLst>
                                </p:cTn>
                              </p:par>
                            </p:childTnLst>
                          </p:cTn>
                        </p:par>
                        <p:par>
                          <p:cTn id="38" fill="hold">
                            <p:stCondLst>
                              <p:cond delay="9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00"/>
                                        <p:tgtEl>
                                          <p:spTgt spid="18"/>
                                        </p:tgtEl>
                                      </p:cBhvr>
                                    </p:animEffect>
                                  </p:childTnLst>
                                </p:cTn>
                              </p:par>
                              <p:par>
                                <p:cTn id="42" presetID="10"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200"/>
                                        <p:tgtEl>
                                          <p:spTgt spid="19"/>
                                        </p:tgtEl>
                                      </p:cBhvr>
                                    </p:animEffect>
                                  </p:childTnLst>
                                </p:cTn>
                              </p:par>
                            </p:childTnLst>
                          </p:cTn>
                        </p:par>
                        <p:par>
                          <p:cTn id="45" fill="hold">
                            <p:stCondLst>
                              <p:cond delay="1100"/>
                            </p:stCondLst>
                            <p:childTnLst>
                              <p:par>
                                <p:cTn id="46" presetID="10"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2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p:bldP spid="9" grpId="0" animBg="1"/>
      <p:bldP spid="11" grpId="0" animBg="1"/>
      <p:bldP spid="18" grpId="0" animBg="1"/>
      <p:bldP spid="20" grpId="0" animBg="1"/>
      <p:bldP spid="31"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01</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活动前期准备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grpSp>
        <p:nvGrpSpPr>
          <p:cNvPr id="10" name="Group 13">
            <a:extLst>
              <a:ext uri="{FF2B5EF4-FFF2-40B4-BE49-F238E27FC236}">
                <a16:creationId xmlns:a16="http://schemas.microsoft.com/office/drawing/2014/main" id="{6B21DB75-494C-49F6-83BD-5152A5E93EFA}"/>
              </a:ext>
            </a:extLst>
          </p:cNvPr>
          <p:cNvGrpSpPr>
            <a:grpSpLocks/>
          </p:cNvGrpSpPr>
          <p:nvPr/>
        </p:nvGrpSpPr>
        <p:grpSpPr bwMode="auto">
          <a:xfrm>
            <a:off x="6558964" y="2026134"/>
            <a:ext cx="439737" cy="438150"/>
            <a:chOff x="0" y="0"/>
            <a:chExt cx="584" cy="584"/>
          </a:xfrm>
        </p:grpSpPr>
        <p:sp>
          <p:nvSpPr>
            <p:cNvPr id="11" name="Oval 14">
              <a:extLst>
                <a:ext uri="{FF2B5EF4-FFF2-40B4-BE49-F238E27FC236}">
                  <a16:creationId xmlns:a16="http://schemas.microsoft.com/office/drawing/2014/main" id="{77D555A9-6493-4817-AA76-73F699375E97}"/>
                </a:ext>
              </a:extLst>
            </p:cNvPr>
            <p:cNvSpPr>
              <a:spLocks/>
            </p:cNvSpPr>
            <p:nvPr/>
          </p:nvSpPr>
          <p:spPr bwMode="auto">
            <a:xfrm>
              <a:off x="0" y="0"/>
              <a:ext cx="584" cy="584"/>
            </a:xfrm>
            <a:prstGeom prst="ellipse">
              <a:avLst/>
            </a:prstGeom>
            <a:solidFill>
              <a:srgbClr val="53850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eaLnBrk="1" hangingPunct="1">
                <a:defRPr/>
              </a:pPr>
              <a:endParaRPr lang="en-US" sz="2600" kern="0" dirty="0">
                <a:solidFill>
                  <a:srgbClr val="000000"/>
                </a:solidFill>
                <a:latin typeface="微软雅黑"/>
                <a:ea typeface="微软雅黑"/>
                <a:sym typeface="Gill Sans" charset="0"/>
              </a:endParaRPr>
            </a:p>
          </p:txBody>
        </p:sp>
        <p:sp>
          <p:nvSpPr>
            <p:cNvPr id="12" name="Rectangle 15">
              <a:extLst>
                <a:ext uri="{FF2B5EF4-FFF2-40B4-BE49-F238E27FC236}">
                  <a16:creationId xmlns:a16="http://schemas.microsoft.com/office/drawing/2014/main" id="{1AA0F0FB-AD2C-4230-99F4-91387169F93F}"/>
                </a:ext>
              </a:extLst>
            </p:cNvPr>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eaLnBrk="1" hangingPunct="1">
                <a:defRPr/>
              </a:pPr>
              <a:r>
                <a:rPr lang="en-US" sz="2000" kern="0" dirty="0">
                  <a:solidFill>
                    <a:srgbClr val="FFFFFF"/>
                  </a:solidFill>
                  <a:latin typeface="微软雅黑"/>
                  <a:ea typeface="微软雅黑"/>
                  <a:cs typeface="Lato Light" charset="0"/>
                  <a:sym typeface="Lato Light" charset="0"/>
                </a:rPr>
                <a:t>1</a:t>
              </a:r>
            </a:p>
          </p:txBody>
        </p:sp>
      </p:grpSp>
      <p:grpSp>
        <p:nvGrpSpPr>
          <p:cNvPr id="16" name="Group 13">
            <a:extLst>
              <a:ext uri="{FF2B5EF4-FFF2-40B4-BE49-F238E27FC236}">
                <a16:creationId xmlns:a16="http://schemas.microsoft.com/office/drawing/2014/main" id="{C78CCD64-41B0-4FA4-8BBF-6D30E4750D13}"/>
              </a:ext>
            </a:extLst>
          </p:cNvPr>
          <p:cNvGrpSpPr>
            <a:grpSpLocks/>
          </p:cNvGrpSpPr>
          <p:nvPr/>
        </p:nvGrpSpPr>
        <p:grpSpPr bwMode="auto">
          <a:xfrm>
            <a:off x="6560551" y="3512127"/>
            <a:ext cx="438150" cy="438150"/>
            <a:chOff x="0" y="0"/>
            <a:chExt cx="584" cy="584"/>
          </a:xfrm>
        </p:grpSpPr>
        <p:sp>
          <p:nvSpPr>
            <p:cNvPr id="17" name="Oval 14">
              <a:extLst>
                <a:ext uri="{FF2B5EF4-FFF2-40B4-BE49-F238E27FC236}">
                  <a16:creationId xmlns:a16="http://schemas.microsoft.com/office/drawing/2014/main" id="{26550089-EDA4-4C21-956E-63C5129D4D30}"/>
                </a:ext>
              </a:extLst>
            </p:cNvPr>
            <p:cNvSpPr>
              <a:spLocks/>
            </p:cNvSpPr>
            <p:nvPr/>
          </p:nvSpPr>
          <p:spPr bwMode="auto">
            <a:xfrm>
              <a:off x="0" y="0"/>
              <a:ext cx="584" cy="584"/>
            </a:xfrm>
            <a:prstGeom prst="ellipse">
              <a:avLst/>
            </a:prstGeom>
            <a:solidFill>
              <a:schemeClr val="accent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eaLnBrk="1" hangingPunct="1">
                <a:defRPr/>
              </a:pPr>
              <a:endParaRPr lang="en-US" sz="2600" kern="0">
                <a:solidFill>
                  <a:srgbClr val="000000"/>
                </a:solidFill>
                <a:latin typeface="微软雅黑"/>
                <a:ea typeface="微软雅黑"/>
                <a:sym typeface="Gill Sans" charset="0"/>
              </a:endParaRPr>
            </a:p>
          </p:txBody>
        </p:sp>
        <p:sp>
          <p:nvSpPr>
            <p:cNvPr id="18" name="Rectangle 15">
              <a:extLst>
                <a:ext uri="{FF2B5EF4-FFF2-40B4-BE49-F238E27FC236}">
                  <a16:creationId xmlns:a16="http://schemas.microsoft.com/office/drawing/2014/main" id="{8CDD1786-FDDF-428E-B630-7E757D66D41D}"/>
                </a:ext>
              </a:extLst>
            </p:cNvPr>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eaLnBrk="1" hangingPunct="1">
                <a:defRPr/>
              </a:pPr>
              <a:r>
                <a:rPr lang="en-US" sz="2000" kern="0" dirty="0">
                  <a:solidFill>
                    <a:srgbClr val="FFFFFF"/>
                  </a:solidFill>
                  <a:latin typeface="微软雅黑"/>
                  <a:ea typeface="微软雅黑"/>
                  <a:cs typeface="Lato Light" charset="0"/>
                  <a:sym typeface="Lato Light" charset="0"/>
                </a:rPr>
                <a:t>2</a:t>
              </a:r>
            </a:p>
          </p:txBody>
        </p:sp>
      </p:grpSp>
      <p:grpSp>
        <p:nvGrpSpPr>
          <p:cNvPr id="22" name="Group 13">
            <a:extLst>
              <a:ext uri="{FF2B5EF4-FFF2-40B4-BE49-F238E27FC236}">
                <a16:creationId xmlns:a16="http://schemas.microsoft.com/office/drawing/2014/main" id="{69745151-5CF9-49D8-BC69-5E664461A6EF}"/>
              </a:ext>
            </a:extLst>
          </p:cNvPr>
          <p:cNvGrpSpPr>
            <a:grpSpLocks/>
          </p:cNvGrpSpPr>
          <p:nvPr/>
        </p:nvGrpSpPr>
        <p:grpSpPr bwMode="auto">
          <a:xfrm>
            <a:off x="6558964" y="4998120"/>
            <a:ext cx="438150" cy="438150"/>
            <a:chOff x="20" y="0"/>
            <a:chExt cx="584" cy="584"/>
          </a:xfrm>
        </p:grpSpPr>
        <p:sp>
          <p:nvSpPr>
            <p:cNvPr id="23" name="Oval 14">
              <a:extLst>
                <a:ext uri="{FF2B5EF4-FFF2-40B4-BE49-F238E27FC236}">
                  <a16:creationId xmlns:a16="http://schemas.microsoft.com/office/drawing/2014/main" id="{1563C510-31F8-4577-8D50-42B9FAA95757}"/>
                </a:ext>
              </a:extLst>
            </p:cNvPr>
            <p:cNvSpPr>
              <a:spLocks/>
            </p:cNvSpPr>
            <p:nvPr/>
          </p:nvSpPr>
          <p:spPr bwMode="auto">
            <a:xfrm>
              <a:off x="20" y="0"/>
              <a:ext cx="584" cy="584"/>
            </a:xfrm>
            <a:prstGeom prst="ellipse">
              <a:avLst/>
            </a:prstGeom>
            <a:solidFill>
              <a:srgbClr val="53850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eaLnBrk="1" hangingPunct="1">
                <a:defRPr/>
              </a:pPr>
              <a:endParaRPr lang="en-US" sz="2600" kern="0">
                <a:solidFill>
                  <a:srgbClr val="000000"/>
                </a:solidFill>
                <a:latin typeface="微软雅黑"/>
                <a:ea typeface="微软雅黑"/>
                <a:sym typeface="Gill Sans" charset="0"/>
              </a:endParaRPr>
            </a:p>
          </p:txBody>
        </p:sp>
        <p:sp>
          <p:nvSpPr>
            <p:cNvPr id="24" name="Rectangle 15">
              <a:extLst>
                <a:ext uri="{FF2B5EF4-FFF2-40B4-BE49-F238E27FC236}">
                  <a16:creationId xmlns:a16="http://schemas.microsoft.com/office/drawing/2014/main" id="{4B6588CE-2999-41B8-930C-7CD294E34D64}"/>
                </a:ext>
              </a:extLst>
            </p:cNvPr>
            <p:cNvSpPr>
              <a:spLocks/>
            </p:cNvSpPr>
            <p:nvPr/>
          </p:nvSpPr>
          <p:spPr bwMode="auto">
            <a:xfrm>
              <a:off x="20" y="44"/>
              <a:ext cx="584" cy="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eaLnBrk="1" hangingPunct="1">
                <a:defRPr/>
              </a:pPr>
              <a:r>
                <a:rPr lang="en-US" sz="2000" kern="0" dirty="0">
                  <a:solidFill>
                    <a:srgbClr val="FFFFFF"/>
                  </a:solidFill>
                  <a:latin typeface="微软雅黑"/>
                  <a:ea typeface="微软雅黑"/>
                  <a:cs typeface="Lato Light" charset="0"/>
                  <a:sym typeface="Lato Light" charset="0"/>
                </a:rPr>
                <a:t>3</a:t>
              </a:r>
            </a:p>
          </p:txBody>
        </p:sp>
      </p:grpSp>
      <p:sp>
        <p:nvSpPr>
          <p:cNvPr id="25" name="文本框 24">
            <a:extLst>
              <a:ext uri="{FF2B5EF4-FFF2-40B4-BE49-F238E27FC236}">
                <a16:creationId xmlns:a16="http://schemas.microsoft.com/office/drawing/2014/main" id="{1F63D02D-2516-4E23-8B65-43347BA76E21}"/>
              </a:ext>
            </a:extLst>
          </p:cNvPr>
          <p:cNvSpPr txBox="1"/>
          <p:nvPr/>
        </p:nvSpPr>
        <p:spPr>
          <a:xfrm>
            <a:off x="7171078" y="2026134"/>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26" name="文本框 25">
            <a:extLst>
              <a:ext uri="{FF2B5EF4-FFF2-40B4-BE49-F238E27FC236}">
                <a16:creationId xmlns:a16="http://schemas.microsoft.com/office/drawing/2014/main" id="{A07CB391-1C8A-4A81-88C9-62AFB3100B96}"/>
              </a:ext>
            </a:extLst>
          </p:cNvPr>
          <p:cNvSpPr txBox="1"/>
          <p:nvPr/>
        </p:nvSpPr>
        <p:spPr>
          <a:xfrm>
            <a:off x="7204401" y="3460081"/>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sp>
        <p:nvSpPr>
          <p:cNvPr id="27" name="文本框 26">
            <a:extLst>
              <a:ext uri="{FF2B5EF4-FFF2-40B4-BE49-F238E27FC236}">
                <a16:creationId xmlns:a16="http://schemas.microsoft.com/office/drawing/2014/main" id="{604626CD-7738-4047-9A8F-0073E75C0FCF}"/>
              </a:ext>
            </a:extLst>
          </p:cNvPr>
          <p:cNvSpPr txBox="1"/>
          <p:nvPr/>
        </p:nvSpPr>
        <p:spPr>
          <a:xfrm>
            <a:off x="7204401" y="4894029"/>
            <a:ext cx="595067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单击此处添加文本单击此处添加文本</a:t>
            </a:r>
          </a:p>
        </p:txBody>
      </p:sp>
      <p:pic>
        <p:nvPicPr>
          <p:cNvPr id="28" name="图片 27">
            <a:extLst>
              <a:ext uri="{FF2B5EF4-FFF2-40B4-BE49-F238E27FC236}">
                <a16:creationId xmlns:a16="http://schemas.microsoft.com/office/drawing/2014/main" id="{A26E5F17-C7A5-4192-9191-084AFB91DD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294" y="2894986"/>
            <a:ext cx="5877222" cy="3429000"/>
          </a:xfrm>
          <a:prstGeom prst="rect">
            <a:avLst/>
          </a:prstGeom>
        </p:spPr>
      </p:pic>
    </p:spTree>
    <p:extLst>
      <p:ext uri="{BB962C8B-B14F-4D97-AF65-F5344CB8AC3E}">
        <p14:creationId xmlns:p14="http://schemas.microsoft.com/office/powerpoint/2010/main" val="3757011349"/>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2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200" fill="hold"/>
                                        <p:tgtEl>
                                          <p:spTgt spid="10"/>
                                        </p:tgtEl>
                                        <p:attrNameLst>
                                          <p:attrName>ppt_w</p:attrName>
                                        </p:attrNameLst>
                                      </p:cBhvr>
                                      <p:tavLst>
                                        <p:tav tm="0">
                                          <p:val>
                                            <p:fltVal val="0"/>
                                          </p:val>
                                        </p:tav>
                                        <p:tav tm="100000">
                                          <p:val>
                                            <p:strVal val="#ppt_w"/>
                                          </p:val>
                                        </p:tav>
                                      </p:tavLst>
                                    </p:anim>
                                    <p:anim calcmode="lin" valueType="num">
                                      <p:cBhvr>
                                        <p:cTn id="27" dur="200" fill="hold"/>
                                        <p:tgtEl>
                                          <p:spTgt spid="10"/>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200" fill="hold"/>
                                        <p:tgtEl>
                                          <p:spTgt spid="16"/>
                                        </p:tgtEl>
                                        <p:attrNameLst>
                                          <p:attrName>ppt_w</p:attrName>
                                        </p:attrNameLst>
                                      </p:cBhvr>
                                      <p:tavLst>
                                        <p:tav tm="0">
                                          <p:val>
                                            <p:fltVal val="0"/>
                                          </p:val>
                                        </p:tav>
                                        <p:tav tm="100000">
                                          <p:val>
                                            <p:strVal val="#ppt_w"/>
                                          </p:val>
                                        </p:tav>
                                      </p:tavLst>
                                    </p:anim>
                                    <p:anim calcmode="lin" valueType="num">
                                      <p:cBhvr>
                                        <p:cTn id="31" dur="200" fill="hold"/>
                                        <p:tgtEl>
                                          <p:spTgt spid="16"/>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200" fill="hold"/>
                                        <p:tgtEl>
                                          <p:spTgt spid="22"/>
                                        </p:tgtEl>
                                        <p:attrNameLst>
                                          <p:attrName>ppt_w</p:attrName>
                                        </p:attrNameLst>
                                      </p:cBhvr>
                                      <p:tavLst>
                                        <p:tav tm="0">
                                          <p:val>
                                            <p:fltVal val="0"/>
                                          </p:val>
                                        </p:tav>
                                        <p:tav tm="100000">
                                          <p:val>
                                            <p:strVal val="#ppt_w"/>
                                          </p:val>
                                        </p:tav>
                                      </p:tavLst>
                                    </p:anim>
                                    <p:anim calcmode="lin" valueType="num">
                                      <p:cBhvr>
                                        <p:cTn id="35" dur="2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01</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活动前期准备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grpSp>
        <p:nvGrpSpPr>
          <p:cNvPr id="33" name="Group 1025">
            <a:extLst>
              <a:ext uri="{FF2B5EF4-FFF2-40B4-BE49-F238E27FC236}">
                <a16:creationId xmlns:a16="http://schemas.microsoft.com/office/drawing/2014/main" id="{8A3A3A19-FCC0-489E-B797-EF66289E1CAD}"/>
              </a:ext>
            </a:extLst>
          </p:cNvPr>
          <p:cNvGrpSpPr>
            <a:grpSpLocks/>
          </p:cNvGrpSpPr>
          <p:nvPr/>
        </p:nvGrpSpPr>
        <p:grpSpPr bwMode="auto">
          <a:xfrm rot="-5400000">
            <a:off x="4359275" y="2400300"/>
            <a:ext cx="2903538" cy="2903538"/>
            <a:chOff x="0" y="0"/>
            <a:chExt cx="5802633" cy="5804748"/>
          </a:xfrm>
        </p:grpSpPr>
        <p:sp>
          <p:nvSpPr>
            <p:cNvPr id="34" name="Shape 1021">
              <a:extLst>
                <a:ext uri="{FF2B5EF4-FFF2-40B4-BE49-F238E27FC236}">
                  <a16:creationId xmlns:a16="http://schemas.microsoft.com/office/drawing/2014/main" id="{F63EB454-C949-4C5A-9E2D-0DCFC2C611D4}"/>
                </a:ext>
              </a:extLst>
            </p:cNvPr>
            <p:cNvSpPr>
              <a:spLocks/>
            </p:cNvSpPr>
            <p:nvPr/>
          </p:nvSpPr>
          <p:spPr bwMode="auto">
            <a:xfrm>
              <a:off x="2902570" y="0"/>
              <a:ext cx="2897532" cy="3488855"/>
            </a:xfrm>
            <a:custGeom>
              <a:avLst/>
              <a:gdLst>
                <a:gd name="T0" fmla="*/ 1448766 w 21600"/>
                <a:gd name="T1" fmla="*/ 1744428 h 21600"/>
                <a:gd name="T2" fmla="*/ 1448766 w 21600"/>
                <a:gd name="T3" fmla="*/ 1744428 h 21600"/>
                <a:gd name="T4" fmla="*/ 1448766 w 21600"/>
                <a:gd name="T5" fmla="*/ 1744428 h 21600"/>
                <a:gd name="T6" fmla="*/ 1448766 w 21600"/>
                <a:gd name="T7" fmla="*/ 174442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759" y="19326"/>
                  </a:moveTo>
                  <a:cubicBezTo>
                    <a:pt x="11759" y="18816"/>
                    <a:pt x="11554" y="18347"/>
                    <a:pt x="11213" y="17968"/>
                  </a:cubicBezTo>
                  <a:lnTo>
                    <a:pt x="21600" y="17968"/>
                  </a:lnTo>
                  <a:cubicBezTo>
                    <a:pt x="21600" y="8054"/>
                    <a:pt x="11933" y="16"/>
                    <a:pt x="0" y="0"/>
                  </a:cubicBezTo>
                  <a:lnTo>
                    <a:pt x="0" y="17968"/>
                  </a:lnTo>
                  <a:lnTo>
                    <a:pt x="6830" y="17968"/>
                  </a:lnTo>
                  <a:cubicBezTo>
                    <a:pt x="6489" y="18347"/>
                    <a:pt x="6284" y="18816"/>
                    <a:pt x="6284" y="19326"/>
                  </a:cubicBezTo>
                  <a:cubicBezTo>
                    <a:pt x="6284" y="20582"/>
                    <a:pt x="7510" y="21600"/>
                    <a:pt x="9022" y="21600"/>
                  </a:cubicBezTo>
                  <a:cubicBezTo>
                    <a:pt x="10534" y="21600"/>
                    <a:pt x="11759" y="20582"/>
                    <a:pt x="11759" y="19326"/>
                  </a:cubicBezTo>
                  <a:close/>
                </a:path>
              </a:pathLst>
            </a:custGeom>
            <a:solidFill>
              <a:srgbClr val="F1F1F1"/>
            </a:solidFill>
            <a:ln w="88900" cap="flat">
              <a:solidFill>
                <a:srgbClr val="FFFFFF"/>
              </a:solidFill>
              <a:prstDash val="solid"/>
              <a:miter lim="400000"/>
              <a:headEnd/>
              <a:tailEnd/>
            </a:ln>
          </p:spPr>
          <p:txBody>
            <a:bodyPr lIns="38100" tIns="38100" rIns="38100" bIns="38100" anchor="ctr"/>
            <a:lstStyle/>
            <a:p>
              <a:endParaRPr lang="zh-CN" altLang="en-US"/>
            </a:p>
          </p:txBody>
        </p:sp>
        <p:sp>
          <p:nvSpPr>
            <p:cNvPr id="35" name="Shape 1022">
              <a:extLst>
                <a:ext uri="{FF2B5EF4-FFF2-40B4-BE49-F238E27FC236}">
                  <a16:creationId xmlns:a16="http://schemas.microsoft.com/office/drawing/2014/main" id="{1CAAB844-42D6-4282-8F5F-F8395C314F36}"/>
                </a:ext>
              </a:extLst>
            </p:cNvPr>
            <p:cNvSpPr>
              <a:spLocks/>
            </p:cNvSpPr>
            <p:nvPr/>
          </p:nvSpPr>
          <p:spPr bwMode="auto">
            <a:xfrm>
              <a:off x="0" y="0"/>
              <a:ext cx="3493530" cy="2902168"/>
            </a:xfrm>
            <a:custGeom>
              <a:avLst/>
              <a:gdLst>
                <a:gd name="T0" fmla="*/ 1746765 w 21600"/>
                <a:gd name="T1" fmla="*/ 1451084 h 21600"/>
                <a:gd name="T2" fmla="*/ 1746765 w 21600"/>
                <a:gd name="T3" fmla="*/ 1451084 h 21600"/>
                <a:gd name="T4" fmla="*/ 1746765 w 21600"/>
                <a:gd name="T5" fmla="*/ 1451084 h 21600"/>
                <a:gd name="T6" fmla="*/ 1746765 w 21600"/>
                <a:gd name="T7" fmla="*/ 145108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2761" y="19967"/>
                  </a:moveTo>
                  <a:cubicBezTo>
                    <a:pt x="12761" y="20580"/>
                    <a:pt x="12591" y="21144"/>
                    <a:pt x="12308" y="21600"/>
                  </a:cubicBezTo>
                  <a:lnTo>
                    <a:pt x="17972" y="21600"/>
                  </a:lnTo>
                  <a:lnTo>
                    <a:pt x="17972" y="14781"/>
                  </a:lnTo>
                  <a:cubicBezTo>
                    <a:pt x="18351" y="15122"/>
                    <a:pt x="18820" y="15326"/>
                    <a:pt x="19329" y="15326"/>
                  </a:cubicBezTo>
                  <a:cubicBezTo>
                    <a:pt x="20583" y="15326"/>
                    <a:pt x="21600" y="14103"/>
                    <a:pt x="21600" y="12593"/>
                  </a:cubicBezTo>
                  <a:cubicBezTo>
                    <a:pt x="21600" y="11084"/>
                    <a:pt x="20583" y="9860"/>
                    <a:pt x="19329" y="9860"/>
                  </a:cubicBezTo>
                  <a:cubicBezTo>
                    <a:pt x="18820" y="9860"/>
                    <a:pt x="18351" y="10064"/>
                    <a:pt x="17972" y="10405"/>
                  </a:cubicBezTo>
                  <a:lnTo>
                    <a:pt x="17972" y="0"/>
                  </a:lnTo>
                  <a:cubicBezTo>
                    <a:pt x="17963" y="0"/>
                    <a:pt x="17953" y="0"/>
                    <a:pt x="17943" y="0"/>
                  </a:cubicBezTo>
                  <a:cubicBezTo>
                    <a:pt x="8034" y="0"/>
                    <a:pt x="0" y="9671"/>
                    <a:pt x="0" y="21600"/>
                  </a:cubicBezTo>
                  <a:lnTo>
                    <a:pt x="8672" y="21600"/>
                  </a:lnTo>
                  <a:cubicBezTo>
                    <a:pt x="8389" y="21144"/>
                    <a:pt x="8219" y="20580"/>
                    <a:pt x="8219" y="19967"/>
                  </a:cubicBezTo>
                  <a:cubicBezTo>
                    <a:pt x="8219" y="18457"/>
                    <a:pt x="9236" y="17234"/>
                    <a:pt x="10490" y="17234"/>
                  </a:cubicBezTo>
                  <a:cubicBezTo>
                    <a:pt x="11744" y="17234"/>
                    <a:pt x="12761" y="18457"/>
                    <a:pt x="12761" y="19967"/>
                  </a:cubicBezTo>
                  <a:close/>
                </a:path>
              </a:pathLst>
            </a:custGeom>
            <a:solidFill>
              <a:srgbClr val="F1F1F1"/>
            </a:solidFill>
            <a:ln w="88900" cap="flat">
              <a:solidFill>
                <a:srgbClr val="FFFFFF"/>
              </a:solidFill>
              <a:prstDash val="solid"/>
              <a:miter lim="400000"/>
              <a:headEnd/>
              <a:tailEnd/>
            </a:ln>
          </p:spPr>
          <p:txBody>
            <a:bodyPr lIns="38100" tIns="38100" rIns="38100" bIns="38100" anchor="ctr"/>
            <a:lstStyle/>
            <a:p>
              <a:endParaRPr lang="zh-CN" altLang="en-US"/>
            </a:p>
          </p:txBody>
        </p:sp>
        <p:sp>
          <p:nvSpPr>
            <p:cNvPr id="36" name="Shape 1023">
              <a:extLst>
                <a:ext uri="{FF2B5EF4-FFF2-40B4-BE49-F238E27FC236}">
                  <a16:creationId xmlns:a16="http://schemas.microsoft.com/office/drawing/2014/main" id="{A2D7A0AD-1736-4D30-A811-01E3D2A8F7B8}"/>
                </a:ext>
              </a:extLst>
            </p:cNvPr>
            <p:cNvSpPr>
              <a:spLocks/>
            </p:cNvSpPr>
            <p:nvPr/>
          </p:nvSpPr>
          <p:spPr bwMode="auto">
            <a:xfrm>
              <a:off x="0" y="2309163"/>
              <a:ext cx="2906814" cy="3488847"/>
            </a:xfrm>
            <a:custGeom>
              <a:avLst/>
              <a:gdLst>
                <a:gd name="T0" fmla="*/ 1453407 w 21600"/>
                <a:gd name="T1" fmla="*/ 1744424 h 21600"/>
                <a:gd name="T2" fmla="*/ 1453407 w 21600"/>
                <a:gd name="T3" fmla="*/ 1744424 h 21600"/>
                <a:gd name="T4" fmla="*/ 1453407 w 21600"/>
                <a:gd name="T5" fmla="*/ 1744424 h 21600"/>
                <a:gd name="T6" fmla="*/ 1453407 w 21600"/>
                <a:gd name="T7" fmla="*/ 174442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21600" y="12945"/>
                  </a:lnTo>
                  <a:cubicBezTo>
                    <a:pt x="21145" y="13229"/>
                    <a:pt x="20581" y="13399"/>
                    <a:pt x="19969" y="13399"/>
                  </a:cubicBezTo>
                  <a:cubicBezTo>
                    <a:pt x="18462" y="13399"/>
                    <a:pt x="17240" y="12381"/>
                    <a:pt x="17240" y="11125"/>
                  </a:cubicBezTo>
                  <a:cubicBezTo>
                    <a:pt x="17240" y="9869"/>
                    <a:pt x="18462" y="8851"/>
                    <a:pt x="19969" y="8851"/>
                  </a:cubicBezTo>
                  <a:cubicBezTo>
                    <a:pt x="20581" y="8851"/>
                    <a:pt x="21145" y="9021"/>
                    <a:pt x="21600" y="9305"/>
                  </a:cubicBezTo>
                  <a:lnTo>
                    <a:pt x="21600" y="3632"/>
                  </a:lnTo>
                  <a:lnTo>
                    <a:pt x="14792" y="3632"/>
                  </a:lnTo>
                  <a:cubicBezTo>
                    <a:pt x="15132" y="3253"/>
                    <a:pt x="15336" y="2784"/>
                    <a:pt x="15336" y="2274"/>
                  </a:cubicBezTo>
                  <a:cubicBezTo>
                    <a:pt x="15336" y="1018"/>
                    <a:pt x="14114" y="0"/>
                    <a:pt x="12607" y="0"/>
                  </a:cubicBezTo>
                  <a:cubicBezTo>
                    <a:pt x="11100" y="0"/>
                    <a:pt x="9878" y="1018"/>
                    <a:pt x="9878" y="2274"/>
                  </a:cubicBezTo>
                  <a:cubicBezTo>
                    <a:pt x="9878" y="2784"/>
                    <a:pt x="10082" y="3253"/>
                    <a:pt x="10423" y="3632"/>
                  </a:cubicBezTo>
                  <a:lnTo>
                    <a:pt x="0" y="3632"/>
                  </a:lnTo>
                  <a:cubicBezTo>
                    <a:pt x="0" y="3632"/>
                    <a:pt x="0" y="3632"/>
                    <a:pt x="0" y="3632"/>
                  </a:cubicBezTo>
                  <a:cubicBezTo>
                    <a:pt x="0" y="13556"/>
                    <a:pt x="9655" y="21600"/>
                    <a:pt x="21565" y="21600"/>
                  </a:cubicBezTo>
                  <a:cubicBezTo>
                    <a:pt x="21577" y="21600"/>
                    <a:pt x="21588" y="21600"/>
                    <a:pt x="21600" y="21600"/>
                  </a:cubicBezTo>
                  <a:close/>
                </a:path>
              </a:pathLst>
            </a:custGeom>
            <a:solidFill>
              <a:srgbClr val="F1F1F1"/>
            </a:solidFill>
            <a:ln w="88900" cap="flat">
              <a:solidFill>
                <a:srgbClr val="FFFFFF"/>
              </a:solidFill>
              <a:prstDash val="solid"/>
              <a:miter lim="400000"/>
              <a:headEnd/>
              <a:tailEnd/>
            </a:ln>
          </p:spPr>
          <p:txBody>
            <a:bodyPr lIns="38100" tIns="38100" rIns="38100" bIns="38100" anchor="ctr"/>
            <a:lstStyle/>
            <a:p>
              <a:endParaRPr lang="zh-CN" altLang="en-US"/>
            </a:p>
          </p:txBody>
        </p:sp>
        <p:sp>
          <p:nvSpPr>
            <p:cNvPr id="37" name="Shape 1024">
              <a:extLst>
                <a:ext uri="{FF2B5EF4-FFF2-40B4-BE49-F238E27FC236}">
                  <a16:creationId xmlns:a16="http://schemas.microsoft.com/office/drawing/2014/main" id="{5FEEE2F7-11DF-41D0-871A-70F86FE3C286}"/>
                </a:ext>
              </a:extLst>
            </p:cNvPr>
            <p:cNvSpPr>
              <a:spLocks/>
            </p:cNvSpPr>
            <p:nvPr/>
          </p:nvSpPr>
          <p:spPr bwMode="auto">
            <a:xfrm>
              <a:off x="2318387" y="2902671"/>
              <a:ext cx="3484247" cy="2902078"/>
            </a:xfrm>
            <a:custGeom>
              <a:avLst/>
              <a:gdLst>
                <a:gd name="T0" fmla="*/ 1742124 w 21600"/>
                <a:gd name="T1" fmla="*/ 1451039 h 21600"/>
                <a:gd name="T2" fmla="*/ 1742124 w 21600"/>
                <a:gd name="T3" fmla="*/ 1451039 h 21600"/>
                <a:gd name="T4" fmla="*/ 1742124 w 21600"/>
                <a:gd name="T5" fmla="*/ 1451039 h 21600"/>
                <a:gd name="T6" fmla="*/ 1742124 w 21600"/>
                <a:gd name="T7" fmla="*/ 145103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3637" y="21600"/>
                  </a:moveTo>
                  <a:cubicBezTo>
                    <a:pt x="13560" y="21581"/>
                    <a:pt x="21600" y="11918"/>
                    <a:pt x="21600" y="0"/>
                  </a:cubicBezTo>
                  <a:lnTo>
                    <a:pt x="12962" y="0"/>
                  </a:lnTo>
                  <a:cubicBezTo>
                    <a:pt x="13246" y="456"/>
                    <a:pt x="13416" y="1020"/>
                    <a:pt x="13416" y="1634"/>
                  </a:cubicBezTo>
                  <a:cubicBezTo>
                    <a:pt x="13416" y="3143"/>
                    <a:pt x="12397" y="4367"/>
                    <a:pt x="11140" y="4367"/>
                  </a:cubicBezTo>
                  <a:cubicBezTo>
                    <a:pt x="9882" y="4367"/>
                    <a:pt x="8863" y="3143"/>
                    <a:pt x="8863" y="1634"/>
                  </a:cubicBezTo>
                  <a:cubicBezTo>
                    <a:pt x="8863" y="1020"/>
                    <a:pt x="9033" y="456"/>
                    <a:pt x="9317" y="0"/>
                  </a:cubicBezTo>
                  <a:lnTo>
                    <a:pt x="3637" y="0"/>
                  </a:lnTo>
                  <a:lnTo>
                    <a:pt x="3637" y="6820"/>
                  </a:lnTo>
                  <a:cubicBezTo>
                    <a:pt x="3257" y="6479"/>
                    <a:pt x="2787" y="6274"/>
                    <a:pt x="2277" y="6274"/>
                  </a:cubicBezTo>
                  <a:cubicBezTo>
                    <a:pt x="1019" y="6274"/>
                    <a:pt x="0" y="7498"/>
                    <a:pt x="0" y="9007"/>
                  </a:cubicBezTo>
                  <a:cubicBezTo>
                    <a:pt x="0" y="10517"/>
                    <a:pt x="1019" y="11741"/>
                    <a:pt x="2277" y="11741"/>
                  </a:cubicBezTo>
                  <a:cubicBezTo>
                    <a:pt x="2787" y="11741"/>
                    <a:pt x="3257" y="11536"/>
                    <a:pt x="3637" y="11195"/>
                  </a:cubicBezTo>
                  <a:cubicBezTo>
                    <a:pt x="3637" y="11195"/>
                    <a:pt x="3637" y="21600"/>
                    <a:pt x="3637" y="21600"/>
                  </a:cubicBezTo>
                  <a:close/>
                </a:path>
              </a:pathLst>
            </a:custGeom>
            <a:solidFill>
              <a:srgbClr val="F1F1F1"/>
            </a:solidFill>
            <a:ln w="88900" cap="flat">
              <a:solidFill>
                <a:srgbClr val="FFFFFF"/>
              </a:solidFill>
              <a:prstDash val="solid"/>
              <a:miter lim="400000"/>
              <a:headEnd/>
              <a:tailEnd/>
            </a:ln>
          </p:spPr>
          <p:txBody>
            <a:bodyPr lIns="38100" tIns="38100" rIns="38100" bIns="38100" anchor="ctr"/>
            <a:lstStyle/>
            <a:p>
              <a:endParaRPr lang="zh-CN" altLang="en-US"/>
            </a:p>
          </p:txBody>
        </p:sp>
      </p:grpSp>
      <p:sp>
        <p:nvSpPr>
          <p:cNvPr id="38" name="Shape 1026">
            <a:extLst>
              <a:ext uri="{FF2B5EF4-FFF2-40B4-BE49-F238E27FC236}">
                <a16:creationId xmlns:a16="http://schemas.microsoft.com/office/drawing/2014/main" id="{425A040D-4ABD-4E7E-BB2F-ED4F530622C9}"/>
              </a:ext>
            </a:extLst>
          </p:cNvPr>
          <p:cNvSpPr/>
          <p:nvPr/>
        </p:nvSpPr>
        <p:spPr>
          <a:xfrm rot="16200000">
            <a:off x="2231231" y="3477420"/>
            <a:ext cx="7165975" cy="3954462"/>
          </a:xfrm>
          <a:custGeom>
            <a:avLst/>
            <a:gdLst/>
            <a:ahLst/>
            <a:cxnLst>
              <a:cxn ang="0">
                <a:pos x="wd2" y="hd2"/>
              </a:cxn>
              <a:cxn ang="5400000">
                <a:pos x="wd2" y="hd2"/>
              </a:cxn>
              <a:cxn ang="10800000">
                <a:pos x="wd2" y="hd2"/>
              </a:cxn>
              <a:cxn ang="16200000">
                <a:pos x="wd2" y="hd2"/>
              </a:cxn>
            </a:cxnLst>
            <a:rect l="0" t="0" r="r" b="b"/>
            <a:pathLst>
              <a:path w="21600" h="21600" extrusionOk="0">
                <a:moveTo>
                  <a:pt x="15640" y="18837"/>
                </a:moveTo>
                <a:cubicBezTo>
                  <a:pt x="13190" y="18837"/>
                  <a:pt x="11205" y="15239"/>
                  <a:pt x="11205" y="10800"/>
                </a:cubicBezTo>
                <a:cubicBezTo>
                  <a:pt x="11205" y="6361"/>
                  <a:pt x="13190" y="2762"/>
                  <a:pt x="15640" y="2762"/>
                </a:cubicBezTo>
                <a:cubicBezTo>
                  <a:pt x="18090" y="2762"/>
                  <a:pt x="20076" y="6361"/>
                  <a:pt x="20076" y="10800"/>
                </a:cubicBezTo>
                <a:cubicBezTo>
                  <a:pt x="20076" y="15239"/>
                  <a:pt x="18090" y="18837"/>
                  <a:pt x="15640" y="18837"/>
                </a:cubicBezTo>
                <a:close/>
                <a:moveTo>
                  <a:pt x="15640" y="0"/>
                </a:moveTo>
                <a:cubicBezTo>
                  <a:pt x="12538" y="0"/>
                  <a:pt x="9990" y="4295"/>
                  <a:pt x="9707" y="9783"/>
                </a:cubicBezTo>
                <a:lnTo>
                  <a:pt x="9307" y="9783"/>
                </a:lnTo>
                <a:lnTo>
                  <a:pt x="9307" y="9333"/>
                </a:lnTo>
                <a:lnTo>
                  <a:pt x="0" y="9333"/>
                </a:lnTo>
                <a:lnTo>
                  <a:pt x="0" y="12267"/>
                </a:lnTo>
                <a:lnTo>
                  <a:pt x="9307" y="12267"/>
                </a:lnTo>
                <a:lnTo>
                  <a:pt x="9307" y="11817"/>
                </a:lnTo>
                <a:lnTo>
                  <a:pt x="9707" y="11817"/>
                </a:lnTo>
                <a:cubicBezTo>
                  <a:pt x="9990" y="17305"/>
                  <a:pt x="12538" y="21600"/>
                  <a:pt x="15640" y="21600"/>
                </a:cubicBezTo>
                <a:cubicBezTo>
                  <a:pt x="18932" y="21600"/>
                  <a:pt x="21600" y="16765"/>
                  <a:pt x="21600" y="10800"/>
                </a:cubicBezTo>
                <a:cubicBezTo>
                  <a:pt x="21600" y="4835"/>
                  <a:pt x="18932" y="0"/>
                  <a:pt x="15640" y="0"/>
                </a:cubicBezTo>
                <a:close/>
              </a:path>
            </a:pathLst>
          </a:custGeom>
          <a:solidFill>
            <a:srgbClr val="538503"/>
          </a:solidFill>
          <a:ln w="12700">
            <a:miter lim="400000"/>
          </a:ln>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sp>
        <p:nvSpPr>
          <p:cNvPr id="39" name="Shape 1031">
            <a:extLst>
              <a:ext uri="{FF2B5EF4-FFF2-40B4-BE49-F238E27FC236}">
                <a16:creationId xmlns:a16="http://schemas.microsoft.com/office/drawing/2014/main" id="{CC71B957-F079-46DD-A195-7D28F5BED71C}"/>
              </a:ext>
            </a:extLst>
          </p:cNvPr>
          <p:cNvSpPr>
            <a:spLocks/>
          </p:cNvSpPr>
          <p:nvPr/>
        </p:nvSpPr>
        <p:spPr bwMode="auto">
          <a:xfrm>
            <a:off x="3406775" y="2209800"/>
            <a:ext cx="1606550" cy="681038"/>
          </a:xfrm>
          <a:custGeom>
            <a:avLst/>
            <a:gdLst>
              <a:gd name="T0" fmla="*/ 803728 w 21600"/>
              <a:gd name="T1" fmla="*/ 340730 h 21600"/>
              <a:gd name="T2" fmla="*/ 803728 w 21600"/>
              <a:gd name="T3" fmla="*/ 340730 h 21600"/>
              <a:gd name="T4" fmla="*/ 803728 w 21600"/>
              <a:gd name="T5" fmla="*/ 340730 h 21600"/>
              <a:gd name="T6" fmla="*/ 803728 w 21600"/>
              <a:gd name="T7" fmla="*/ 34073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0749" y="169"/>
                </a:lnTo>
                <a:lnTo>
                  <a:pt x="0" y="0"/>
                </a:lnTo>
              </a:path>
            </a:pathLst>
          </a:custGeom>
          <a:noFill/>
          <a:ln w="6350">
            <a:solidFill>
              <a:srgbClr val="53585F"/>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endParaRPr lang="zh-CN" altLang="en-US"/>
          </a:p>
        </p:txBody>
      </p:sp>
      <p:sp>
        <p:nvSpPr>
          <p:cNvPr id="40" name="Shape 1035">
            <a:extLst>
              <a:ext uri="{FF2B5EF4-FFF2-40B4-BE49-F238E27FC236}">
                <a16:creationId xmlns:a16="http://schemas.microsoft.com/office/drawing/2014/main" id="{EF8A8CF5-4586-4BD5-A067-BB9F3AE08AC6}"/>
              </a:ext>
            </a:extLst>
          </p:cNvPr>
          <p:cNvSpPr>
            <a:spLocks/>
          </p:cNvSpPr>
          <p:nvPr/>
        </p:nvSpPr>
        <p:spPr bwMode="auto">
          <a:xfrm flipH="1">
            <a:off x="6605588" y="2209800"/>
            <a:ext cx="1606550" cy="681038"/>
          </a:xfrm>
          <a:custGeom>
            <a:avLst/>
            <a:gdLst>
              <a:gd name="T0" fmla="*/ 803728 w 21600"/>
              <a:gd name="T1" fmla="*/ 340730 h 21600"/>
              <a:gd name="T2" fmla="*/ 803728 w 21600"/>
              <a:gd name="T3" fmla="*/ 340730 h 21600"/>
              <a:gd name="T4" fmla="*/ 803728 w 21600"/>
              <a:gd name="T5" fmla="*/ 340730 h 21600"/>
              <a:gd name="T6" fmla="*/ 803728 w 21600"/>
              <a:gd name="T7" fmla="*/ 34073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0749" y="169"/>
                </a:lnTo>
                <a:lnTo>
                  <a:pt x="0" y="0"/>
                </a:lnTo>
              </a:path>
            </a:pathLst>
          </a:custGeom>
          <a:noFill/>
          <a:ln w="6350">
            <a:solidFill>
              <a:srgbClr val="53585F"/>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endParaRPr lang="zh-CN" altLang="en-US"/>
          </a:p>
        </p:txBody>
      </p:sp>
      <p:sp>
        <p:nvSpPr>
          <p:cNvPr id="41" name="Shape 1039">
            <a:extLst>
              <a:ext uri="{FF2B5EF4-FFF2-40B4-BE49-F238E27FC236}">
                <a16:creationId xmlns:a16="http://schemas.microsoft.com/office/drawing/2014/main" id="{8B5D2EC9-424E-4922-9F13-9BC3D52AA645}"/>
              </a:ext>
            </a:extLst>
          </p:cNvPr>
          <p:cNvSpPr>
            <a:spLocks/>
          </p:cNvSpPr>
          <p:nvPr/>
        </p:nvSpPr>
        <p:spPr bwMode="auto">
          <a:xfrm>
            <a:off x="3406775" y="4162425"/>
            <a:ext cx="1606550" cy="681038"/>
          </a:xfrm>
          <a:custGeom>
            <a:avLst/>
            <a:gdLst>
              <a:gd name="T0" fmla="*/ 803728 w 21600"/>
              <a:gd name="T1" fmla="*/ 340730 h 21600"/>
              <a:gd name="T2" fmla="*/ 803728 w 21600"/>
              <a:gd name="T3" fmla="*/ 340730 h 21600"/>
              <a:gd name="T4" fmla="*/ 803728 w 21600"/>
              <a:gd name="T5" fmla="*/ 340730 h 21600"/>
              <a:gd name="T6" fmla="*/ 803728 w 21600"/>
              <a:gd name="T7" fmla="*/ 34073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0749" y="169"/>
                </a:lnTo>
                <a:lnTo>
                  <a:pt x="0" y="0"/>
                </a:lnTo>
              </a:path>
            </a:pathLst>
          </a:custGeom>
          <a:noFill/>
          <a:ln w="6350">
            <a:solidFill>
              <a:srgbClr val="53585F"/>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endParaRPr lang="zh-CN" altLang="en-US"/>
          </a:p>
        </p:txBody>
      </p:sp>
      <p:sp>
        <p:nvSpPr>
          <p:cNvPr id="42" name="Shape 1043">
            <a:extLst>
              <a:ext uri="{FF2B5EF4-FFF2-40B4-BE49-F238E27FC236}">
                <a16:creationId xmlns:a16="http://schemas.microsoft.com/office/drawing/2014/main" id="{067A6E46-9A7B-4DF9-8174-2BCC9D8EF312}"/>
              </a:ext>
            </a:extLst>
          </p:cNvPr>
          <p:cNvSpPr>
            <a:spLocks/>
          </p:cNvSpPr>
          <p:nvPr/>
        </p:nvSpPr>
        <p:spPr bwMode="auto">
          <a:xfrm flipH="1">
            <a:off x="6605588" y="4162425"/>
            <a:ext cx="1606550" cy="681038"/>
          </a:xfrm>
          <a:custGeom>
            <a:avLst/>
            <a:gdLst>
              <a:gd name="T0" fmla="*/ 803728 w 21600"/>
              <a:gd name="T1" fmla="*/ 340730 h 21600"/>
              <a:gd name="T2" fmla="*/ 803728 w 21600"/>
              <a:gd name="T3" fmla="*/ 340730 h 21600"/>
              <a:gd name="T4" fmla="*/ 803728 w 21600"/>
              <a:gd name="T5" fmla="*/ 340730 h 21600"/>
              <a:gd name="T6" fmla="*/ 803728 w 21600"/>
              <a:gd name="T7" fmla="*/ 34073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0749" y="169"/>
                </a:lnTo>
                <a:lnTo>
                  <a:pt x="0" y="0"/>
                </a:lnTo>
              </a:path>
            </a:pathLst>
          </a:custGeom>
          <a:noFill/>
          <a:ln w="6350">
            <a:solidFill>
              <a:srgbClr val="53585F"/>
            </a:solidFill>
            <a:miter lim="400000"/>
            <a:headEnd type="oval" w="med" len="med"/>
            <a:tailEnd type="triangle" w="med" len="med"/>
          </a:ln>
          <a:extLst>
            <a:ext uri="{909E8E84-426E-40DD-AFC4-6F175D3DCCD1}">
              <a14:hiddenFill xmlns:a14="http://schemas.microsoft.com/office/drawing/2010/main">
                <a:solidFill>
                  <a:srgbClr val="FFFFFF"/>
                </a:solidFill>
              </a14:hiddenFill>
            </a:ext>
          </a:extLst>
        </p:spPr>
        <p:txBody>
          <a:bodyPr lIns="50800" tIns="50800" rIns="50800" bIns="50800" anchor="ctr"/>
          <a:lstStyle/>
          <a:p>
            <a:endParaRPr lang="zh-CN" altLang="en-US"/>
          </a:p>
        </p:txBody>
      </p:sp>
      <p:grpSp>
        <p:nvGrpSpPr>
          <p:cNvPr id="43" name="Group 2">
            <a:extLst>
              <a:ext uri="{FF2B5EF4-FFF2-40B4-BE49-F238E27FC236}">
                <a16:creationId xmlns:a16="http://schemas.microsoft.com/office/drawing/2014/main" id="{2562C720-F04B-454C-A294-920426797881}"/>
              </a:ext>
            </a:extLst>
          </p:cNvPr>
          <p:cNvGrpSpPr>
            <a:grpSpLocks/>
          </p:cNvGrpSpPr>
          <p:nvPr/>
        </p:nvGrpSpPr>
        <p:grpSpPr bwMode="auto">
          <a:xfrm>
            <a:off x="4365625" y="2401888"/>
            <a:ext cx="1744663" cy="1449387"/>
            <a:chOff x="4658741" y="2739962"/>
            <a:chExt cx="1745120" cy="1449341"/>
          </a:xfrm>
        </p:grpSpPr>
        <p:sp>
          <p:nvSpPr>
            <p:cNvPr id="44" name="Shape 1027">
              <a:extLst>
                <a:ext uri="{FF2B5EF4-FFF2-40B4-BE49-F238E27FC236}">
                  <a16:creationId xmlns:a16="http://schemas.microsoft.com/office/drawing/2014/main" id="{6469655A-A116-4386-821C-FFEEF5081A6D}"/>
                </a:ext>
              </a:extLst>
            </p:cNvPr>
            <p:cNvSpPr/>
            <p:nvPr/>
          </p:nvSpPr>
          <p:spPr>
            <a:xfrm rot="16200000">
              <a:off x="4806631" y="2592072"/>
              <a:ext cx="1449341" cy="1745120"/>
            </a:xfrm>
            <a:custGeom>
              <a:avLst/>
              <a:gdLst/>
              <a:ahLst/>
              <a:cxnLst>
                <a:cxn ang="0">
                  <a:pos x="wd2" y="hd2"/>
                </a:cxn>
                <a:cxn ang="5400000">
                  <a:pos x="wd2" y="hd2"/>
                </a:cxn>
                <a:cxn ang="10800000">
                  <a:pos x="wd2" y="hd2"/>
                </a:cxn>
                <a:cxn ang="16200000">
                  <a:pos x="wd2" y="hd2"/>
                </a:cxn>
              </a:cxnLst>
              <a:rect l="0" t="0" r="r" b="b"/>
              <a:pathLst>
                <a:path w="21600" h="21600" extrusionOk="0">
                  <a:moveTo>
                    <a:pt x="11759" y="19326"/>
                  </a:moveTo>
                  <a:cubicBezTo>
                    <a:pt x="11759" y="18816"/>
                    <a:pt x="11554" y="18347"/>
                    <a:pt x="11213" y="17968"/>
                  </a:cubicBezTo>
                  <a:lnTo>
                    <a:pt x="21600" y="17968"/>
                  </a:lnTo>
                  <a:cubicBezTo>
                    <a:pt x="21600" y="8054"/>
                    <a:pt x="11933" y="16"/>
                    <a:pt x="0" y="0"/>
                  </a:cubicBezTo>
                  <a:lnTo>
                    <a:pt x="0" y="17968"/>
                  </a:lnTo>
                  <a:lnTo>
                    <a:pt x="6830" y="17968"/>
                  </a:lnTo>
                  <a:cubicBezTo>
                    <a:pt x="6489" y="18347"/>
                    <a:pt x="6284" y="18816"/>
                    <a:pt x="6284" y="19326"/>
                  </a:cubicBezTo>
                  <a:cubicBezTo>
                    <a:pt x="6284" y="20582"/>
                    <a:pt x="7510" y="21600"/>
                    <a:pt x="9022" y="21600"/>
                  </a:cubicBezTo>
                  <a:cubicBezTo>
                    <a:pt x="10534" y="21600"/>
                    <a:pt x="11759" y="20582"/>
                    <a:pt x="11759" y="19326"/>
                  </a:cubicBezTo>
                  <a:close/>
                </a:path>
              </a:pathLst>
            </a:custGeom>
            <a:solidFill>
              <a:srgbClr val="95B372"/>
            </a:solidFill>
            <a:ln w="63500">
              <a:solidFill>
                <a:srgbClr val="FFFFFF"/>
              </a:solidFill>
              <a:miter lim="400000"/>
            </a:ln>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dirty="0">
                <a:solidFill>
                  <a:srgbClr val="FFFFFF"/>
                </a:solidFill>
                <a:latin typeface="微软雅黑"/>
                <a:ea typeface="Helvetica Light"/>
                <a:cs typeface="Helvetica Light"/>
                <a:sym typeface="Helvetica Light"/>
              </a:endParaRPr>
            </a:p>
          </p:txBody>
        </p:sp>
        <p:sp>
          <p:nvSpPr>
            <p:cNvPr id="45" name="Shape 1047">
              <a:extLst>
                <a:ext uri="{FF2B5EF4-FFF2-40B4-BE49-F238E27FC236}">
                  <a16:creationId xmlns:a16="http://schemas.microsoft.com/office/drawing/2014/main" id="{A14DF00E-31EA-4421-8948-513068B0C0ED}"/>
                </a:ext>
              </a:extLst>
            </p:cNvPr>
            <p:cNvSpPr/>
            <p:nvPr/>
          </p:nvSpPr>
          <p:spPr>
            <a:xfrm>
              <a:off x="5271677" y="3308269"/>
              <a:ext cx="350930" cy="312727"/>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w="12700">
              <a:miter lim="400000"/>
            </a:ln>
          </p:spPr>
          <p:txBody>
            <a:bodyPr lIns="38100" tIns="38100" rIns="38100" bIns="38100" anchor="ctr"/>
            <a:lstStyle/>
            <a:p>
              <a:pPr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kern="0">
                <a:solidFill>
                  <a:prstClr val="black"/>
                </a:solidFill>
                <a:latin typeface="微软雅黑"/>
                <a:ea typeface="Kontrapunkt Bob Bold"/>
                <a:cs typeface="Kontrapunkt Bob Bold"/>
                <a:sym typeface="Kontrapunkt Bob Bold"/>
              </a:endParaRPr>
            </a:p>
          </p:txBody>
        </p:sp>
      </p:grpSp>
      <p:grpSp>
        <p:nvGrpSpPr>
          <p:cNvPr id="46" name="Group 4">
            <a:extLst>
              <a:ext uri="{FF2B5EF4-FFF2-40B4-BE49-F238E27FC236}">
                <a16:creationId xmlns:a16="http://schemas.microsoft.com/office/drawing/2014/main" id="{DA4402C4-7537-4494-900C-0DB3F85FB746}"/>
              </a:ext>
            </a:extLst>
          </p:cNvPr>
          <p:cNvGrpSpPr>
            <a:grpSpLocks/>
          </p:cNvGrpSpPr>
          <p:nvPr/>
        </p:nvGrpSpPr>
        <p:grpSpPr bwMode="auto">
          <a:xfrm>
            <a:off x="4365625" y="3556000"/>
            <a:ext cx="1450975" cy="1747838"/>
            <a:chOff x="4658741" y="3893707"/>
            <a:chExt cx="1451660" cy="1747458"/>
          </a:xfrm>
        </p:grpSpPr>
        <p:sp>
          <p:nvSpPr>
            <p:cNvPr id="47" name="Shape 1028">
              <a:extLst>
                <a:ext uri="{FF2B5EF4-FFF2-40B4-BE49-F238E27FC236}">
                  <a16:creationId xmlns:a16="http://schemas.microsoft.com/office/drawing/2014/main" id="{3A259912-443D-4737-B6F9-B2D2AFC29D3A}"/>
                </a:ext>
              </a:extLst>
            </p:cNvPr>
            <p:cNvSpPr/>
            <p:nvPr/>
          </p:nvSpPr>
          <p:spPr>
            <a:xfrm rot="16200000">
              <a:off x="4510843" y="4041606"/>
              <a:ext cx="1747458" cy="1451660"/>
            </a:xfrm>
            <a:custGeom>
              <a:avLst/>
              <a:gdLst/>
              <a:ahLst/>
              <a:cxnLst>
                <a:cxn ang="0">
                  <a:pos x="wd2" y="hd2"/>
                </a:cxn>
                <a:cxn ang="5400000">
                  <a:pos x="wd2" y="hd2"/>
                </a:cxn>
                <a:cxn ang="10800000">
                  <a:pos x="wd2" y="hd2"/>
                </a:cxn>
                <a:cxn ang="16200000">
                  <a:pos x="wd2" y="hd2"/>
                </a:cxn>
              </a:cxnLst>
              <a:rect l="0" t="0" r="r" b="b"/>
              <a:pathLst>
                <a:path w="21600" h="21600" extrusionOk="0">
                  <a:moveTo>
                    <a:pt x="12761" y="19967"/>
                  </a:moveTo>
                  <a:cubicBezTo>
                    <a:pt x="12761" y="20580"/>
                    <a:pt x="12591" y="21144"/>
                    <a:pt x="12308" y="21600"/>
                  </a:cubicBezTo>
                  <a:lnTo>
                    <a:pt x="17972" y="21600"/>
                  </a:lnTo>
                  <a:lnTo>
                    <a:pt x="17972" y="14781"/>
                  </a:lnTo>
                  <a:cubicBezTo>
                    <a:pt x="18351" y="15122"/>
                    <a:pt x="18820" y="15326"/>
                    <a:pt x="19329" y="15326"/>
                  </a:cubicBezTo>
                  <a:cubicBezTo>
                    <a:pt x="20583" y="15326"/>
                    <a:pt x="21600" y="14103"/>
                    <a:pt x="21600" y="12593"/>
                  </a:cubicBezTo>
                  <a:cubicBezTo>
                    <a:pt x="21600" y="11084"/>
                    <a:pt x="20583" y="9860"/>
                    <a:pt x="19329" y="9860"/>
                  </a:cubicBezTo>
                  <a:cubicBezTo>
                    <a:pt x="18820" y="9860"/>
                    <a:pt x="18351" y="10064"/>
                    <a:pt x="17972" y="10405"/>
                  </a:cubicBezTo>
                  <a:lnTo>
                    <a:pt x="17972" y="0"/>
                  </a:lnTo>
                  <a:cubicBezTo>
                    <a:pt x="17963" y="0"/>
                    <a:pt x="17953" y="0"/>
                    <a:pt x="17943" y="0"/>
                  </a:cubicBezTo>
                  <a:cubicBezTo>
                    <a:pt x="8034" y="0"/>
                    <a:pt x="0" y="9671"/>
                    <a:pt x="0" y="21600"/>
                  </a:cubicBezTo>
                  <a:lnTo>
                    <a:pt x="8672" y="21600"/>
                  </a:lnTo>
                  <a:cubicBezTo>
                    <a:pt x="8389" y="21144"/>
                    <a:pt x="8219" y="20580"/>
                    <a:pt x="8219" y="19967"/>
                  </a:cubicBezTo>
                  <a:cubicBezTo>
                    <a:pt x="8219" y="18457"/>
                    <a:pt x="9236" y="17234"/>
                    <a:pt x="10490" y="17234"/>
                  </a:cubicBezTo>
                  <a:cubicBezTo>
                    <a:pt x="11744" y="17234"/>
                    <a:pt x="12761" y="18457"/>
                    <a:pt x="12761" y="19967"/>
                  </a:cubicBezTo>
                  <a:close/>
                </a:path>
              </a:pathLst>
            </a:custGeom>
            <a:solidFill>
              <a:srgbClr val="95B372"/>
            </a:solidFill>
            <a:ln w="63500">
              <a:solidFill>
                <a:srgbClr val="FFFFFF"/>
              </a:solidFill>
              <a:miter lim="400000"/>
            </a:ln>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dirty="0">
                <a:solidFill>
                  <a:srgbClr val="FFFFFF"/>
                </a:solidFill>
                <a:latin typeface="微软雅黑"/>
                <a:ea typeface="Helvetica Light"/>
                <a:cs typeface="Helvetica Light"/>
                <a:sym typeface="Helvetica Light"/>
              </a:endParaRPr>
            </a:p>
          </p:txBody>
        </p:sp>
        <p:grpSp>
          <p:nvGrpSpPr>
            <p:cNvPr id="48" name="Group 3">
              <a:extLst>
                <a:ext uri="{FF2B5EF4-FFF2-40B4-BE49-F238E27FC236}">
                  <a16:creationId xmlns:a16="http://schemas.microsoft.com/office/drawing/2014/main" id="{BEC28255-E9CD-4E88-94C7-5F1EF33D93B9}"/>
                </a:ext>
              </a:extLst>
            </p:cNvPr>
            <p:cNvGrpSpPr>
              <a:grpSpLocks/>
            </p:cNvGrpSpPr>
            <p:nvPr/>
          </p:nvGrpSpPr>
          <p:grpSpPr bwMode="auto">
            <a:xfrm>
              <a:off x="5300949" y="4611290"/>
              <a:ext cx="292082" cy="312291"/>
              <a:chOff x="5300949" y="4611290"/>
              <a:chExt cx="292082" cy="312291"/>
            </a:xfrm>
          </p:grpSpPr>
          <p:sp>
            <p:nvSpPr>
              <p:cNvPr id="49" name="Shape 1048">
                <a:extLst>
                  <a:ext uri="{FF2B5EF4-FFF2-40B4-BE49-F238E27FC236}">
                    <a16:creationId xmlns:a16="http://schemas.microsoft.com/office/drawing/2014/main" id="{F2FEF332-9413-41F4-B476-7CDE699E6ECE}"/>
                  </a:ext>
                </a:extLst>
              </p:cNvPr>
              <p:cNvSpPr/>
              <p:nvPr/>
            </p:nvSpPr>
            <p:spPr>
              <a:xfrm>
                <a:off x="5300394" y="4798385"/>
                <a:ext cx="50824" cy="125386"/>
              </a:xfrm>
              <a:prstGeom prst="rect">
                <a:avLst/>
              </a:prstGeom>
              <a:solidFill>
                <a:srgbClr val="FFFFFF"/>
              </a:solidFill>
              <a:ln w="12700" cap="flat">
                <a:noFill/>
                <a:miter lim="400000"/>
              </a:ln>
              <a:effectLst/>
            </p:spPr>
            <p:txBody>
              <a:bodyPr lIns="50800" tIns="50800" rIns="50800" bIns="50800" anchor="ctr"/>
              <a:lstStyle/>
              <a:p>
                <a:pPr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kern="0">
                  <a:solidFill>
                    <a:prstClr val="black"/>
                  </a:solidFill>
                  <a:latin typeface="微软雅黑"/>
                  <a:ea typeface="Kontrapunkt Bob Bold"/>
                  <a:cs typeface="Kontrapunkt Bob Bold"/>
                  <a:sym typeface="Kontrapunkt Bob Bold"/>
                </a:endParaRPr>
              </a:p>
            </p:txBody>
          </p:sp>
          <p:sp>
            <p:nvSpPr>
              <p:cNvPr id="50" name="Shape 1049">
                <a:extLst>
                  <a:ext uri="{FF2B5EF4-FFF2-40B4-BE49-F238E27FC236}">
                    <a16:creationId xmlns:a16="http://schemas.microsoft.com/office/drawing/2014/main" id="{0B7CE453-16AF-4E89-9474-AD84ADE713DE}"/>
                  </a:ext>
                </a:extLst>
              </p:cNvPr>
              <p:cNvSpPr/>
              <p:nvPr/>
            </p:nvSpPr>
            <p:spPr>
              <a:xfrm>
                <a:off x="5381395" y="4746010"/>
                <a:ext cx="50824" cy="177761"/>
              </a:xfrm>
              <a:prstGeom prst="rect">
                <a:avLst/>
              </a:prstGeom>
              <a:solidFill>
                <a:srgbClr val="FFFFFF"/>
              </a:solidFill>
              <a:ln w="12700" cap="flat">
                <a:noFill/>
                <a:miter lim="400000"/>
              </a:ln>
              <a:effectLst/>
            </p:spPr>
            <p:txBody>
              <a:bodyPr lIns="50800" tIns="50800" rIns="50800" bIns="50800" anchor="ctr"/>
              <a:lstStyle/>
              <a:p>
                <a:pPr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kern="0">
                  <a:solidFill>
                    <a:prstClr val="black"/>
                  </a:solidFill>
                  <a:latin typeface="微软雅黑"/>
                  <a:ea typeface="Kontrapunkt Bob Bold"/>
                  <a:cs typeface="Kontrapunkt Bob Bold"/>
                  <a:sym typeface="Kontrapunkt Bob Bold"/>
                </a:endParaRPr>
              </a:p>
            </p:txBody>
          </p:sp>
          <p:sp>
            <p:nvSpPr>
              <p:cNvPr id="51" name="Shape 1050">
                <a:extLst>
                  <a:ext uri="{FF2B5EF4-FFF2-40B4-BE49-F238E27FC236}">
                    <a16:creationId xmlns:a16="http://schemas.microsoft.com/office/drawing/2014/main" id="{3BD8EA04-AC10-4D0A-B8CA-A3090A799B13}"/>
                  </a:ext>
                </a:extLst>
              </p:cNvPr>
              <p:cNvSpPr/>
              <p:nvPr/>
            </p:nvSpPr>
            <p:spPr>
              <a:xfrm>
                <a:off x="5460808" y="4701569"/>
                <a:ext cx="50824" cy="222202"/>
              </a:xfrm>
              <a:prstGeom prst="rect">
                <a:avLst/>
              </a:prstGeom>
              <a:solidFill>
                <a:srgbClr val="FFFFFF"/>
              </a:solidFill>
              <a:ln w="12700" cap="flat">
                <a:noFill/>
                <a:miter lim="400000"/>
              </a:ln>
              <a:effectLst/>
            </p:spPr>
            <p:txBody>
              <a:bodyPr lIns="50800" tIns="50800" rIns="50800" bIns="50800" anchor="ctr"/>
              <a:lstStyle/>
              <a:p>
                <a:pPr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kern="0">
                  <a:solidFill>
                    <a:prstClr val="black"/>
                  </a:solidFill>
                  <a:latin typeface="微软雅黑"/>
                  <a:ea typeface="Kontrapunkt Bob Bold"/>
                  <a:cs typeface="Kontrapunkt Bob Bold"/>
                  <a:sym typeface="Kontrapunkt Bob Bold"/>
                </a:endParaRPr>
              </a:p>
            </p:txBody>
          </p:sp>
          <p:sp>
            <p:nvSpPr>
              <p:cNvPr id="52" name="Shape 1051">
                <a:extLst>
                  <a:ext uri="{FF2B5EF4-FFF2-40B4-BE49-F238E27FC236}">
                    <a16:creationId xmlns:a16="http://schemas.microsoft.com/office/drawing/2014/main" id="{F97BD7BC-E3E2-4477-8643-890E92E4ABA9}"/>
                  </a:ext>
                </a:extLst>
              </p:cNvPr>
              <p:cNvSpPr/>
              <p:nvPr/>
            </p:nvSpPr>
            <p:spPr>
              <a:xfrm>
                <a:off x="5541808" y="4674587"/>
                <a:ext cx="50824" cy="249184"/>
              </a:xfrm>
              <a:prstGeom prst="rect">
                <a:avLst/>
              </a:prstGeom>
              <a:solidFill>
                <a:srgbClr val="FFFFFF"/>
              </a:solidFill>
              <a:ln w="12700" cap="flat">
                <a:noFill/>
                <a:miter lim="400000"/>
              </a:ln>
              <a:effectLst/>
            </p:spPr>
            <p:txBody>
              <a:bodyPr lIns="50800" tIns="50800" rIns="50800" bIns="50800" anchor="ctr"/>
              <a:lstStyle/>
              <a:p>
                <a:pPr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kern="0">
                  <a:solidFill>
                    <a:prstClr val="black"/>
                  </a:solidFill>
                  <a:latin typeface="微软雅黑"/>
                  <a:ea typeface="Kontrapunkt Bob Bold"/>
                  <a:cs typeface="Kontrapunkt Bob Bold"/>
                  <a:sym typeface="Kontrapunkt Bob Bold"/>
                </a:endParaRPr>
              </a:p>
            </p:txBody>
          </p:sp>
          <p:sp>
            <p:nvSpPr>
              <p:cNvPr id="53" name="Shape 1056">
                <a:extLst>
                  <a:ext uri="{FF2B5EF4-FFF2-40B4-BE49-F238E27FC236}">
                    <a16:creationId xmlns:a16="http://schemas.microsoft.com/office/drawing/2014/main" id="{B80BB20D-57CA-454C-9982-2EE18D0E7696}"/>
                  </a:ext>
                </a:extLst>
              </p:cNvPr>
              <p:cNvSpPr/>
              <p:nvPr/>
            </p:nvSpPr>
            <p:spPr>
              <a:xfrm>
                <a:off x="5303570" y="4611101"/>
                <a:ext cx="287474" cy="1174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noFill/>
              <a:ln w="12700" cap="flat">
                <a:solidFill>
                  <a:srgbClr val="FFFFFF"/>
                </a:solidFill>
                <a:prstDash val="solid"/>
                <a:miter lim="400000"/>
                <a:headEnd type="triangle" w="med" len="med"/>
              </a:ln>
              <a:effectLst/>
            </p:spPr>
            <p:txBody>
              <a:bodyPr/>
              <a:lstStyle/>
              <a:p>
                <a:pPr eaLnBrk="1" fontAlgn="auto" hangingPunct="1">
                  <a:spcBef>
                    <a:spcPts val="0"/>
                  </a:spcBef>
                  <a:spcAft>
                    <a:spcPts val="0"/>
                  </a:spcAft>
                  <a:defRPr/>
                </a:pPr>
                <a:endParaRPr kern="0">
                  <a:solidFill>
                    <a:prstClr val="black"/>
                  </a:solidFill>
                  <a:latin typeface="微软雅黑"/>
                  <a:ea typeface="微软雅黑"/>
                </a:endParaRPr>
              </a:p>
            </p:txBody>
          </p:sp>
        </p:grpSp>
      </p:grpSp>
      <p:grpSp>
        <p:nvGrpSpPr>
          <p:cNvPr id="54" name="Group 1">
            <a:extLst>
              <a:ext uri="{FF2B5EF4-FFF2-40B4-BE49-F238E27FC236}">
                <a16:creationId xmlns:a16="http://schemas.microsoft.com/office/drawing/2014/main" id="{E8FCD5DD-DB7B-4A28-94C8-ADF5418568A9}"/>
              </a:ext>
            </a:extLst>
          </p:cNvPr>
          <p:cNvGrpSpPr>
            <a:grpSpLocks/>
          </p:cNvGrpSpPr>
          <p:nvPr/>
        </p:nvGrpSpPr>
        <p:grpSpPr bwMode="auto">
          <a:xfrm>
            <a:off x="5811838" y="2398713"/>
            <a:ext cx="1452562" cy="1743075"/>
            <a:chOff x="6106153" y="2736586"/>
            <a:chExt cx="1451615" cy="1742815"/>
          </a:xfrm>
        </p:grpSpPr>
        <p:sp>
          <p:nvSpPr>
            <p:cNvPr id="55" name="Shape 1030">
              <a:extLst>
                <a:ext uri="{FF2B5EF4-FFF2-40B4-BE49-F238E27FC236}">
                  <a16:creationId xmlns:a16="http://schemas.microsoft.com/office/drawing/2014/main" id="{BE400754-71A5-4969-A964-519EDB18F325}"/>
                </a:ext>
              </a:extLst>
            </p:cNvPr>
            <p:cNvSpPr/>
            <p:nvPr/>
          </p:nvSpPr>
          <p:spPr>
            <a:xfrm rot="16200000">
              <a:off x="5960553" y="2882186"/>
              <a:ext cx="1742815" cy="1451615"/>
            </a:xfrm>
            <a:custGeom>
              <a:avLst/>
              <a:gdLst/>
              <a:ahLst/>
              <a:cxnLst>
                <a:cxn ang="0">
                  <a:pos x="wd2" y="hd2"/>
                </a:cxn>
                <a:cxn ang="5400000">
                  <a:pos x="wd2" y="hd2"/>
                </a:cxn>
                <a:cxn ang="10800000">
                  <a:pos x="wd2" y="hd2"/>
                </a:cxn>
                <a:cxn ang="16200000">
                  <a:pos x="wd2" y="hd2"/>
                </a:cxn>
              </a:cxnLst>
              <a:rect l="0" t="0" r="r" b="b"/>
              <a:pathLst>
                <a:path w="21600" h="21600" extrusionOk="0">
                  <a:moveTo>
                    <a:pt x="3637" y="21600"/>
                  </a:moveTo>
                  <a:cubicBezTo>
                    <a:pt x="13560" y="21581"/>
                    <a:pt x="21600" y="11918"/>
                    <a:pt x="21600" y="0"/>
                  </a:cubicBezTo>
                  <a:lnTo>
                    <a:pt x="12962" y="0"/>
                  </a:lnTo>
                  <a:cubicBezTo>
                    <a:pt x="13246" y="456"/>
                    <a:pt x="13416" y="1020"/>
                    <a:pt x="13416" y="1634"/>
                  </a:cubicBezTo>
                  <a:cubicBezTo>
                    <a:pt x="13416" y="3143"/>
                    <a:pt x="12397" y="4367"/>
                    <a:pt x="11140" y="4367"/>
                  </a:cubicBezTo>
                  <a:cubicBezTo>
                    <a:pt x="9882" y="4367"/>
                    <a:pt x="8863" y="3143"/>
                    <a:pt x="8863" y="1634"/>
                  </a:cubicBezTo>
                  <a:cubicBezTo>
                    <a:pt x="8863" y="1020"/>
                    <a:pt x="9033" y="456"/>
                    <a:pt x="9317" y="0"/>
                  </a:cubicBezTo>
                  <a:lnTo>
                    <a:pt x="3637" y="0"/>
                  </a:lnTo>
                  <a:lnTo>
                    <a:pt x="3637" y="6820"/>
                  </a:lnTo>
                  <a:cubicBezTo>
                    <a:pt x="3257" y="6479"/>
                    <a:pt x="2787" y="6274"/>
                    <a:pt x="2277" y="6274"/>
                  </a:cubicBezTo>
                  <a:cubicBezTo>
                    <a:pt x="1019" y="6274"/>
                    <a:pt x="0" y="7498"/>
                    <a:pt x="0" y="9007"/>
                  </a:cubicBezTo>
                  <a:cubicBezTo>
                    <a:pt x="0" y="10517"/>
                    <a:pt x="1019" y="11741"/>
                    <a:pt x="2277" y="11741"/>
                  </a:cubicBezTo>
                  <a:cubicBezTo>
                    <a:pt x="2787" y="11741"/>
                    <a:pt x="3257" y="11536"/>
                    <a:pt x="3637" y="11195"/>
                  </a:cubicBezTo>
                  <a:cubicBezTo>
                    <a:pt x="3637" y="11195"/>
                    <a:pt x="3637" y="21600"/>
                    <a:pt x="3637" y="21600"/>
                  </a:cubicBezTo>
                  <a:close/>
                </a:path>
              </a:pathLst>
            </a:custGeom>
            <a:solidFill>
              <a:srgbClr val="95B372"/>
            </a:solidFill>
            <a:ln w="63500">
              <a:solidFill>
                <a:srgbClr val="FFFFFF"/>
              </a:solidFill>
              <a:miter lim="400000"/>
            </a:ln>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dirty="0">
                <a:solidFill>
                  <a:srgbClr val="FFFFFF"/>
                </a:solidFill>
                <a:latin typeface="微软雅黑"/>
                <a:ea typeface="Helvetica Light"/>
                <a:cs typeface="Helvetica Light"/>
                <a:sym typeface="Helvetica Light"/>
              </a:endParaRPr>
            </a:p>
          </p:txBody>
        </p:sp>
        <p:sp>
          <p:nvSpPr>
            <p:cNvPr id="56" name="Shape 1054">
              <a:extLst>
                <a:ext uri="{FF2B5EF4-FFF2-40B4-BE49-F238E27FC236}">
                  <a16:creationId xmlns:a16="http://schemas.microsoft.com/office/drawing/2014/main" id="{D9B60465-5F97-4F60-BEF6-69E60FF27852}"/>
                </a:ext>
              </a:extLst>
            </p:cNvPr>
            <p:cNvSpPr/>
            <p:nvPr/>
          </p:nvSpPr>
          <p:spPr>
            <a:xfrm rot="2700000">
              <a:off x="6653413" y="3327117"/>
              <a:ext cx="276184" cy="276045"/>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a:miter lim="400000"/>
            </a:ln>
          </p:spPr>
          <p:txBody>
            <a:bodyPr lIns="38100" tIns="38100" rIns="38100" bIns="38100" anchor="ctr"/>
            <a:lstStyle/>
            <a:p>
              <a:pPr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kern="0">
                <a:solidFill>
                  <a:prstClr val="black"/>
                </a:solidFill>
                <a:latin typeface="微软雅黑"/>
                <a:ea typeface="Kontrapunkt Bob Bold"/>
                <a:cs typeface="Kontrapunkt Bob Bold"/>
                <a:sym typeface="Kontrapunkt Bob Bold"/>
              </a:endParaRPr>
            </a:p>
          </p:txBody>
        </p:sp>
      </p:grpSp>
      <p:grpSp>
        <p:nvGrpSpPr>
          <p:cNvPr id="57" name="Group 5">
            <a:extLst>
              <a:ext uri="{FF2B5EF4-FFF2-40B4-BE49-F238E27FC236}">
                <a16:creationId xmlns:a16="http://schemas.microsoft.com/office/drawing/2014/main" id="{931EB347-1C64-497E-90C4-309507B84BF5}"/>
              </a:ext>
            </a:extLst>
          </p:cNvPr>
          <p:cNvGrpSpPr>
            <a:grpSpLocks/>
          </p:cNvGrpSpPr>
          <p:nvPr/>
        </p:nvGrpSpPr>
        <p:grpSpPr bwMode="auto">
          <a:xfrm>
            <a:off x="5519738" y="3849688"/>
            <a:ext cx="1744662" cy="1454150"/>
            <a:chOff x="5813780" y="4187181"/>
            <a:chExt cx="1745115" cy="1453984"/>
          </a:xfrm>
        </p:grpSpPr>
        <p:sp>
          <p:nvSpPr>
            <p:cNvPr id="58" name="Shape 1029">
              <a:extLst>
                <a:ext uri="{FF2B5EF4-FFF2-40B4-BE49-F238E27FC236}">
                  <a16:creationId xmlns:a16="http://schemas.microsoft.com/office/drawing/2014/main" id="{5BA2BF28-CC89-4520-8903-25871E6CC0CE}"/>
                </a:ext>
              </a:extLst>
            </p:cNvPr>
            <p:cNvSpPr/>
            <p:nvPr/>
          </p:nvSpPr>
          <p:spPr>
            <a:xfrm rot="16200000">
              <a:off x="5959345" y="4041615"/>
              <a:ext cx="1453984" cy="17451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2945"/>
                  </a:lnTo>
                  <a:cubicBezTo>
                    <a:pt x="21145" y="13229"/>
                    <a:pt x="20581" y="13399"/>
                    <a:pt x="19969" y="13399"/>
                  </a:cubicBezTo>
                  <a:cubicBezTo>
                    <a:pt x="18462" y="13399"/>
                    <a:pt x="17240" y="12381"/>
                    <a:pt x="17240" y="11125"/>
                  </a:cubicBezTo>
                  <a:cubicBezTo>
                    <a:pt x="17240" y="9869"/>
                    <a:pt x="18462" y="8851"/>
                    <a:pt x="19969" y="8851"/>
                  </a:cubicBezTo>
                  <a:cubicBezTo>
                    <a:pt x="20581" y="8851"/>
                    <a:pt x="21145" y="9021"/>
                    <a:pt x="21600" y="9305"/>
                  </a:cubicBezTo>
                  <a:lnTo>
                    <a:pt x="21600" y="3632"/>
                  </a:lnTo>
                  <a:lnTo>
                    <a:pt x="21600" y="3632"/>
                  </a:lnTo>
                  <a:lnTo>
                    <a:pt x="14792" y="3632"/>
                  </a:lnTo>
                  <a:cubicBezTo>
                    <a:pt x="15132" y="3253"/>
                    <a:pt x="15336" y="2784"/>
                    <a:pt x="15336" y="2274"/>
                  </a:cubicBezTo>
                  <a:cubicBezTo>
                    <a:pt x="15336" y="1018"/>
                    <a:pt x="14114" y="0"/>
                    <a:pt x="12607" y="0"/>
                  </a:cubicBezTo>
                  <a:cubicBezTo>
                    <a:pt x="11100" y="0"/>
                    <a:pt x="9878" y="1018"/>
                    <a:pt x="9878" y="2274"/>
                  </a:cubicBezTo>
                  <a:cubicBezTo>
                    <a:pt x="9878" y="2784"/>
                    <a:pt x="10082" y="3253"/>
                    <a:pt x="10423" y="3632"/>
                  </a:cubicBezTo>
                  <a:lnTo>
                    <a:pt x="0" y="3632"/>
                  </a:lnTo>
                  <a:cubicBezTo>
                    <a:pt x="0" y="3632"/>
                    <a:pt x="0" y="3632"/>
                    <a:pt x="0" y="3632"/>
                  </a:cubicBezTo>
                  <a:cubicBezTo>
                    <a:pt x="0" y="13556"/>
                    <a:pt x="9655" y="21600"/>
                    <a:pt x="21565" y="21600"/>
                  </a:cubicBezTo>
                  <a:cubicBezTo>
                    <a:pt x="21577" y="21600"/>
                    <a:pt x="21588" y="21600"/>
                    <a:pt x="21600" y="21600"/>
                  </a:cubicBezTo>
                  <a:close/>
                </a:path>
              </a:pathLst>
            </a:custGeom>
            <a:solidFill>
              <a:srgbClr val="95B372"/>
            </a:solidFill>
            <a:ln w="63500">
              <a:solidFill>
                <a:srgbClr val="FFFFFF"/>
              </a:solidFill>
              <a:miter lim="400000"/>
            </a:ln>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sp>
          <p:nvSpPr>
            <p:cNvPr id="59" name="Shape 1055">
              <a:extLst>
                <a:ext uri="{FF2B5EF4-FFF2-40B4-BE49-F238E27FC236}">
                  <a16:creationId xmlns:a16="http://schemas.microsoft.com/office/drawing/2014/main" id="{92E95F4B-6035-4817-9AA4-993714B41341}"/>
                </a:ext>
              </a:extLst>
            </p:cNvPr>
            <p:cNvSpPr/>
            <p:nvPr/>
          </p:nvSpPr>
          <p:spPr>
            <a:xfrm rot="21537488">
              <a:off x="6664901" y="4684011"/>
              <a:ext cx="160379" cy="293654"/>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eaLnBrk="1" fontAlgn="auto" hangingPunct="1">
                <a:spcBef>
                  <a:spcPts val="0"/>
                </a:spcBef>
                <a:spcAft>
                  <a:spcPts val="0"/>
                </a:spcAft>
                <a:defRPr sz="3100" b="1">
                  <a:latin typeface="Kontrapunkt Bob Bold"/>
                  <a:ea typeface="Kontrapunkt Bob Bold"/>
                  <a:cs typeface="Kontrapunkt Bob Bold"/>
                  <a:sym typeface="Kontrapunkt Bob Bold"/>
                </a:defRPr>
              </a:pPr>
              <a:endParaRPr sz="3100" b="1" kern="0">
                <a:solidFill>
                  <a:prstClr val="black"/>
                </a:solidFill>
                <a:latin typeface="微软雅黑"/>
                <a:ea typeface="Kontrapunkt Bob Bold"/>
                <a:cs typeface="Kontrapunkt Bob Bold"/>
                <a:sym typeface="Kontrapunkt Bob Bold"/>
              </a:endParaRPr>
            </a:p>
          </p:txBody>
        </p:sp>
      </p:grpSp>
      <p:sp>
        <p:nvSpPr>
          <p:cNvPr id="60" name="矩形: 圆角 59">
            <a:extLst>
              <a:ext uri="{FF2B5EF4-FFF2-40B4-BE49-F238E27FC236}">
                <a16:creationId xmlns:a16="http://schemas.microsoft.com/office/drawing/2014/main" id="{9CE11C61-F4A7-4E90-9393-147D4F77D021}"/>
              </a:ext>
            </a:extLst>
          </p:cNvPr>
          <p:cNvSpPr/>
          <p:nvPr/>
        </p:nvSpPr>
        <p:spPr>
          <a:xfrm>
            <a:off x="1306071" y="1975108"/>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EA78DCAA-A3C6-4E38-9884-656AC5CD28E5}"/>
              </a:ext>
            </a:extLst>
          </p:cNvPr>
          <p:cNvSpPr txBox="1"/>
          <p:nvPr/>
        </p:nvSpPr>
        <p:spPr>
          <a:xfrm>
            <a:off x="1290285" y="1950361"/>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62" name="矩形: 圆角 61">
            <a:extLst>
              <a:ext uri="{FF2B5EF4-FFF2-40B4-BE49-F238E27FC236}">
                <a16:creationId xmlns:a16="http://schemas.microsoft.com/office/drawing/2014/main" id="{A27E40E7-1B2B-4083-93B7-6C8E125A8DFD}"/>
              </a:ext>
            </a:extLst>
          </p:cNvPr>
          <p:cNvSpPr/>
          <p:nvPr/>
        </p:nvSpPr>
        <p:spPr>
          <a:xfrm>
            <a:off x="8426480" y="2015035"/>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a16="http://schemas.microsoft.com/office/drawing/2014/main" id="{D4E54E14-E740-4152-B65F-465D83654A97}"/>
              </a:ext>
            </a:extLst>
          </p:cNvPr>
          <p:cNvSpPr txBox="1"/>
          <p:nvPr/>
        </p:nvSpPr>
        <p:spPr>
          <a:xfrm>
            <a:off x="8410694" y="1990288"/>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64" name="矩形: 圆角 63">
            <a:extLst>
              <a:ext uri="{FF2B5EF4-FFF2-40B4-BE49-F238E27FC236}">
                <a16:creationId xmlns:a16="http://schemas.microsoft.com/office/drawing/2014/main" id="{73D49C06-058A-4963-AC7C-6133B1E96188}"/>
              </a:ext>
            </a:extLst>
          </p:cNvPr>
          <p:cNvSpPr/>
          <p:nvPr/>
        </p:nvSpPr>
        <p:spPr>
          <a:xfrm>
            <a:off x="1293960" y="3894847"/>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F27AAC1F-7BBD-4C55-84D0-3ECF544492B7}"/>
              </a:ext>
            </a:extLst>
          </p:cNvPr>
          <p:cNvSpPr txBox="1"/>
          <p:nvPr/>
        </p:nvSpPr>
        <p:spPr>
          <a:xfrm>
            <a:off x="1278174" y="3870100"/>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66" name="矩形: 圆角 65">
            <a:extLst>
              <a:ext uri="{FF2B5EF4-FFF2-40B4-BE49-F238E27FC236}">
                <a16:creationId xmlns:a16="http://schemas.microsoft.com/office/drawing/2014/main" id="{13E87E5C-6342-42EA-9C31-5CFF3D06065D}"/>
              </a:ext>
            </a:extLst>
          </p:cNvPr>
          <p:cNvSpPr/>
          <p:nvPr/>
        </p:nvSpPr>
        <p:spPr>
          <a:xfrm>
            <a:off x="8365893" y="4020113"/>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FB62FFBD-05BB-4D07-9EF5-553178AFD2F3}"/>
              </a:ext>
            </a:extLst>
          </p:cNvPr>
          <p:cNvSpPr txBox="1"/>
          <p:nvPr/>
        </p:nvSpPr>
        <p:spPr>
          <a:xfrm>
            <a:off x="8350107" y="3995366"/>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Tree>
    <p:extLst>
      <p:ext uri="{BB962C8B-B14F-4D97-AF65-F5344CB8AC3E}">
        <p14:creationId xmlns:p14="http://schemas.microsoft.com/office/powerpoint/2010/main" val="2116176459"/>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500"/>
                            </p:stCondLst>
                            <p:childTnLst>
                              <p:par>
                                <p:cTn id="25" presetID="22" presetClass="entr" presetSubtype="4"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200"/>
                                        <p:tgtEl>
                                          <p:spTgt spid="38"/>
                                        </p:tgtEl>
                                      </p:cBhvr>
                                    </p:animEffect>
                                  </p:childTnLst>
                                </p:cTn>
                              </p:par>
                            </p:childTnLst>
                          </p:cTn>
                        </p:par>
                        <p:par>
                          <p:cTn id="28" fill="hold">
                            <p:stCondLst>
                              <p:cond delay="7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200"/>
                                        <p:tgtEl>
                                          <p:spTgt spid="33"/>
                                        </p:tgtEl>
                                      </p:cBhvr>
                                    </p:animEffect>
                                  </p:childTnLst>
                                </p:cTn>
                              </p:par>
                            </p:childTnLst>
                          </p:cTn>
                        </p:par>
                        <p:par>
                          <p:cTn id="32" fill="hold">
                            <p:stCondLst>
                              <p:cond delay="900"/>
                            </p:stCondLst>
                            <p:childTnLst>
                              <p:par>
                                <p:cTn id="33" presetID="10"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200"/>
                                        <p:tgtEl>
                                          <p:spTgt spid="43"/>
                                        </p:tgtEl>
                                      </p:cBhvr>
                                    </p:animEffect>
                                  </p:childTnLst>
                                </p:cTn>
                              </p:par>
                            </p:childTnLst>
                          </p:cTn>
                        </p:par>
                        <p:par>
                          <p:cTn id="36" fill="hold">
                            <p:stCondLst>
                              <p:cond delay="1100"/>
                            </p:stCondLst>
                            <p:childTnLst>
                              <p:par>
                                <p:cTn id="37" presetID="22" presetClass="entr" presetSubtype="2"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right)">
                                      <p:cBhvr>
                                        <p:cTn id="39" dur="200"/>
                                        <p:tgtEl>
                                          <p:spTgt spid="39"/>
                                        </p:tgtEl>
                                      </p:cBhvr>
                                    </p:animEffect>
                                  </p:childTnLst>
                                </p:cTn>
                              </p:par>
                            </p:childTnLst>
                          </p:cTn>
                        </p:par>
                        <p:par>
                          <p:cTn id="40" fill="hold">
                            <p:stCondLst>
                              <p:cond delay="1300"/>
                            </p:stCondLst>
                            <p:childTnLst>
                              <p:par>
                                <p:cTn id="41" presetID="10"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200"/>
                                        <p:tgtEl>
                                          <p:spTgt spid="46"/>
                                        </p:tgtEl>
                                      </p:cBhvr>
                                    </p:animEffect>
                                  </p:childTnLst>
                                </p:cTn>
                              </p:par>
                            </p:childTnLst>
                          </p:cTn>
                        </p:par>
                        <p:par>
                          <p:cTn id="44" fill="hold">
                            <p:stCondLst>
                              <p:cond delay="1500"/>
                            </p:stCondLst>
                            <p:childTnLst>
                              <p:par>
                                <p:cTn id="45" presetID="22" presetClass="entr" presetSubtype="2"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right)">
                                      <p:cBhvr>
                                        <p:cTn id="47" dur="200"/>
                                        <p:tgtEl>
                                          <p:spTgt spid="41"/>
                                        </p:tgtEl>
                                      </p:cBhvr>
                                    </p:animEffect>
                                  </p:childTnLst>
                                </p:cTn>
                              </p:par>
                            </p:childTnLst>
                          </p:cTn>
                        </p:par>
                        <p:par>
                          <p:cTn id="48" fill="hold">
                            <p:stCondLst>
                              <p:cond delay="1700"/>
                            </p:stCondLst>
                            <p:childTnLst>
                              <p:par>
                                <p:cTn id="49" presetID="10" presetClass="entr" presetSubtype="0" fill="hold" nodeType="after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200"/>
                                        <p:tgtEl>
                                          <p:spTgt spid="54"/>
                                        </p:tgtEl>
                                      </p:cBhvr>
                                    </p:animEffect>
                                  </p:childTnLst>
                                </p:cTn>
                              </p:par>
                            </p:childTnLst>
                          </p:cTn>
                        </p:par>
                        <p:par>
                          <p:cTn id="52" fill="hold">
                            <p:stCondLst>
                              <p:cond delay="1900"/>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200"/>
                                        <p:tgtEl>
                                          <p:spTgt spid="40"/>
                                        </p:tgtEl>
                                      </p:cBhvr>
                                    </p:animEffect>
                                  </p:childTnLst>
                                </p:cTn>
                              </p:par>
                            </p:childTnLst>
                          </p:cTn>
                        </p:par>
                        <p:par>
                          <p:cTn id="56" fill="hold">
                            <p:stCondLst>
                              <p:cond delay="2100"/>
                            </p:stCondLst>
                            <p:childTnLst>
                              <p:par>
                                <p:cTn id="57" presetID="10" presetClass="entr" presetSubtype="0"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200"/>
                                        <p:tgtEl>
                                          <p:spTgt spid="57"/>
                                        </p:tgtEl>
                                      </p:cBhvr>
                                    </p:animEffect>
                                  </p:childTnLst>
                                </p:cTn>
                              </p:par>
                            </p:childTnLst>
                          </p:cTn>
                        </p:par>
                        <p:par>
                          <p:cTn id="60" fill="hold">
                            <p:stCondLst>
                              <p:cond delay="2300"/>
                            </p:stCondLst>
                            <p:childTnLst>
                              <p:par>
                                <p:cTn id="61" presetID="22" presetClass="entr" presetSubtype="8"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left)">
                                      <p:cBhvr>
                                        <p:cTn id="63" dur="200"/>
                                        <p:tgtEl>
                                          <p:spTgt spid="4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500"/>
                                        <p:tgtEl>
                                          <p:spTgt spid="6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500"/>
                                        <p:tgtEl>
                                          <p:spTgt spid="6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500"/>
                                        <p:tgtEl>
                                          <p:spTgt spid="6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500"/>
                                        <p:tgtEl>
                                          <p:spTgt spid="62"/>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fade">
                                      <p:cBhvr>
                                        <p:cTn id="87" dur="500"/>
                                        <p:tgtEl>
                                          <p:spTgt spid="64"/>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67"/>
                                        </p:tgtEl>
                                        <p:attrNameLst>
                                          <p:attrName>style.visibility</p:attrName>
                                        </p:attrNameLst>
                                      </p:cBhvr>
                                      <p:to>
                                        <p:strVal val="visible"/>
                                      </p:to>
                                    </p:set>
                                    <p:animEffect transition="in" filter="fade">
                                      <p:cBhvr>
                                        <p:cTn id="92" dur="500"/>
                                        <p:tgtEl>
                                          <p:spTgt spid="6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60" grpId="0" animBg="1"/>
      <p:bldP spid="61" grpId="0"/>
      <p:bldP spid="62" grpId="0" animBg="1"/>
      <p:bldP spid="63" grpId="0"/>
      <p:bldP spid="64" grpId="0" animBg="1"/>
      <p:bldP spid="65" grpId="0"/>
      <p:bldP spid="66" grpId="0" animBg="1"/>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01</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活动前期准备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sp>
        <p:nvSpPr>
          <p:cNvPr id="7" name="Freeform 429">
            <a:extLst>
              <a:ext uri="{FF2B5EF4-FFF2-40B4-BE49-F238E27FC236}">
                <a16:creationId xmlns:a16="http://schemas.microsoft.com/office/drawing/2014/main" id="{F57EA04C-1A10-4C7A-AB65-721E365EAD91}"/>
              </a:ext>
            </a:extLst>
          </p:cNvPr>
          <p:cNvSpPr>
            <a:spLocks noChangeArrowheads="1"/>
          </p:cNvSpPr>
          <p:nvPr/>
        </p:nvSpPr>
        <p:spPr bwMode="auto">
          <a:xfrm>
            <a:off x="2587438" y="2301222"/>
            <a:ext cx="692150" cy="688975"/>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rgbClr val="95B372"/>
          </a:solidFill>
          <a:ln>
            <a:noFill/>
          </a:ln>
          <a:effectLst/>
          <a:extLst/>
        </p:spPr>
        <p:txBody>
          <a:bodyPr wrap="none" lIns="57594" tIns="28797" rIns="57594" bIns="28797" anchor="ctr"/>
          <a:lstStyle/>
          <a:p>
            <a:pPr defTabSz="513709" eaLnBrk="1" fontAlgn="auto" hangingPunct="1">
              <a:spcBef>
                <a:spcPts val="0"/>
              </a:spcBef>
              <a:spcAft>
                <a:spcPts val="0"/>
              </a:spcAft>
              <a:defRPr/>
            </a:pPr>
            <a:endParaRPr lang="en-US" sz="2000" kern="0" dirty="0">
              <a:solidFill>
                <a:prstClr val="black"/>
              </a:solidFill>
              <a:latin typeface="微软雅黑"/>
              <a:ea typeface="微软雅黑"/>
            </a:endParaRPr>
          </a:p>
        </p:txBody>
      </p:sp>
      <p:sp>
        <p:nvSpPr>
          <p:cNvPr id="14" name="AutoShape 131">
            <a:extLst>
              <a:ext uri="{FF2B5EF4-FFF2-40B4-BE49-F238E27FC236}">
                <a16:creationId xmlns:a16="http://schemas.microsoft.com/office/drawing/2014/main" id="{F9020ACA-EB08-45EB-B46D-CA36A23C3413}"/>
              </a:ext>
            </a:extLst>
          </p:cNvPr>
          <p:cNvSpPr>
            <a:spLocks/>
          </p:cNvSpPr>
          <p:nvPr/>
        </p:nvSpPr>
        <p:spPr bwMode="auto">
          <a:xfrm>
            <a:off x="5765613" y="2372659"/>
            <a:ext cx="582613" cy="515938"/>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accent3"/>
          </a:solidFill>
          <a:ln>
            <a:noFill/>
          </a:ln>
          <a:effectLst/>
          <a:extLst/>
        </p:spPr>
        <p:txBody>
          <a:bodyPr lIns="17998" tIns="17998" rIns="17998" bIns="17998" anchor="ctr"/>
          <a:lstStyle/>
          <a:p>
            <a:pPr defTabSz="161810" eaLnBrk="1" fontAlgn="auto" hangingPunct="1">
              <a:spcBef>
                <a:spcPts val="0"/>
              </a:spcBef>
              <a:spcAft>
                <a:spcPts val="0"/>
              </a:spcAft>
              <a:defRPr/>
            </a:pPr>
            <a:endParaRPr lang="es-ES" sz="1000" kern="0" dirty="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
        <p:nvSpPr>
          <p:cNvPr id="18" name="AutoShape 63">
            <a:extLst>
              <a:ext uri="{FF2B5EF4-FFF2-40B4-BE49-F238E27FC236}">
                <a16:creationId xmlns:a16="http://schemas.microsoft.com/office/drawing/2014/main" id="{FD9D8DB0-6493-4FC4-B220-AC8F6E5229BF}"/>
              </a:ext>
            </a:extLst>
          </p:cNvPr>
          <p:cNvSpPr>
            <a:spLocks/>
          </p:cNvSpPr>
          <p:nvPr/>
        </p:nvSpPr>
        <p:spPr bwMode="auto">
          <a:xfrm>
            <a:off x="8939026" y="2445684"/>
            <a:ext cx="573087" cy="4587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538503"/>
          </a:solidFill>
          <a:ln>
            <a:noFill/>
          </a:ln>
          <a:effectLst/>
          <a:extLst/>
        </p:spPr>
        <p:txBody>
          <a:bodyPr lIns="17998" tIns="17998" rIns="17998" bIns="17998" anchor="ctr"/>
          <a:lstStyle/>
          <a:p>
            <a:pPr defTabSz="161810" eaLnBrk="1" fontAlgn="auto" hangingPunct="1">
              <a:spcBef>
                <a:spcPts val="0"/>
              </a:spcBef>
              <a:spcAft>
                <a:spcPts val="0"/>
              </a:spcAft>
              <a:defRPr/>
            </a:pPr>
            <a:endParaRPr lang="es-ES" sz="1000" kern="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
        <p:nvSpPr>
          <p:cNvPr id="19" name="矩形: 圆角 18">
            <a:extLst>
              <a:ext uri="{FF2B5EF4-FFF2-40B4-BE49-F238E27FC236}">
                <a16:creationId xmlns:a16="http://schemas.microsoft.com/office/drawing/2014/main" id="{7ACBACE3-C36B-48E8-9024-BED440CE3FE1}"/>
              </a:ext>
            </a:extLst>
          </p:cNvPr>
          <p:cNvSpPr/>
          <p:nvPr/>
        </p:nvSpPr>
        <p:spPr>
          <a:xfrm>
            <a:off x="2054260" y="3429000"/>
            <a:ext cx="1529104" cy="505710"/>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E469A581-0C15-47CE-BD63-2132941E38B5}"/>
              </a:ext>
            </a:extLst>
          </p:cNvPr>
          <p:cNvSpPr txBox="1"/>
          <p:nvPr/>
        </p:nvSpPr>
        <p:spPr>
          <a:xfrm>
            <a:off x="1364830" y="3429000"/>
            <a:ext cx="2907964" cy="2585323"/>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添加标题</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dirty="0">
                <a:latin typeface="微软雅黑 Light" panose="020B0502040204020203" pitchFamily="34" charset="-122"/>
                <a:ea typeface="微软雅黑 Light" panose="020B0502040204020203" pitchFamily="34" charset="-122"/>
              </a:rPr>
              <a:t>单击此处添加文本单击此处添加此处添加此处添加单击此处添加文本单击此处添加此处添加此处添加</a:t>
            </a:r>
          </a:p>
          <a:p>
            <a:pPr algn="ctr">
              <a:lnSpc>
                <a:spcPct val="150000"/>
              </a:lnSpc>
            </a:pPr>
            <a:endParaRPr lang="zh-CN" altLang="en-US" dirty="0">
              <a:latin typeface="微软雅黑 Light" panose="020B0502040204020203" pitchFamily="34" charset="-122"/>
              <a:ea typeface="微软雅黑 Light" panose="020B0502040204020203" pitchFamily="34" charset="-122"/>
            </a:endParaRPr>
          </a:p>
        </p:txBody>
      </p:sp>
      <p:sp>
        <p:nvSpPr>
          <p:cNvPr id="21" name="矩形: 圆角 20">
            <a:extLst>
              <a:ext uri="{FF2B5EF4-FFF2-40B4-BE49-F238E27FC236}">
                <a16:creationId xmlns:a16="http://schemas.microsoft.com/office/drawing/2014/main" id="{F9ED931F-988E-44DB-9A5A-47592CD41822}"/>
              </a:ext>
            </a:extLst>
          </p:cNvPr>
          <p:cNvSpPr/>
          <p:nvPr/>
        </p:nvSpPr>
        <p:spPr>
          <a:xfrm>
            <a:off x="5205354" y="3466620"/>
            <a:ext cx="1529104" cy="505710"/>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20FB5B62-2449-4E71-ADBA-5F6D6B12D6AA}"/>
              </a:ext>
            </a:extLst>
          </p:cNvPr>
          <p:cNvSpPr txBox="1"/>
          <p:nvPr/>
        </p:nvSpPr>
        <p:spPr>
          <a:xfrm>
            <a:off x="4515924" y="3466620"/>
            <a:ext cx="2907964" cy="2585323"/>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添加标题</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dirty="0">
                <a:latin typeface="微软雅黑 Light" panose="020B0502040204020203" pitchFamily="34" charset="-122"/>
                <a:ea typeface="微软雅黑 Light" panose="020B0502040204020203" pitchFamily="34" charset="-122"/>
              </a:rPr>
              <a:t>单击此处添加文本单击此处添加此处添加此处添加单击此处添加文本单击此处添加此处添加此处添加</a:t>
            </a:r>
          </a:p>
          <a:p>
            <a:pPr algn="ctr">
              <a:lnSpc>
                <a:spcPct val="150000"/>
              </a:lnSpc>
            </a:pPr>
            <a:endParaRPr lang="zh-CN" altLang="en-US" dirty="0">
              <a:latin typeface="微软雅黑 Light" panose="020B0502040204020203" pitchFamily="34" charset="-122"/>
              <a:ea typeface="微软雅黑 Light" panose="020B0502040204020203" pitchFamily="34" charset="-122"/>
            </a:endParaRPr>
          </a:p>
        </p:txBody>
      </p:sp>
      <p:sp>
        <p:nvSpPr>
          <p:cNvPr id="23" name="矩形: 圆角 22">
            <a:extLst>
              <a:ext uri="{FF2B5EF4-FFF2-40B4-BE49-F238E27FC236}">
                <a16:creationId xmlns:a16="http://schemas.microsoft.com/office/drawing/2014/main" id="{E247B295-EFB3-4FEC-BBE2-C60E298DB5AA}"/>
              </a:ext>
            </a:extLst>
          </p:cNvPr>
          <p:cNvSpPr/>
          <p:nvPr/>
        </p:nvSpPr>
        <p:spPr>
          <a:xfrm>
            <a:off x="8561294" y="3490793"/>
            <a:ext cx="1529104" cy="505710"/>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F8C93222-E0E2-43A3-9792-7CE1814B2798}"/>
              </a:ext>
            </a:extLst>
          </p:cNvPr>
          <p:cNvSpPr txBox="1"/>
          <p:nvPr/>
        </p:nvSpPr>
        <p:spPr>
          <a:xfrm>
            <a:off x="7871864" y="3490793"/>
            <a:ext cx="2907964" cy="2585323"/>
          </a:xfrm>
          <a:prstGeom prst="rect">
            <a:avLst/>
          </a:prstGeom>
          <a:noFill/>
        </p:spPr>
        <p:txBody>
          <a:bodyPr wrap="square" rtlCol="0">
            <a:spAutoFit/>
          </a:bodyPr>
          <a:lstStyle/>
          <a:p>
            <a:pPr algn="ctr">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添加标题</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zh-CN" altLang="en-US" dirty="0">
                <a:latin typeface="微软雅黑 Light" panose="020B0502040204020203" pitchFamily="34" charset="-122"/>
                <a:ea typeface="微软雅黑 Light" panose="020B0502040204020203" pitchFamily="34" charset="-122"/>
              </a:rPr>
              <a:t>单击此处添加文本单击此处添加此处添加此处添加单击此处添加文本单击此处添加此处添加此处添加</a:t>
            </a:r>
          </a:p>
          <a:p>
            <a:pPr algn="ctr">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52265419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5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200" fill="hold"/>
                                        <p:tgtEl>
                                          <p:spTgt spid="7"/>
                                        </p:tgtEl>
                                        <p:attrNameLst>
                                          <p:attrName>ppt_w</p:attrName>
                                        </p:attrNameLst>
                                      </p:cBhvr>
                                      <p:tavLst>
                                        <p:tav tm="0">
                                          <p:val>
                                            <p:fltVal val="0"/>
                                          </p:val>
                                        </p:tav>
                                        <p:tav tm="100000">
                                          <p:val>
                                            <p:strVal val="#ppt_w"/>
                                          </p:val>
                                        </p:tav>
                                      </p:tavLst>
                                    </p:anim>
                                    <p:anim calcmode="lin" valueType="num">
                                      <p:cBhvr>
                                        <p:cTn id="28" dur="200" fill="hold"/>
                                        <p:tgtEl>
                                          <p:spTgt spid="7"/>
                                        </p:tgtEl>
                                        <p:attrNameLst>
                                          <p:attrName>ppt_h</p:attrName>
                                        </p:attrNameLst>
                                      </p:cBhvr>
                                      <p:tavLst>
                                        <p:tav tm="0">
                                          <p:val>
                                            <p:fltVal val="0"/>
                                          </p:val>
                                        </p:tav>
                                        <p:tav tm="100000">
                                          <p:val>
                                            <p:strVal val="#ppt_h"/>
                                          </p:val>
                                        </p:tav>
                                      </p:tavLst>
                                    </p:anim>
                                    <p:animEffect transition="in" filter="fade">
                                      <p:cBhvr>
                                        <p:cTn id="29" dur="200"/>
                                        <p:tgtEl>
                                          <p:spTgt spid="7"/>
                                        </p:tgtEl>
                                      </p:cBhvr>
                                    </p:animEffect>
                                  </p:childTnLst>
                                </p:cTn>
                              </p:par>
                            </p:childTnLst>
                          </p:cTn>
                        </p:par>
                        <p:par>
                          <p:cTn id="30" fill="hold">
                            <p:stCondLst>
                              <p:cond delay="70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200"/>
                                        <p:tgtEl>
                                          <p:spTgt spid="14"/>
                                        </p:tgtEl>
                                      </p:cBhvr>
                                    </p:animEffect>
                                  </p:childTnLst>
                                </p:cTn>
                              </p:par>
                            </p:childTnLst>
                          </p:cTn>
                        </p:par>
                        <p:par>
                          <p:cTn id="34" fill="hold">
                            <p:stCondLst>
                              <p:cond delay="900"/>
                            </p:stCondLst>
                            <p:childTnLst>
                              <p:par>
                                <p:cTn id="35" presetID="10"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2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19" grpId="0" animBg="1"/>
      <p:bldP spid="20" grpId="0"/>
      <p:bldP spid="21" grpId="0" animBg="1"/>
      <p:bldP spid="22" grpId="0"/>
      <p:bldP spid="23" grpId="0" animBg="1"/>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510043D-598D-4827-A6EE-6F6BA4B1AADC}"/>
              </a:ext>
            </a:extLst>
          </p:cNvPr>
          <p:cNvSpPr txBox="1"/>
          <p:nvPr/>
        </p:nvSpPr>
        <p:spPr>
          <a:xfrm>
            <a:off x="1228931" y="1667661"/>
            <a:ext cx="3686628" cy="3154710"/>
          </a:xfrm>
          <a:prstGeom prst="rect">
            <a:avLst/>
          </a:prstGeom>
          <a:noFill/>
        </p:spPr>
        <p:txBody>
          <a:bodyPr wrap="square" rtlCol="0">
            <a:spAutoFit/>
          </a:bodyPr>
          <a:lstStyle/>
          <a:p>
            <a:r>
              <a:rPr lang="en-US" altLang="zh-CN" sz="19900" dirty="0">
                <a:solidFill>
                  <a:srgbClr val="BB743F"/>
                </a:solidFill>
              </a:rPr>
              <a:t>02</a:t>
            </a:r>
            <a:endParaRPr lang="zh-CN" altLang="en-US" sz="19900" dirty="0">
              <a:solidFill>
                <a:srgbClr val="BB743F"/>
              </a:solidFill>
            </a:endParaRPr>
          </a:p>
        </p:txBody>
      </p:sp>
      <p:sp>
        <p:nvSpPr>
          <p:cNvPr id="7" name="文本框 6">
            <a:extLst>
              <a:ext uri="{FF2B5EF4-FFF2-40B4-BE49-F238E27FC236}">
                <a16:creationId xmlns:a16="http://schemas.microsoft.com/office/drawing/2014/main" id="{BD74D805-5E5F-4059-BFE9-6DCE9A0FE3FF}"/>
              </a:ext>
            </a:extLst>
          </p:cNvPr>
          <p:cNvSpPr txBox="1"/>
          <p:nvPr/>
        </p:nvSpPr>
        <p:spPr>
          <a:xfrm>
            <a:off x="3829774" y="2782669"/>
            <a:ext cx="3290062" cy="646331"/>
          </a:xfrm>
          <a:prstGeom prst="rect">
            <a:avLst/>
          </a:prstGeom>
          <a:noFill/>
        </p:spPr>
        <p:txBody>
          <a:bodyPr wrap="square" rtlCol="0">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rPr>
              <a:t>活动中期准备</a:t>
            </a:r>
          </a:p>
        </p:txBody>
      </p:sp>
      <p:sp>
        <p:nvSpPr>
          <p:cNvPr id="8" name="文本框 7">
            <a:extLst>
              <a:ext uri="{FF2B5EF4-FFF2-40B4-BE49-F238E27FC236}">
                <a16:creationId xmlns:a16="http://schemas.microsoft.com/office/drawing/2014/main" id="{096959EC-952A-48EB-B062-72A05EE3D4A5}"/>
              </a:ext>
            </a:extLst>
          </p:cNvPr>
          <p:cNvSpPr txBox="1"/>
          <p:nvPr/>
        </p:nvSpPr>
        <p:spPr>
          <a:xfrm>
            <a:off x="4087981" y="3429000"/>
            <a:ext cx="2773648" cy="369332"/>
          </a:xfrm>
          <a:prstGeom prst="rect">
            <a:avLst/>
          </a:prstGeom>
          <a:noFill/>
        </p:spPr>
        <p:txBody>
          <a:bodyPr wrap="square" rtlCol="0">
            <a:spAutoFit/>
          </a:bodyPr>
          <a:lstStyle/>
          <a:p>
            <a:r>
              <a:rPr lang="en-US" altLang="zh-CN" dirty="0"/>
              <a:t>Click here to add words </a:t>
            </a:r>
            <a:endParaRPr lang="zh-CN" altLang="en-US" dirty="0"/>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4609" y="3015804"/>
            <a:ext cx="4417391" cy="3602059"/>
          </a:xfrm>
          <a:prstGeom prst="rect">
            <a:avLst/>
          </a:prstGeom>
        </p:spPr>
      </p:pic>
    </p:spTree>
    <p:extLst>
      <p:ext uri="{BB962C8B-B14F-4D97-AF65-F5344CB8AC3E}">
        <p14:creationId xmlns:p14="http://schemas.microsoft.com/office/powerpoint/2010/main" val="1578446132"/>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wipe(left)">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500"/>
                            </p:stCondLst>
                            <p:childTnLst>
                              <p:par>
                                <p:cTn id="32" presetID="35"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2000"/>
                                        <p:tgtEl>
                                          <p:spTgt spid="6"/>
                                        </p:tgtEl>
                                      </p:cBhvr>
                                    </p:animEffect>
                                    <p:anim calcmode="lin" valueType="num">
                                      <p:cBhvr>
                                        <p:cTn id="35" dur="2000" fill="hold"/>
                                        <p:tgtEl>
                                          <p:spTgt spid="6"/>
                                        </p:tgtEl>
                                        <p:attrNameLst>
                                          <p:attrName>style.rotation</p:attrName>
                                        </p:attrNameLst>
                                      </p:cBhvr>
                                      <p:tavLst>
                                        <p:tav tm="0">
                                          <p:val>
                                            <p:fltVal val="720"/>
                                          </p:val>
                                        </p:tav>
                                        <p:tav tm="100000">
                                          <p:val>
                                            <p:fltVal val="0"/>
                                          </p:val>
                                        </p:tav>
                                      </p:tavLst>
                                    </p:anim>
                                    <p:anim calcmode="lin" valueType="num">
                                      <p:cBhvr>
                                        <p:cTn id="36" dur="2000" fill="hold"/>
                                        <p:tgtEl>
                                          <p:spTgt spid="6"/>
                                        </p:tgtEl>
                                        <p:attrNameLst>
                                          <p:attrName>ppt_h</p:attrName>
                                        </p:attrNameLst>
                                      </p:cBhvr>
                                      <p:tavLst>
                                        <p:tav tm="0">
                                          <p:val>
                                            <p:fltVal val="0"/>
                                          </p:val>
                                        </p:tav>
                                        <p:tav tm="100000">
                                          <p:val>
                                            <p:strVal val="#ppt_h"/>
                                          </p:val>
                                        </p:tav>
                                      </p:tavLst>
                                    </p:anim>
                                    <p:anim calcmode="lin" valueType="num">
                                      <p:cBhvr>
                                        <p:cTn id="37"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704B5E7-CA6A-4744-AA82-C7AB00BBF884}"/>
              </a:ext>
            </a:extLst>
          </p:cNvPr>
          <p:cNvSpPr/>
          <p:nvPr/>
        </p:nvSpPr>
        <p:spPr>
          <a:xfrm>
            <a:off x="216294" y="232228"/>
            <a:ext cx="530927" cy="464457"/>
          </a:xfrm>
          <a:prstGeom prst="rect">
            <a:avLst/>
          </a:prstGeom>
          <a:solidFill>
            <a:srgbClr val="95B37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2120E34-0900-42AD-841F-A3646074A913}"/>
              </a:ext>
            </a:extLst>
          </p:cNvPr>
          <p:cNvSpPr/>
          <p:nvPr/>
        </p:nvSpPr>
        <p:spPr>
          <a:xfrm>
            <a:off x="368694" y="384628"/>
            <a:ext cx="530927" cy="464457"/>
          </a:xfrm>
          <a:prstGeom prst="rect">
            <a:avLst/>
          </a:prstGeom>
          <a:solidFill>
            <a:srgbClr val="95B3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DC5848E-A03D-41C9-8048-DD4E74781F0F}"/>
              </a:ext>
            </a:extLst>
          </p:cNvPr>
          <p:cNvSpPr txBox="1"/>
          <p:nvPr/>
        </p:nvSpPr>
        <p:spPr>
          <a:xfrm>
            <a:off x="368694" y="384628"/>
            <a:ext cx="530927" cy="461665"/>
          </a:xfrm>
          <a:prstGeom prst="rect">
            <a:avLst/>
          </a:prstGeom>
          <a:noFill/>
        </p:spPr>
        <p:txBody>
          <a:bodyPr wrap="square" rtlCol="0">
            <a:spAutoFit/>
          </a:bodyPr>
          <a:lstStyle/>
          <a:p>
            <a:r>
              <a:rPr lang="en-US" altLang="zh-CN" sz="2400" dirty="0">
                <a:solidFill>
                  <a:schemeClr val="bg1"/>
                </a:solidFill>
              </a:rPr>
              <a:t>02</a:t>
            </a:r>
            <a:endParaRPr lang="zh-CN" altLang="en-US" sz="2400" dirty="0">
              <a:solidFill>
                <a:schemeClr val="bg1"/>
              </a:solidFill>
            </a:endParaRPr>
          </a:p>
        </p:txBody>
      </p:sp>
      <p:sp>
        <p:nvSpPr>
          <p:cNvPr id="5" name="文本框 4">
            <a:extLst>
              <a:ext uri="{FF2B5EF4-FFF2-40B4-BE49-F238E27FC236}">
                <a16:creationId xmlns:a16="http://schemas.microsoft.com/office/drawing/2014/main" id="{FAD0B96F-E3B4-4B46-877E-600C65AF32A8}"/>
              </a:ext>
            </a:extLst>
          </p:cNvPr>
          <p:cNvSpPr txBox="1"/>
          <p:nvPr/>
        </p:nvSpPr>
        <p:spPr>
          <a:xfrm>
            <a:off x="1052021" y="203261"/>
            <a:ext cx="2661162" cy="523220"/>
          </a:xfrm>
          <a:prstGeom prst="rect">
            <a:avLst/>
          </a:prstGeom>
          <a:noFill/>
        </p:spPr>
        <p:txBody>
          <a:bodyPr wrap="square" rtlCol="0">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活动中期准备</a:t>
            </a:r>
          </a:p>
        </p:txBody>
      </p:sp>
      <p:sp>
        <p:nvSpPr>
          <p:cNvPr id="6" name="文本框 5">
            <a:extLst>
              <a:ext uri="{FF2B5EF4-FFF2-40B4-BE49-F238E27FC236}">
                <a16:creationId xmlns:a16="http://schemas.microsoft.com/office/drawing/2014/main" id="{E664D0FE-1013-4F9C-A049-82163DEA2B7A}"/>
              </a:ext>
            </a:extLst>
          </p:cNvPr>
          <p:cNvSpPr txBox="1"/>
          <p:nvPr/>
        </p:nvSpPr>
        <p:spPr>
          <a:xfrm>
            <a:off x="1052021" y="661627"/>
            <a:ext cx="2773648" cy="369332"/>
          </a:xfrm>
          <a:prstGeom prst="rect">
            <a:avLst/>
          </a:prstGeom>
          <a:noFill/>
        </p:spPr>
        <p:txBody>
          <a:bodyPr wrap="square" rtlCol="0">
            <a:spAutoFit/>
          </a:bodyPr>
          <a:lstStyle/>
          <a:p>
            <a:r>
              <a:rPr lang="en-US" altLang="zh-CN" dirty="0"/>
              <a:t>Click here to add words </a:t>
            </a:r>
            <a:endParaRPr lang="zh-CN" altLang="en-US" dirty="0"/>
          </a:p>
        </p:txBody>
      </p:sp>
      <p:grpSp>
        <p:nvGrpSpPr>
          <p:cNvPr id="7" name="Group 8">
            <a:extLst>
              <a:ext uri="{FF2B5EF4-FFF2-40B4-BE49-F238E27FC236}">
                <a16:creationId xmlns:a16="http://schemas.microsoft.com/office/drawing/2014/main" id="{5934D72E-E299-4E39-9947-AF4EE6298F75}"/>
              </a:ext>
            </a:extLst>
          </p:cNvPr>
          <p:cNvGrpSpPr/>
          <p:nvPr/>
        </p:nvGrpSpPr>
        <p:grpSpPr>
          <a:xfrm>
            <a:off x="4904280" y="1939576"/>
            <a:ext cx="2879434" cy="3150264"/>
            <a:chOff x="1854714" y="2490343"/>
            <a:chExt cx="2879434" cy="3150264"/>
          </a:xfrm>
          <a:solidFill>
            <a:schemeClr val="accent2"/>
          </a:solidFill>
        </p:grpSpPr>
        <p:sp>
          <p:nvSpPr>
            <p:cNvPr id="8" name="Shape 1438">
              <a:extLst>
                <a:ext uri="{FF2B5EF4-FFF2-40B4-BE49-F238E27FC236}">
                  <a16:creationId xmlns:a16="http://schemas.microsoft.com/office/drawing/2014/main" id="{62AF033E-B548-4941-9EEE-D3E16525E8A9}"/>
                </a:ext>
              </a:extLst>
            </p:cNvPr>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a:solidFill>
                  <a:srgbClr val="008000"/>
                </a:solidFill>
                <a:latin typeface="微软雅黑"/>
                <a:ea typeface="Helvetica Light"/>
                <a:cs typeface="Helvetica Light"/>
                <a:sym typeface="Helvetica Light"/>
              </a:endParaRPr>
            </a:p>
          </p:txBody>
        </p:sp>
        <p:sp>
          <p:nvSpPr>
            <p:cNvPr id="9" name="Shape 1439">
              <a:extLst>
                <a:ext uri="{FF2B5EF4-FFF2-40B4-BE49-F238E27FC236}">
                  <a16:creationId xmlns:a16="http://schemas.microsoft.com/office/drawing/2014/main" id="{4688016A-C873-4057-A963-09B21DDC1E9C}"/>
                </a:ext>
              </a:extLst>
            </p:cNvPr>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a:solidFill>
                  <a:srgbClr val="008000"/>
                </a:solidFill>
                <a:latin typeface="微软雅黑"/>
                <a:ea typeface="Helvetica Light"/>
                <a:cs typeface="Helvetica Light"/>
                <a:sym typeface="Helvetica Light"/>
              </a:endParaRPr>
            </a:p>
          </p:txBody>
        </p:sp>
        <p:sp>
          <p:nvSpPr>
            <p:cNvPr id="10" name="Shape 1440">
              <a:extLst>
                <a:ext uri="{FF2B5EF4-FFF2-40B4-BE49-F238E27FC236}">
                  <a16:creationId xmlns:a16="http://schemas.microsoft.com/office/drawing/2014/main" id="{D291F527-8DD2-4538-A10E-60DEEE98FD8D}"/>
                </a:ext>
              </a:extLst>
            </p:cNvPr>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a:solidFill>
                  <a:srgbClr val="008000"/>
                </a:solidFill>
                <a:latin typeface="微软雅黑"/>
                <a:ea typeface="Helvetica Light"/>
                <a:cs typeface="Helvetica Light"/>
                <a:sym typeface="Helvetica Light"/>
              </a:endParaRPr>
            </a:p>
          </p:txBody>
        </p:sp>
        <p:sp>
          <p:nvSpPr>
            <p:cNvPr id="11" name="Shape 1441">
              <a:extLst>
                <a:ext uri="{FF2B5EF4-FFF2-40B4-BE49-F238E27FC236}">
                  <a16:creationId xmlns:a16="http://schemas.microsoft.com/office/drawing/2014/main" id="{C3B3B6C1-429E-45A2-9427-25C04E5C97D5}"/>
                </a:ext>
              </a:extLst>
            </p:cNvPr>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a:solidFill>
                  <a:srgbClr val="008000"/>
                </a:solidFill>
                <a:latin typeface="微软雅黑"/>
                <a:ea typeface="Helvetica Light"/>
                <a:cs typeface="Helvetica Light"/>
                <a:sym typeface="Helvetica Light"/>
              </a:endParaRPr>
            </a:p>
          </p:txBody>
        </p:sp>
        <p:sp>
          <p:nvSpPr>
            <p:cNvPr id="12" name="Shape 1442">
              <a:extLst>
                <a:ext uri="{FF2B5EF4-FFF2-40B4-BE49-F238E27FC236}">
                  <a16:creationId xmlns:a16="http://schemas.microsoft.com/office/drawing/2014/main" id="{BA22A916-968C-4CFF-B7D9-AE0FAD641FF6}"/>
                </a:ext>
              </a:extLst>
            </p:cNvPr>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a:solidFill>
                  <a:srgbClr val="008000"/>
                </a:solidFill>
                <a:latin typeface="微软雅黑"/>
                <a:ea typeface="Helvetica Light"/>
                <a:cs typeface="Helvetica Light"/>
                <a:sym typeface="Helvetica Light"/>
              </a:endParaRPr>
            </a:p>
          </p:txBody>
        </p:sp>
        <p:sp>
          <p:nvSpPr>
            <p:cNvPr id="13" name="Shape 1443">
              <a:extLst>
                <a:ext uri="{FF2B5EF4-FFF2-40B4-BE49-F238E27FC236}">
                  <a16:creationId xmlns:a16="http://schemas.microsoft.com/office/drawing/2014/main" id="{423668BA-ECB9-4991-9B74-C91EA82A1F13}"/>
                </a:ext>
              </a:extLst>
            </p:cNvPr>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a:solidFill>
                  <a:srgbClr val="008000"/>
                </a:solidFill>
                <a:latin typeface="微软雅黑"/>
                <a:ea typeface="Helvetica Light"/>
                <a:cs typeface="Helvetica Light"/>
                <a:sym typeface="Helvetica Light"/>
              </a:endParaRPr>
            </a:p>
          </p:txBody>
        </p:sp>
      </p:grpSp>
      <p:grpSp>
        <p:nvGrpSpPr>
          <p:cNvPr id="14" name="Group 4">
            <a:extLst>
              <a:ext uri="{FF2B5EF4-FFF2-40B4-BE49-F238E27FC236}">
                <a16:creationId xmlns:a16="http://schemas.microsoft.com/office/drawing/2014/main" id="{D1F95ED0-96E1-46CD-91FF-C5F0B92ABF9E}"/>
              </a:ext>
            </a:extLst>
          </p:cNvPr>
          <p:cNvGrpSpPr/>
          <p:nvPr/>
        </p:nvGrpSpPr>
        <p:grpSpPr>
          <a:xfrm>
            <a:off x="5772294" y="3429000"/>
            <a:ext cx="1141551" cy="1654490"/>
            <a:chOff x="2722728" y="3979767"/>
            <a:chExt cx="1141551" cy="1654490"/>
          </a:xfrm>
          <a:solidFill>
            <a:srgbClr val="538503"/>
          </a:solidFill>
        </p:grpSpPr>
        <p:sp>
          <p:nvSpPr>
            <p:cNvPr id="15" name="Shape 1475">
              <a:extLst>
                <a:ext uri="{FF2B5EF4-FFF2-40B4-BE49-F238E27FC236}">
                  <a16:creationId xmlns:a16="http://schemas.microsoft.com/office/drawing/2014/main" id="{04A0D530-80F3-4204-A351-2CBEDD83BEF4}"/>
                </a:ext>
              </a:extLst>
            </p:cNvPr>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sp>
          <p:nvSpPr>
            <p:cNvPr id="16" name="Shape 1477">
              <a:extLst>
                <a:ext uri="{FF2B5EF4-FFF2-40B4-BE49-F238E27FC236}">
                  <a16:creationId xmlns:a16="http://schemas.microsoft.com/office/drawing/2014/main" id="{314DCD6B-D455-4762-9982-370F3AC05E44}"/>
                </a:ext>
              </a:extLst>
            </p:cNvPr>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grpSp>
      <p:grpSp>
        <p:nvGrpSpPr>
          <p:cNvPr id="17" name="Group 1">
            <a:extLst>
              <a:ext uri="{FF2B5EF4-FFF2-40B4-BE49-F238E27FC236}">
                <a16:creationId xmlns:a16="http://schemas.microsoft.com/office/drawing/2014/main" id="{F5361A9C-EA29-44AA-85DD-EC95E1DB4F41}"/>
              </a:ext>
            </a:extLst>
          </p:cNvPr>
          <p:cNvGrpSpPr/>
          <p:nvPr/>
        </p:nvGrpSpPr>
        <p:grpSpPr>
          <a:xfrm>
            <a:off x="5772294" y="1939576"/>
            <a:ext cx="1141551" cy="1654472"/>
            <a:chOff x="2722728" y="2490343"/>
            <a:chExt cx="1141551" cy="1654472"/>
          </a:xfrm>
          <a:solidFill>
            <a:srgbClr val="538503"/>
          </a:solidFill>
        </p:grpSpPr>
        <p:sp>
          <p:nvSpPr>
            <p:cNvPr id="18" name="Shape 1445">
              <a:extLst>
                <a:ext uri="{FF2B5EF4-FFF2-40B4-BE49-F238E27FC236}">
                  <a16:creationId xmlns:a16="http://schemas.microsoft.com/office/drawing/2014/main" id="{B07BA793-2647-43D8-8595-62D669A6D58A}"/>
                </a:ext>
              </a:extLst>
            </p:cNvPr>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sp>
          <p:nvSpPr>
            <p:cNvPr id="19" name="Shape 1446">
              <a:extLst>
                <a:ext uri="{FF2B5EF4-FFF2-40B4-BE49-F238E27FC236}">
                  <a16:creationId xmlns:a16="http://schemas.microsoft.com/office/drawing/2014/main" id="{6496020E-5978-4C85-B926-1853B3FFE586}"/>
                </a:ext>
              </a:extLst>
            </p:cNvPr>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grpSp>
      <p:grpSp>
        <p:nvGrpSpPr>
          <p:cNvPr id="20" name="Group 6">
            <a:extLst>
              <a:ext uri="{FF2B5EF4-FFF2-40B4-BE49-F238E27FC236}">
                <a16:creationId xmlns:a16="http://schemas.microsoft.com/office/drawing/2014/main" id="{BAADE9AB-6B41-4CC9-9E85-575189EE0796}"/>
              </a:ext>
            </a:extLst>
          </p:cNvPr>
          <p:cNvGrpSpPr/>
          <p:nvPr/>
        </p:nvGrpSpPr>
        <p:grpSpPr>
          <a:xfrm>
            <a:off x="6276052" y="2443334"/>
            <a:ext cx="1507662" cy="1133040"/>
            <a:chOff x="3226486" y="2994101"/>
            <a:chExt cx="1507662" cy="1133040"/>
          </a:xfrm>
          <a:solidFill>
            <a:srgbClr val="538503"/>
          </a:solidFill>
        </p:grpSpPr>
        <p:sp>
          <p:nvSpPr>
            <p:cNvPr id="21" name="Shape 1467">
              <a:extLst>
                <a:ext uri="{FF2B5EF4-FFF2-40B4-BE49-F238E27FC236}">
                  <a16:creationId xmlns:a16="http://schemas.microsoft.com/office/drawing/2014/main" id="{D0CCC32A-B6AF-4F98-8051-1A3504A78647}"/>
                </a:ext>
              </a:extLst>
            </p:cNvPr>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sp>
          <p:nvSpPr>
            <p:cNvPr id="22" name="Shape 1469">
              <a:extLst>
                <a:ext uri="{FF2B5EF4-FFF2-40B4-BE49-F238E27FC236}">
                  <a16:creationId xmlns:a16="http://schemas.microsoft.com/office/drawing/2014/main" id="{98B80B7E-2046-439A-B6D4-80FEBDE9029C}"/>
                </a:ext>
              </a:extLst>
            </p:cNvPr>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grpSp>
      <p:grpSp>
        <p:nvGrpSpPr>
          <p:cNvPr id="23" name="Group 5">
            <a:extLst>
              <a:ext uri="{FF2B5EF4-FFF2-40B4-BE49-F238E27FC236}">
                <a16:creationId xmlns:a16="http://schemas.microsoft.com/office/drawing/2014/main" id="{1F20A5EC-CF41-4928-B22D-26072E30C616}"/>
              </a:ext>
            </a:extLst>
          </p:cNvPr>
          <p:cNvGrpSpPr/>
          <p:nvPr/>
        </p:nvGrpSpPr>
        <p:grpSpPr>
          <a:xfrm>
            <a:off x="6276052" y="3450851"/>
            <a:ext cx="1507655" cy="1133044"/>
            <a:chOff x="3226486" y="4001618"/>
            <a:chExt cx="1507655" cy="1133044"/>
          </a:xfrm>
          <a:solidFill>
            <a:srgbClr val="538503"/>
          </a:solidFill>
        </p:grpSpPr>
        <p:sp>
          <p:nvSpPr>
            <p:cNvPr id="24" name="Shape 1471">
              <a:extLst>
                <a:ext uri="{FF2B5EF4-FFF2-40B4-BE49-F238E27FC236}">
                  <a16:creationId xmlns:a16="http://schemas.microsoft.com/office/drawing/2014/main" id="{E53BD17D-08EE-4FC1-B1FC-05C8866F766A}"/>
                </a:ext>
              </a:extLst>
            </p:cNvPr>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sp>
          <p:nvSpPr>
            <p:cNvPr id="25" name="Shape 1473">
              <a:extLst>
                <a:ext uri="{FF2B5EF4-FFF2-40B4-BE49-F238E27FC236}">
                  <a16:creationId xmlns:a16="http://schemas.microsoft.com/office/drawing/2014/main" id="{F4607BB8-FCEC-4199-9A42-14A3ED1C5CCC}"/>
                </a:ext>
              </a:extLst>
            </p:cNvPr>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grpSp>
      <p:grpSp>
        <p:nvGrpSpPr>
          <p:cNvPr id="26" name="Group 3">
            <a:extLst>
              <a:ext uri="{FF2B5EF4-FFF2-40B4-BE49-F238E27FC236}">
                <a16:creationId xmlns:a16="http://schemas.microsoft.com/office/drawing/2014/main" id="{51D91C77-9592-4055-82B7-AAB48A07C17F}"/>
              </a:ext>
            </a:extLst>
          </p:cNvPr>
          <p:cNvGrpSpPr/>
          <p:nvPr/>
        </p:nvGrpSpPr>
        <p:grpSpPr>
          <a:xfrm>
            <a:off x="4904280" y="3450851"/>
            <a:ext cx="1507651" cy="1133051"/>
            <a:chOff x="1854714" y="4001618"/>
            <a:chExt cx="1507651" cy="1133051"/>
          </a:xfrm>
          <a:solidFill>
            <a:srgbClr val="538503"/>
          </a:solidFill>
        </p:grpSpPr>
        <p:sp>
          <p:nvSpPr>
            <p:cNvPr id="27" name="Shape 1479">
              <a:extLst>
                <a:ext uri="{FF2B5EF4-FFF2-40B4-BE49-F238E27FC236}">
                  <a16:creationId xmlns:a16="http://schemas.microsoft.com/office/drawing/2014/main" id="{FC859DEE-C035-475F-8F2C-134AE645FD5C}"/>
                </a:ext>
              </a:extLst>
            </p:cNvPr>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grpSp>
          <p:nvGrpSpPr>
            <p:cNvPr id="28" name="Group 1483">
              <a:extLst>
                <a:ext uri="{FF2B5EF4-FFF2-40B4-BE49-F238E27FC236}">
                  <a16:creationId xmlns:a16="http://schemas.microsoft.com/office/drawing/2014/main" id="{8E16CD4E-8413-48B0-9409-683983B1085E}"/>
                </a:ext>
              </a:extLst>
            </p:cNvPr>
            <p:cNvGrpSpPr/>
            <p:nvPr/>
          </p:nvGrpSpPr>
          <p:grpSpPr>
            <a:xfrm>
              <a:off x="2264393" y="4342430"/>
              <a:ext cx="389449" cy="339084"/>
              <a:chOff x="0" y="0"/>
              <a:chExt cx="839414" cy="730856"/>
            </a:xfrm>
            <a:grpFill/>
          </p:grpSpPr>
          <p:sp>
            <p:nvSpPr>
              <p:cNvPr id="29" name="Shape 1481">
                <a:extLst>
                  <a:ext uri="{FF2B5EF4-FFF2-40B4-BE49-F238E27FC236}">
                    <a16:creationId xmlns:a16="http://schemas.microsoft.com/office/drawing/2014/main" id="{A9FE2212-72F1-4FD8-A581-A0C92E713837}"/>
                  </a:ext>
                </a:extLst>
              </p:cNvPr>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sp>
            <p:nvSpPr>
              <p:cNvPr id="30" name="Shape 1482">
                <a:extLst>
                  <a:ext uri="{FF2B5EF4-FFF2-40B4-BE49-F238E27FC236}">
                    <a16:creationId xmlns:a16="http://schemas.microsoft.com/office/drawing/2014/main" id="{B8D04CD6-BB35-4465-8B3B-5524FF32D305}"/>
                  </a:ext>
                </a:extLst>
              </p:cNvPr>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grpSp>
      </p:grpSp>
      <p:grpSp>
        <p:nvGrpSpPr>
          <p:cNvPr id="31" name="Group 2">
            <a:extLst>
              <a:ext uri="{FF2B5EF4-FFF2-40B4-BE49-F238E27FC236}">
                <a16:creationId xmlns:a16="http://schemas.microsoft.com/office/drawing/2014/main" id="{0CFBD474-EC92-4ED4-BC18-0D88FC94FD94}"/>
              </a:ext>
            </a:extLst>
          </p:cNvPr>
          <p:cNvGrpSpPr/>
          <p:nvPr/>
        </p:nvGrpSpPr>
        <p:grpSpPr>
          <a:xfrm>
            <a:off x="4904280" y="2443334"/>
            <a:ext cx="1507658" cy="1133040"/>
            <a:chOff x="1854714" y="2994101"/>
            <a:chExt cx="1507658" cy="1133040"/>
          </a:xfrm>
          <a:solidFill>
            <a:srgbClr val="538503"/>
          </a:solidFill>
        </p:grpSpPr>
        <p:sp>
          <p:nvSpPr>
            <p:cNvPr id="32" name="Shape 1485">
              <a:extLst>
                <a:ext uri="{FF2B5EF4-FFF2-40B4-BE49-F238E27FC236}">
                  <a16:creationId xmlns:a16="http://schemas.microsoft.com/office/drawing/2014/main" id="{3F30E017-E4F7-453F-A33D-BE8A397337A1}"/>
                </a:ext>
              </a:extLst>
            </p:cNvPr>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sp>
          <p:nvSpPr>
            <p:cNvPr id="33" name="Shape 1487">
              <a:extLst>
                <a:ext uri="{FF2B5EF4-FFF2-40B4-BE49-F238E27FC236}">
                  <a16:creationId xmlns:a16="http://schemas.microsoft.com/office/drawing/2014/main" id="{9EA2C221-1A81-45F8-8A3D-535698DCEBD0}"/>
                </a:ext>
              </a:extLst>
            </p:cNvPr>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lIns="38100" tIns="38100" rIns="38100" bIns="38100" anchor="ctr"/>
            <a:lstStyle/>
            <a:p>
              <a:pPr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008000"/>
                </a:solidFill>
                <a:latin typeface="微软雅黑"/>
                <a:ea typeface="Helvetica Light"/>
                <a:cs typeface="Helvetica Light"/>
                <a:sym typeface="Helvetica Light"/>
              </a:endParaRPr>
            </a:p>
          </p:txBody>
        </p:sp>
      </p:grpSp>
      <p:sp>
        <p:nvSpPr>
          <p:cNvPr id="35" name="Text Placeholder 2">
            <a:extLst>
              <a:ext uri="{FF2B5EF4-FFF2-40B4-BE49-F238E27FC236}">
                <a16:creationId xmlns:a16="http://schemas.microsoft.com/office/drawing/2014/main" id="{097FFD58-3B44-46D7-B089-C3DFD47AE1B8}"/>
              </a:ext>
            </a:extLst>
          </p:cNvPr>
          <p:cNvSpPr txBox="1">
            <a:spLocks noChangeArrowheads="1"/>
          </p:cNvSpPr>
          <p:nvPr/>
        </p:nvSpPr>
        <p:spPr bwMode="auto">
          <a:xfrm>
            <a:off x="7814482" y="2599950"/>
            <a:ext cx="430212"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90000"/>
              </a:lnSpc>
              <a:spcBef>
                <a:spcPts val="1000"/>
              </a:spcBef>
              <a:buFont typeface="Arial" panose="020B0604020202020204" pitchFamily="34" charset="0"/>
              <a:buNone/>
            </a:pPr>
            <a:r>
              <a:rPr lang="en-GB" altLang="zh-CN" sz="2000">
                <a:solidFill>
                  <a:srgbClr val="008000"/>
                </a:solidFill>
                <a:latin typeface="微软雅黑" panose="020B0503020204020204" pitchFamily="34" charset="-122"/>
                <a:ea typeface="微软雅黑" panose="020B0503020204020204" pitchFamily="34" charset="-122"/>
              </a:rPr>
              <a:t>B</a:t>
            </a:r>
          </a:p>
        </p:txBody>
      </p:sp>
      <p:sp>
        <p:nvSpPr>
          <p:cNvPr id="36" name="Text Placeholder 2">
            <a:extLst>
              <a:ext uri="{FF2B5EF4-FFF2-40B4-BE49-F238E27FC236}">
                <a16:creationId xmlns:a16="http://schemas.microsoft.com/office/drawing/2014/main" id="{1C66F26B-618F-4775-8CCB-196D48884FF3}"/>
              </a:ext>
            </a:extLst>
          </p:cNvPr>
          <p:cNvSpPr txBox="1">
            <a:spLocks noChangeArrowheads="1"/>
          </p:cNvSpPr>
          <p:nvPr/>
        </p:nvSpPr>
        <p:spPr bwMode="auto">
          <a:xfrm>
            <a:off x="4460094" y="2599950"/>
            <a:ext cx="43021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90000"/>
              </a:lnSpc>
              <a:spcBef>
                <a:spcPts val="1000"/>
              </a:spcBef>
              <a:buFont typeface="Arial" panose="020B0604020202020204" pitchFamily="34" charset="0"/>
              <a:buNone/>
            </a:pPr>
            <a:r>
              <a:rPr lang="en-GB" altLang="zh-CN" sz="2000" dirty="0">
                <a:solidFill>
                  <a:srgbClr val="008000"/>
                </a:solidFill>
                <a:latin typeface="微软雅黑" panose="020B0503020204020204" pitchFamily="34" charset="-122"/>
                <a:ea typeface="微软雅黑" panose="020B0503020204020204" pitchFamily="34" charset="-122"/>
              </a:rPr>
              <a:t>A</a:t>
            </a:r>
          </a:p>
        </p:txBody>
      </p:sp>
      <p:sp>
        <p:nvSpPr>
          <p:cNvPr id="38" name="Text Placeholder 2">
            <a:extLst>
              <a:ext uri="{FF2B5EF4-FFF2-40B4-BE49-F238E27FC236}">
                <a16:creationId xmlns:a16="http://schemas.microsoft.com/office/drawing/2014/main" id="{73794317-C559-44B4-BFBB-C3CC5A766DE6}"/>
              </a:ext>
            </a:extLst>
          </p:cNvPr>
          <p:cNvSpPr txBox="1">
            <a:spLocks noChangeArrowheads="1"/>
          </p:cNvSpPr>
          <p:nvPr/>
        </p:nvSpPr>
        <p:spPr bwMode="auto">
          <a:xfrm>
            <a:off x="4460094" y="4230313"/>
            <a:ext cx="43021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90000"/>
              </a:lnSpc>
              <a:spcBef>
                <a:spcPts val="1000"/>
              </a:spcBef>
              <a:buFont typeface="Arial" panose="020B0604020202020204" pitchFamily="34" charset="0"/>
              <a:buNone/>
            </a:pPr>
            <a:r>
              <a:rPr lang="en-GB" altLang="zh-CN" sz="2000" dirty="0">
                <a:solidFill>
                  <a:srgbClr val="008000"/>
                </a:solidFill>
                <a:latin typeface="微软雅黑" panose="020B0503020204020204" pitchFamily="34" charset="-122"/>
                <a:ea typeface="微软雅黑" panose="020B0503020204020204" pitchFamily="34" charset="-122"/>
              </a:rPr>
              <a:t>D</a:t>
            </a:r>
          </a:p>
        </p:txBody>
      </p:sp>
      <p:sp>
        <p:nvSpPr>
          <p:cNvPr id="39" name="Text Placeholder 2">
            <a:extLst>
              <a:ext uri="{FF2B5EF4-FFF2-40B4-BE49-F238E27FC236}">
                <a16:creationId xmlns:a16="http://schemas.microsoft.com/office/drawing/2014/main" id="{28B4F04A-E0B3-47B1-A68B-7E95BD4301C2}"/>
              </a:ext>
            </a:extLst>
          </p:cNvPr>
          <p:cNvSpPr txBox="1">
            <a:spLocks noChangeArrowheads="1"/>
          </p:cNvSpPr>
          <p:nvPr/>
        </p:nvSpPr>
        <p:spPr bwMode="auto">
          <a:xfrm>
            <a:off x="7814482" y="4230313"/>
            <a:ext cx="430212"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90000"/>
              </a:lnSpc>
              <a:spcBef>
                <a:spcPts val="1000"/>
              </a:spcBef>
              <a:buFont typeface="Arial" panose="020B0604020202020204" pitchFamily="34" charset="0"/>
              <a:buNone/>
            </a:pPr>
            <a:r>
              <a:rPr lang="en-US" altLang="zh-CN" sz="2000">
                <a:solidFill>
                  <a:srgbClr val="008000"/>
                </a:solidFill>
                <a:latin typeface="微软雅黑" panose="020B0503020204020204" pitchFamily="34" charset="-122"/>
                <a:ea typeface="微软雅黑" panose="020B0503020204020204" pitchFamily="34" charset="-122"/>
              </a:rPr>
              <a:t>C</a:t>
            </a:r>
            <a:endParaRPr lang="en-GB" altLang="zh-CN" sz="2000">
              <a:solidFill>
                <a:srgbClr val="008000"/>
              </a:solidFill>
              <a:latin typeface="微软雅黑" panose="020B0503020204020204" pitchFamily="34" charset="-122"/>
              <a:ea typeface="微软雅黑" panose="020B0503020204020204" pitchFamily="34" charset="-122"/>
            </a:endParaRPr>
          </a:p>
        </p:txBody>
      </p:sp>
      <p:sp>
        <p:nvSpPr>
          <p:cNvPr id="40" name="矩形: 圆角 39">
            <a:extLst>
              <a:ext uri="{FF2B5EF4-FFF2-40B4-BE49-F238E27FC236}">
                <a16:creationId xmlns:a16="http://schemas.microsoft.com/office/drawing/2014/main" id="{015022E5-9ADF-4A45-94D1-5B9785235C59}"/>
              </a:ext>
            </a:extLst>
          </p:cNvPr>
          <p:cNvSpPr/>
          <p:nvPr/>
        </p:nvSpPr>
        <p:spPr>
          <a:xfrm>
            <a:off x="1791170" y="2218729"/>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0170BC2F-1AF4-48A7-A746-CB8616270FA6}"/>
              </a:ext>
            </a:extLst>
          </p:cNvPr>
          <p:cNvSpPr txBox="1"/>
          <p:nvPr/>
        </p:nvSpPr>
        <p:spPr>
          <a:xfrm>
            <a:off x="1775384" y="2193982"/>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50" name="矩形: 圆角 49">
            <a:extLst>
              <a:ext uri="{FF2B5EF4-FFF2-40B4-BE49-F238E27FC236}">
                <a16:creationId xmlns:a16="http://schemas.microsoft.com/office/drawing/2014/main" id="{5834F286-4E2C-4E26-A45B-286F0078AF53}"/>
              </a:ext>
            </a:extLst>
          </p:cNvPr>
          <p:cNvSpPr/>
          <p:nvPr/>
        </p:nvSpPr>
        <p:spPr>
          <a:xfrm>
            <a:off x="8690733" y="2326133"/>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C45351AD-A197-4C37-9B58-891EF94A5B42}"/>
              </a:ext>
            </a:extLst>
          </p:cNvPr>
          <p:cNvSpPr txBox="1"/>
          <p:nvPr/>
        </p:nvSpPr>
        <p:spPr>
          <a:xfrm>
            <a:off x="8674947" y="2301386"/>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52" name="矩形: 圆角 51">
            <a:extLst>
              <a:ext uri="{FF2B5EF4-FFF2-40B4-BE49-F238E27FC236}">
                <a16:creationId xmlns:a16="http://schemas.microsoft.com/office/drawing/2014/main" id="{5E66B37A-D3B3-4272-88FC-9C683628E88F}"/>
              </a:ext>
            </a:extLst>
          </p:cNvPr>
          <p:cNvSpPr/>
          <p:nvPr/>
        </p:nvSpPr>
        <p:spPr>
          <a:xfrm>
            <a:off x="8690733" y="4155494"/>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04C691A2-D856-4FB7-A692-B34D757BEA46}"/>
              </a:ext>
            </a:extLst>
          </p:cNvPr>
          <p:cNvSpPr txBox="1"/>
          <p:nvPr/>
        </p:nvSpPr>
        <p:spPr>
          <a:xfrm>
            <a:off x="8674947" y="4130747"/>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
        <p:nvSpPr>
          <p:cNvPr id="54" name="矩形: 圆角 53">
            <a:extLst>
              <a:ext uri="{FF2B5EF4-FFF2-40B4-BE49-F238E27FC236}">
                <a16:creationId xmlns:a16="http://schemas.microsoft.com/office/drawing/2014/main" id="{C414F20E-73FE-48E4-BA2F-DBE65E9BAA9E}"/>
              </a:ext>
            </a:extLst>
          </p:cNvPr>
          <p:cNvSpPr/>
          <p:nvPr/>
        </p:nvSpPr>
        <p:spPr>
          <a:xfrm>
            <a:off x="1820975" y="4014595"/>
            <a:ext cx="1449253" cy="422294"/>
          </a:xfrm>
          <a:prstGeom prst="roundRect">
            <a:avLst/>
          </a:prstGeom>
          <a:solidFill>
            <a:srgbClr val="53850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FD6A2C82-9152-4D69-AEF5-5047C7652E9D}"/>
              </a:ext>
            </a:extLst>
          </p:cNvPr>
          <p:cNvSpPr txBox="1"/>
          <p:nvPr/>
        </p:nvSpPr>
        <p:spPr>
          <a:xfrm>
            <a:off x="1805189" y="3989848"/>
            <a:ext cx="2787414" cy="1292662"/>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添加标题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单击此处添加文本单击</a:t>
            </a:r>
            <a:endParaRPr lang="en-US" altLang="zh-CN" sz="1600" dirty="0">
              <a:latin typeface="微软雅黑 Light" panose="020B0502040204020203" pitchFamily="34" charset="-122"/>
              <a:ea typeface="微软雅黑 Light" panose="020B0502040204020203" pitchFamily="34" charset="-122"/>
            </a:endParaRPr>
          </a:p>
          <a:p>
            <a:pPr>
              <a:lnSpc>
                <a:spcPct val="150000"/>
              </a:lnSpc>
            </a:pPr>
            <a:r>
              <a:rPr lang="zh-CN" altLang="en-US" sz="1600" dirty="0">
                <a:latin typeface="微软雅黑 Light" panose="020B0502040204020203" pitchFamily="34" charset="-122"/>
                <a:ea typeface="微软雅黑 Light" panose="020B0502040204020203" pitchFamily="34" charset="-122"/>
              </a:rPr>
              <a:t>此处添加</a:t>
            </a:r>
          </a:p>
        </p:txBody>
      </p:sp>
    </p:spTree>
    <p:extLst>
      <p:ext uri="{BB962C8B-B14F-4D97-AF65-F5344CB8AC3E}">
        <p14:creationId xmlns:p14="http://schemas.microsoft.com/office/powerpoint/2010/main" val="3583925351"/>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
                                        <p:tgtEl>
                                          <p:spTgt spid="7"/>
                                        </p:tgtEl>
                                      </p:cBhvr>
                                    </p:animEffect>
                                  </p:childTnLst>
                                </p:cTn>
                              </p:par>
                            </p:childTnLst>
                          </p:cTn>
                        </p:par>
                        <p:par>
                          <p:cTn id="28" fill="hold">
                            <p:stCondLst>
                              <p:cond delay="700"/>
                            </p:stCondLst>
                            <p:childTnLst>
                              <p:par>
                                <p:cTn id="29" presetID="22" presetClass="entr" presetSubtype="4"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200"/>
                                        <p:tgtEl>
                                          <p:spTgt spid="17"/>
                                        </p:tgtEl>
                                      </p:cBhvr>
                                    </p:animEffect>
                                  </p:childTnLst>
                                </p:cTn>
                              </p:par>
                            </p:childTnLst>
                          </p:cTn>
                        </p:par>
                        <p:par>
                          <p:cTn id="32" fill="hold">
                            <p:stCondLst>
                              <p:cond delay="900"/>
                            </p:stCondLst>
                            <p:childTnLst>
                              <p:par>
                                <p:cTn id="33" presetID="18" presetClass="entr" presetSubtype="3"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trips(upRight)">
                                      <p:cBhvr>
                                        <p:cTn id="35" dur="200"/>
                                        <p:tgtEl>
                                          <p:spTgt spid="20"/>
                                        </p:tgtEl>
                                      </p:cBhvr>
                                    </p:animEffect>
                                  </p:childTnLst>
                                </p:cTn>
                              </p:par>
                            </p:childTnLst>
                          </p:cTn>
                        </p:par>
                        <p:par>
                          <p:cTn id="36" fill="hold">
                            <p:stCondLst>
                              <p:cond delay="1100"/>
                            </p:stCondLst>
                            <p:childTnLst>
                              <p:par>
                                <p:cTn id="37" presetID="1" presetClass="entr" presetSubtype="0" fill="hold" grpId="0" nodeType="afterEffect">
                                  <p:stCondLst>
                                    <p:cond delay="0"/>
                                  </p:stCondLst>
                                  <p:childTnLst>
                                    <p:set>
                                      <p:cBhvr>
                                        <p:cTn id="38" dur="1" fill="hold">
                                          <p:stCondLst>
                                            <p:cond delay="199"/>
                                          </p:stCondLst>
                                        </p:cTn>
                                        <p:tgtEl>
                                          <p:spTgt spid="35">
                                            <p:txEl>
                                              <p:pRg st="0" end="0"/>
                                            </p:txEl>
                                          </p:spTgt>
                                        </p:tgtEl>
                                        <p:attrNameLst>
                                          <p:attrName>style.visibility</p:attrName>
                                        </p:attrNameLst>
                                      </p:cBhvr>
                                      <p:to>
                                        <p:strVal val="visible"/>
                                      </p:to>
                                    </p:set>
                                  </p:childTnLst>
                                </p:cTn>
                              </p:par>
                            </p:childTnLst>
                          </p:cTn>
                        </p:par>
                        <p:par>
                          <p:cTn id="39" fill="hold">
                            <p:stCondLst>
                              <p:cond delay="1300"/>
                            </p:stCondLst>
                            <p:childTnLst>
                              <p:par>
                                <p:cTn id="40" presetID="18" presetClass="entr" presetSubtype="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strips(downRight)">
                                      <p:cBhvr>
                                        <p:cTn id="42" dur="200"/>
                                        <p:tgtEl>
                                          <p:spTgt spid="23"/>
                                        </p:tgtEl>
                                      </p:cBhvr>
                                    </p:animEffect>
                                  </p:childTnLst>
                                </p:cTn>
                              </p:par>
                            </p:childTnLst>
                          </p:cTn>
                        </p:par>
                        <p:par>
                          <p:cTn id="43" fill="hold">
                            <p:stCondLst>
                              <p:cond delay="1500"/>
                            </p:stCondLst>
                            <p:childTnLst>
                              <p:par>
                                <p:cTn id="44" presetID="1" presetClass="entr" presetSubtype="0" fill="hold" grpId="0" nodeType="afterEffect">
                                  <p:stCondLst>
                                    <p:cond delay="0"/>
                                  </p:stCondLst>
                                  <p:childTnLst>
                                    <p:set>
                                      <p:cBhvr>
                                        <p:cTn id="45" dur="1" fill="hold">
                                          <p:stCondLst>
                                            <p:cond delay="199"/>
                                          </p:stCondLst>
                                        </p:cTn>
                                        <p:tgtEl>
                                          <p:spTgt spid="39">
                                            <p:txEl>
                                              <p:pRg st="0" end="0"/>
                                            </p:txEl>
                                          </p:spTgt>
                                        </p:tgtEl>
                                        <p:attrNameLst>
                                          <p:attrName>style.visibility</p:attrName>
                                        </p:attrNameLst>
                                      </p:cBhvr>
                                      <p:to>
                                        <p:strVal val="visible"/>
                                      </p:to>
                                    </p:set>
                                  </p:childTnLst>
                                </p:cTn>
                              </p:par>
                            </p:childTnLst>
                          </p:cTn>
                        </p:par>
                        <p:par>
                          <p:cTn id="46" fill="hold">
                            <p:stCondLst>
                              <p:cond delay="1700"/>
                            </p:stCondLst>
                            <p:childTnLst>
                              <p:par>
                                <p:cTn id="47" presetID="22" presetClass="entr" presetSubtype="1"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200"/>
                                        <p:tgtEl>
                                          <p:spTgt spid="14"/>
                                        </p:tgtEl>
                                      </p:cBhvr>
                                    </p:animEffect>
                                  </p:childTnLst>
                                </p:cTn>
                              </p:par>
                            </p:childTnLst>
                          </p:cTn>
                        </p:par>
                        <p:par>
                          <p:cTn id="50" fill="hold">
                            <p:stCondLst>
                              <p:cond delay="1900"/>
                            </p:stCondLst>
                            <p:childTnLst>
                              <p:par>
                                <p:cTn id="51" presetID="18" presetClass="entr" presetSubtype="12"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strips(downLeft)">
                                      <p:cBhvr>
                                        <p:cTn id="53" dur="200"/>
                                        <p:tgtEl>
                                          <p:spTgt spid="26"/>
                                        </p:tgtEl>
                                      </p:cBhvr>
                                    </p:animEffect>
                                  </p:childTnLst>
                                </p:cTn>
                              </p:par>
                            </p:childTnLst>
                          </p:cTn>
                        </p:par>
                        <p:par>
                          <p:cTn id="54" fill="hold">
                            <p:stCondLst>
                              <p:cond delay="2100"/>
                            </p:stCondLst>
                            <p:childTnLst>
                              <p:par>
                                <p:cTn id="55" presetID="1" presetClass="entr" presetSubtype="0" fill="hold" grpId="0" nodeType="afterEffect">
                                  <p:stCondLst>
                                    <p:cond delay="0"/>
                                  </p:stCondLst>
                                  <p:childTnLst>
                                    <p:set>
                                      <p:cBhvr>
                                        <p:cTn id="56" dur="1" fill="hold">
                                          <p:stCondLst>
                                            <p:cond delay="199"/>
                                          </p:stCondLst>
                                        </p:cTn>
                                        <p:tgtEl>
                                          <p:spTgt spid="38">
                                            <p:txEl>
                                              <p:pRg st="0" end="0"/>
                                            </p:txEl>
                                          </p:spTgt>
                                        </p:tgtEl>
                                        <p:attrNameLst>
                                          <p:attrName>style.visibility</p:attrName>
                                        </p:attrNameLst>
                                      </p:cBhvr>
                                      <p:to>
                                        <p:strVal val="visible"/>
                                      </p:to>
                                    </p:set>
                                  </p:childTnLst>
                                </p:cTn>
                              </p:par>
                            </p:childTnLst>
                          </p:cTn>
                        </p:par>
                        <p:par>
                          <p:cTn id="57" fill="hold">
                            <p:stCondLst>
                              <p:cond delay="2300"/>
                            </p:stCondLst>
                            <p:childTnLst>
                              <p:par>
                                <p:cTn id="58" presetID="18" presetClass="entr" presetSubtype="9"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strips(upLeft)">
                                      <p:cBhvr>
                                        <p:cTn id="60" dur="200"/>
                                        <p:tgtEl>
                                          <p:spTgt spid="31"/>
                                        </p:tgtEl>
                                      </p:cBhvr>
                                    </p:animEffect>
                                  </p:childTnLst>
                                </p:cTn>
                              </p:par>
                            </p:childTnLst>
                          </p:cTn>
                        </p:par>
                        <p:par>
                          <p:cTn id="61" fill="hold">
                            <p:stCondLst>
                              <p:cond delay="2500"/>
                            </p:stCondLst>
                            <p:childTnLst>
                              <p:par>
                                <p:cTn id="62" presetID="1" presetClass="entr" presetSubtype="0" fill="hold" grpId="0" nodeType="afterEffect">
                                  <p:stCondLst>
                                    <p:cond delay="0"/>
                                  </p:stCondLst>
                                  <p:childTnLst>
                                    <p:set>
                                      <p:cBhvr>
                                        <p:cTn id="63" dur="1" fill="hold">
                                          <p:stCondLst>
                                            <p:cond delay="199"/>
                                          </p:stCondLst>
                                        </p:cTn>
                                        <p:tgtEl>
                                          <p:spTgt spid="36">
                                            <p:txEl>
                                              <p:pRg st="0" end="0"/>
                                            </p:txEl>
                                          </p:spTgt>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500"/>
                                        <p:tgtEl>
                                          <p:spTgt spid="5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fade">
                                      <p:cBhvr>
                                        <p:cTn id="84" dur="500"/>
                                        <p:tgtEl>
                                          <p:spTgt spid="5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fade">
                                      <p:cBhvr>
                                        <p:cTn id="87" dur="500"/>
                                        <p:tgtEl>
                                          <p:spTgt spid="5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500"/>
                                        <p:tgtEl>
                                          <p:spTgt spid="5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35" grpId="0" build="p"/>
      <p:bldP spid="36" grpId="0" build="p"/>
      <p:bldP spid="38" grpId="0" build="p"/>
      <p:bldP spid="39" grpId="0" build="p"/>
      <p:bldP spid="40" grpId="0" animBg="1"/>
      <p:bldP spid="41" grpId="0"/>
      <p:bldP spid="50" grpId="0" animBg="1"/>
      <p:bldP spid="51" grpId="0"/>
      <p:bldP spid="52" grpId="0" animBg="1"/>
      <p:bldP spid="53" grpId="0"/>
      <p:bldP spid="54" grpId="0" animBg="1"/>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8F68EB3-0EB5-40FA-AD98-E01306EC1AF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绿色卡通植树节保护环境主题PPT模板"/>
</p:tagLst>
</file>

<file path=ppt/tags/tag10.xml><?xml version="1.0" encoding="utf-8"?>
<p:tagLst xmlns:a="http://schemas.openxmlformats.org/drawingml/2006/main" xmlns:r="http://schemas.openxmlformats.org/officeDocument/2006/relationships" xmlns:p="http://schemas.openxmlformats.org/presentationml/2006/main">
  <p:tag name="MH" val="20151007202340"/>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SubTitle"/>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14"/>
</p:tagLst>
</file>

<file path=ppt/tags/tag19.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15"/>
</p:tagLst>
</file>

<file path=ppt/tags/tag2.xml><?xml version="1.0" encoding="utf-8"?>
<p:tagLst xmlns:a="http://schemas.openxmlformats.org/drawingml/2006/main" xmlns:r="http://schemas.openxmlformats.org/officeDocument/2006/relationships" xmlns:p="http://schemas.openxmlformats.org/presentationml/2006/main">
  <p:tag name="MH" val="20151007202340"/>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11"/>
</p:tagLst>
</file>

<file path=ppt/tags/tag22.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12"/>
</p:tagLst>
</file>

<file path=ppt/tags/tag23.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51008134811"/>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007202340"/>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007202340"/>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007202340"/>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007202340"/>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51007202340"/>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51007202340"/>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007202340"/>
  <p:tag name="MH_LIBRARY" val="GRAPHIC"/>
  <p:tag name="MH_TYPE" val="Other"/>
  <p:tag name="MH_ORDER" val="8"/>
</p:tagLst>
</file>

<file path=ppt/theme/theme1.xml><?xml version="1.0" encoding="utf-8"?>
<a:theme xmlns:a="http://schemas.openxmlformats.org/drawingml/2006/main" name="Office Theme">
  <a:themeElements>
    <a:clrScheme name="自定义 10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92D050"/>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131</TotalTime>
  <Words>1091</Words>
  <Application>Microsoft Office PowerPoint</Application>
  <PresentationFormat>宽屏</PresentationFormat>
  <Paragraphs>264</Paragraphs>
  <Slides>26</Slides>
  <Notes>26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Gill Sans</vt:lpstr>
      <vt:lpstr>Helvetica Light</vt:lpstr>
      <vt:lpstr>Kontrapunkt Bob Bold</vt:lpstr>
      <vt:lpstr>Lato Light</vt:lpstr>
      <vt:lpstr>等线</vt:lpstr>
      <vt:lpstr>方正粗雅宋简体</vt:lpstr>
      <vt:lpstr>方正兰亭纤黑_GBK</vt:lpstr>
      <vt:lpstr>Microsoft YaHei</vt:lpstr>
      <vt:lpstr>Microsoft YaHei</vt:lpstr>
      <vt:lpstr>微软雅黑 Light</vt:lpstr>
      <vt:lpstr>Arial</vt:lpstr>
      <vt:lpstr>Calibri</vt:lpstr>
      <vt:lpstr>Impact</vt:lpstr>
      <vt:lpstr>Open Sans</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绿色卡通植树节保护环境主题PPT模板</dc:title>
  <dc:creator>WIN7</dc:creator>
  <cp:lastModifiedBy>林雨欣</cp:lastModifiedBy>
  <cp:revision>171</cp:revision>
  <dcterms:created xsi:type="dcterms:W3CDTF">2017-08-18T03:02:00Z</dcterms:created>
  <dcterms:modified xsi:type="dcterms:W3CDTF">2018-03-02T11:35:02Z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