
<file path=[Content_Types].xml><?xml version="1.0" encoding="utf-8"?>
<Types xmlns="http://schemas.openxmlformats.org/package/2006/content-types">
  <Default Extension="jpeg" ContentType="image/jpeg"/>
  <Default Extension="jpg" ContentType="image/jpeg"/>
  <Default Extension="mp3" ContentType="audio/m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40" r:id="rId1"/>
  </p:sldMasterIdLst>
  <p:notesMasterIdLst>
    <p:notesMasterId r:id="rId21"/>
  </p:notesMasterIdLst>
  <p:sldIdLst>
    <p:sldId id="365" r:id="rId2"/>
    <p:sldId id="354" r:id="rId3"/>
    <p:sldId id="347" r:id="rId4"/>
    <p:sldId id="264" r:id="rId5"/>
    <p:sldId id="358" r:id="rId6"/>
    <p:sldId id="301" r:id="rId7"/>
    <p:sldId id="368" r:id="rId8"/>
    <p:sldId id="308" r:id="rId9"/>
    <p:sldId id="272" r:id="rId10"/>
    <p:sldId id="362" r:id="rId11"/>
    <p:sldId id="369" r:id="rId12"/>
    <p:sldId id="363" r:id="rId13"/>
    <p:sldId id="289" r:id="rId14"/>
    <p:sldId id="260" r:id="rId15"/>
    <p:sldId id="370" r:id="rId16"/>
    <p:sldId id="291" r:id="rId17"/>
    <p:sldId id="360" r:id="rId18"/>
    <p:sldId id="359" r:id="rId19"/>
    <p:sldId id="372" r:id="rId20"/>
  </p:sldIdLst>
  <p:sldSz cx="12192000" cy="6858000"/>
  <p:notesSz cx="6858000" cy="9144000"/>
  <p:custDataLst>
    <p:tags r:id="rId22"/>
  </p:custDataLst>
  <p:defaultTex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457E00"/>
    <a:srgbClr val="569C00"/>
    <a:srgbClr val="0A7A04"/>
    <a:srgbClr val="69B702"/>
    <a:srgbClr val="87D323"/>
    <a:srgbClr val="88B84B"/>
    <a:srgbClr val="A9F349"/>
    <a:srgbClr val="CD7B3B"/>
    <a:srgbClr val="EACE84"/>
    <a:srgbClr val="E5930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0984" autoAdjust="0"/>
    <p:restoredTop sz="89225" autoAdjust="0"/>
  </p:normalViewPr>
  <p:slideViewPr>
    <p:cSldViewPr snapToGrid="0">
      <p:cViewPr varScale="1">
        <p:scale>
          <a:sx n="71" d="100"/>
          <a:sy n="71" d="100"/>
        </p:scale>
        <p:origin x="96" y="54"/>
      </p:cViewPr>
      <p:guideLst>
        <p:guide orient="horz" pos="2160"/>
        <p:guide/>
      </p:guideLst>
    </p:cSldViewPr>
  </p:slideViewPr>
  <p:notesTextViewPr>
    <p:cViewPr>
      <p:scale>
        <a:sx n="125" d="100"/>
        <a:sy n="125"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ags" Target="tags/tag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ea typeface="+mn-ea"/>
              </a:defRPr>
            </a:lvl1pPr>
          </a:lstStyle>
          <a:p>
            <a:pPr>
              <a:defRPr/>
            </a:pPr>
            <a:fld id="{78DF0A77-2099-4ED7-BBD0-DB514028A61B}" type="datetimeFigureOut">
              <a:rPr lang="zh-CN" altLang="en-US"/>
              <a:pPr>
                <a:defRPr/>
              </a:pPr>
              <a:t>2019/3/27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99B9ACD5-4993-490D-9F63-8857A175D726}" type="slidenum">
              <a:rPr lang="zh-CN" altLang="en-US"/>
              <a:pPr/>
              <a:t>‹#›</a:t>
            </a:fld>
            <a:endParaRPr lang="zh-CN" altLang="en-US"/>
          </a:p>
        </p:txBody>
      </p:sp>
    </p:spTree>
    <p:extLst>
      <p:ext uri="{BB962C8B-B14F-4D97-AF65-F5344CB8AC3E}">
        <p14:creationId xmlns:p14="http://schemas.microsoft.com/office/powerpoint/2010/main" val="238352851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9B9ACD5-4993-490D-9F63-8857A175D726}" type="slidenum">
              <a:rPr lang="zh-CN" altLang="en-US" smtClean="0"/>
              <a:pPr/>
              <a:t>1</a:t>
            </a:fld>
            <a:endParaRPr lang="zh-CN" altLang="en-US"/>
          </a:p>
        </p:txBody>
      </p:sp>
    </p:spTree>
    <p:extLst>
      <p:ext uri="{BB962C8B-B14F-4D97-AF65-F5344CB8AC3E}">
        <p14:creationId xmlns:p14="http://schemas.microsoft.com/office/powerpoint/2010/main" val="155014356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B9ACD5-4993-490D-9F63-8857A175D726}" type="slidenum">
              <a:rPr lang="zh-CN" altLang="en-US" smtClean="0"/>
              <a:pPr/>
              <a:t>11</a:t>
            </a:fld>
            <a:endParaRPr lang="zh-CN" altLang="en-US"/>
          </a:p>
        </p:txBody>
      </p:sp>
    </p:spTree>
    <p:extLst>
      <p:ext uri="{BB962C8B-B14F-4D97-AF65-F5344CB8AC3E}">
        <p14:creationId xmlns:p14="http://schemas.microsoft.com/office/powerpoint/2010/main" val="16170159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B9ACD5-4993-490D-9F63-8857A175D726}" type="slidenum">
              <a:rPr lang="zh-CN" altLang="en-US" smtClean="0"/>
              <a:pPr/>
              <a:t>12</a:t>
            </a:fld>
            <a:endParaRPr lang="zh-CN" altLang="en-US"/>
          </a:p>
        </p:txBody>
      </p:sp>
    </p:spTree>
    <p:extLst>
      <p:ext uri="{BB962C8B-B14F-4D97-AF65-F5344CB8AC3E}">
        <p14:creationId xmlns:p14="http://schemas.microsoft.com/office/powerpoint/2010/main" val="268000615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B9ACD5-4993-490D-9F63-8857A175D726}" type="slidenum">
              <a:rPr lang="zh-CN" altLang="en-US" smtClean="0"/>
              <a:pPr/>
              <a:t>13</a:t>
            </a:fld>
            <a:endParaRPr lang="zh-CN" altLang="en-US"/>
          </a:p>
        </p:txBody>
      </p:sp>
    </p:spTree>
    <p:extLst>
      <p:ext uri="{BB962C8B-B14F-4D97-AF65-F5344CB8AC3E}">
        <p14:creationId xmlns:p14="http://schemas.microsoft.com/office/powerpoint/2010/main" val="287438497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B9ACD5-4993-490D-9F63-8857A175D726}" type="slidenum">
              <a:rPr lang="zh-CN" altLang="en-US" smtClean="0"/>
              <a:pPr/>
              <a:t>14</a:t>
            </a:fld>
            <a:endParaRPr lang="zh-CN" altLang="en-US"/>
          </a:p>
        </p:txBody>
      </p:sp>
    </p:spTree>
    <p:extLst>
      <p:ext uri="{BB962C8B-B14F-4D97-AF65-F5344CB8AC3E}">
        <p14:creationId xmlns:p14="http://schemas.microsoft.com/office/powerpoint/2010/main" val="365482908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B9ACD5-4993-490D-9F63-8857A175D726}" type="slidenum">
              <a:rPr lang="zh-CN" altLang="en-US" smtClean="0"/>
              <a:pPr/>
              <a:t>15</a:t>
            </a:fld>
            <a:endParaRPr lang="zh-CN" altLang="en-US"/>
          </a:p>
        </p:txBody>
      </p:sp>
    </p:spTree>
    <p:extLst>
      <p:ext uri="{BB962C8B-B14F-4D97-AF65-F5344CB8AC3E}">
        <p14:creationId xmlns:p14="http://schemas.microsoft.com/office/powerpoint/2010/main" val="64282974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B9ACD5-4993-490D-9F63-8857A175D726}" type="slidenum">
              <a:rPr lang="zh-CN" altLang="en-US" smtClean="0"/>
              <a:pPr/>
              <a:t>16</a:t>
            </a:fld>
            <a:endParaRPr lang="zh-CN" altLang="en-US"/>
          </a:p>
        </p:txBody>
      </p:sp>
    </p:spTree>
    <p:extLst>
      <p:ext uri="{BB962C8B-B14F-4D97-AF65-F5344CB8AC3E}">
        <p14:creationId xmlns:p14="http://schemas.microsoft.com/office/powerpoint/2010/main" val="46852370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B9ACD5-4993-490D-9F63-8857A175D726}" type="slidenum">
              <a:rPr lang="zh-CN" altLang="en-US" smtClean="0"/>
              <a:pPr/>
              <a:t>17</a:t>
            </a:fld>
            <a:endParaRPr lang="zh-CN" altLang="en-US"/>
          </a:p>
        </p:txBody>
      </p:sp>
    </p:spTree>
    <p:extLst>
      <p:ext uri="{BB962C8B-B14F-4D97-AF65-F5344CB8AC3E}">
        <p14:creationId xmlns:p14="http://schemas.microsoft.com/office/powerpoint/2010/main" val="29507970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B9ACD5-4993-490D-9F63-8857A175D726}" type="slidenum">
              <a:rPr lang="zh-CN" altLang="en-US" smtClean="0"/>
              <a:pPr/>
              <a:t>18</a:t>
            </a:fld>
            <a:endParaRPr lang="zh-CN" altLang="en-US"/>
          </a:p>
        </p:txBody>
      </p:sp>
    </p:spTree>
    <p:extLst>
      <p:ext uri="{BB962C8B-B14F-4D97-AF65-F5344CB8AC3E}">
        <p14:creationId xmlns:p14="http://schemas.microsoft.com/office/powerpoint/2010/main" val="322924271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9B9ACD5-4993-490D-9F63-8857A175D726}" type="slidenum">
              <a:rPr lang="zh-CN" altLang="en-US" smtClean="0"/>
              <a:pPr/>
              <a:t>19</a:t>
            </a:fld>
            <a:endParaRPr lang="zh-CN" altLang="en-US"/>
          </a:p>
        </p:txBody>
      </p:sp>
    </p:spTree>
    <p:extLst>
      <p:ext uri="{BB962C8B-B14F-4D97-AF65-F5344CB8AC3E}">
        <p14:creationId xmlns:p14="http://schemas.microsoft.com/office/powerpoint/2010/main" val="206767110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B9ACD5-4993-490D-9F63-8857A175D726}" type="slidenum">
              <a:rPr lang="zh-CN" altLang="en-US" smtClean="0"/>
              <a:pPr/>
              <a:t>3</a:t>
            </a:fld>
            <a:endParaRPr lang="zh-CN" altLang="en-US"/>
          </a:p>
        </p:txBody>
      </p:sp>
    </p:spTree>
    <p:extLst>
      <p:ext uri="{BB962C8B-B14F-4D97-AF65-F5344CB8AC3E}">
        <p14:creationId xmlns:p14="http://schemas.microsoft.com/office/powerpoint/2010/main" val="42878813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9B9ACD5-4993-490D-9F63-8857A175D726}" type="slidenum">
              <a:rPr lang="zh-CN" altLang="en-US" smtClean="0"/>
              <a:pPr/>
              <a:t>4</a:t>
            </a:fld>
            <a:endParaRPr lang="zh-CN" altLang="en-US"/>
          </a:p>
        </p:txBody>
      </p:sp>
    </p:spTree>
    <p:extLst>
      <p:ext uri="{BB962C8B-B14F-4D97-AF65-F5344CB8AC3E}">
        <p14:creationId xmlns:p14="http://schemas.microsoft.com/office/powerpoint/2010/main" val="400910781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B9ACD5-4993-490D-9F63-8857A175D726}" type="slidenum">
              <a:rPr lang="zh-CN" altLang="en-US" smtClean="0"/>
              <a:pPr/>
              <a:t>5</a:t>
            </a:fld>
            <a:endParaRPr lang="zh-CN" altLang="en-US"/>
          </a:p>
        </p:txBody>
      </p:sp>
    </p:spTree>
    <p:extLst>
      <p:ext uri="{BB962C8B-B14F-4D97-AF65-F5344CB8AC3E}">
        <p14:creationId xmlns:p14="http://schemas.microsoft.com/office/powerpoint/2010/main" val="7935174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B9ACD5-4993-490D-9F63-8857A175D726}" type="slidenum">
              <a:rPr lang="zh-CN" altLang="en-US" smtClean="0"/>
              <a:pPr/>
              <a:t>6</a:t>
            </a:fld>
            <a:endParaRPr lang="zh-CN" altLang="en-US"/>
          </a:p>
        </p:txBody>
      </p:sp>
    </p:spTree>
    <p:extLst>
      <p:ext uri="{BB962C8B-B14F-4D97-AF65-F5344CB8AC3E}">
        <p14:creationId xmlns:p14="http://schemas.microsoft.com/office/powerpoint/2010/main" val="243011552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B9ACD5-4993-490D-9F63-8857A175D726}" type="slidenum">
              <a:rPr lang="zh-CN" altLang="en-US" smtClean="0"/>
              <a:pPr/>
              <a:t>7</a:t>
            </a:fld>
            <a:endParaRPr lang="zh-CN" altLang="en-US"/>
          </a:p>
        </p:txBody>
      </p:sp>
    </p:spTree>
    <p:extLst>
      <p:ext uri="{BB962C8B-B14F-4D97-AF65-F5344CB8AC3E}">
        <p14:creationId xmlns:p14="http://schemas.microsoft.com/office/powerpoint/2010/main" val="35766665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B9ACD5-4993-490D-9F63-8857A175D726}" type="slidenum">
              <a:rPr lang="zh-CN" altLang="en-US" smtClean="0"/>
              <a:pPr/>
              <a:t>8</a:t>
            </a:fld>
            <a:endParaRPr lang="zh-CN" altLang="en-US"/>
          </a:p>
        </p:txBody>
      </p:sp>
    </p:spTree>
    <p:extLst>
      <p:ext uri="{BB962C8B-B14F-4D97-AF65-F5344CB8AC3E}">
        <p14:creationId xmlns:p14="http://schemas.microsoft.com/office/powerpoint/2010/main" val="23309316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B9ACD5-4993-490D-9F63-8857A175D726}" type="slidenum">
              <a:rPr lang="zh-CN" altLang="en-US" smtClean="0"/>
              <a:pPr/>
              <a:t>9</a:t>
            </a:fld>
            <a:endParaRPr lang="zh-CN" altLang="en-US"/>
          </a:p>
        </p:txBody>
      </p:sp>
    </p:spTree>
    <p:extLst>
      <p:ext uri="{BB962C8B-B14F-4D97-AF65-F5344CB8AC3E}">
        <p14:creationId xmlns:p14="http://schemas.microsoft.com/office/powerpoint/2010/main" val="3116218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9B9ACD5-4993-490D-9F63-8857A175D726}" type="slidenum">
              <a:rPr lang="zh-CN" altLang="en-US" smtClean="0"/>
              <a:pPr/>
              <a:t>10</a:t>
            </a:fld>
            <a:endParaRPr lang="zh-CN" altLang="en-US"/>
          </a:p>
        </p:txBody>
      </p:sp>
    </p:spTree>
    <p:extLst>
      <p:ext uri="{BB962C8B-B14F-4D97-AF65-F5344CB8AC3E}">
        <p14:creationId xmlns:p14="http://schemas.microsoft.com/office/powerpoint/2010/main" val="23889363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4.png"/><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en-US" dirty="0"/>
          </a:p>
        </p:txBody>
      </p:sp>
      <p:sp>
        <p:nvSpPr>
          <p:cNvPr id="4" name="Date Placeholder 3"/>
          <p:cNvSpPr>
            <a:spLocks noGrp="1"/>
          </p:cNvSpPr>
          <p:nvPr>
            <p:ph type="dt" sz="half" idx="10"/>
          </p:nvPr>
        </p:nvSpPr>
        <p:spPr/>
        <p:txBody>
          <a:bodyPr/>
          <a:lstStyle/>
          <a:p>
            <a:pPr>
              <a:defRPr/>
            </a:pPr>
            <a:fld id="{06D045BB-3887-4E3F-A272-E5247811F888}" type="datetimeFigureOut">
              <a:rPr lang="zh-CN" altLang="en-US" smtClean="0"/>
              <a:pPr>
                <a:defRPr/>
              </a:pPr>
              <a:t>2019/3/27</a:t>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fld id="{4769E6EE-4033-4F3F-A866-667792DA3606}" type="slidenum">
              <a:rPr lang="zh-CN" altLang="en-US" smtClean="0"/>
              <a:pPr/>
              <a:t>‹#›</a:t>
            </a:fld>
            <a:endParaRPr lang="zh-CN" altLang="en-US"/>
          </a:p>
        </p:txBody>
      </p:sp>
    </p:spTree>
    <p:extLst>
      <p:ext uri="{BB962C8B-B14F-4D97-AF65-F5344CB8AC3E}">
        <p14:creationId xmlns:p14="http://schemas.microsoft.com/office/powerpoint/2010/main" val="360497289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pPr>
              <a:defRPr/>
            </a:pPr>
            <a:fld id="{AD7D2D28-E8A0-40C3-9E07-86C241896AFB}" type="datetimeFigureOut">
              <a:rPr lang="zh-CN" altLang="en-US" smtClean="0"/>
              <a:pPr>
                <a:defRPr/>
              </a:pPr>
              <a:t>2019/3/27</a:t>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fld id="{9DC3F693-9EE4-4A67-A7FA-E73A2989A70D}" type="slidenum">
              <a:rPr lang="zh-CN" altLang="en-US" smtClean="0"/>
              <a:pPr/>
              <a:t>‹#›</a:t>
            </a:fld>
            <a:endParaRPr lang="zh-CN" altLang="en-US"/>
          </a:p>
        </p:txBody>
      </p:sp>
    </p:spTree>
    <p:extLst>
      <p:ext uri="{BB962C8B-B14F-4D97-AF65-F5344CB8AC3E}">
        <p14:creationId xmlns:p14="http://schemas.microsoft.com/office/powerpoint/2010/main" val="215790835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pPr>
              <a:defRPr/>
            </a:pPr>
            <a:fld id="{9E4C08EF-9433-4D3E-B912-B49B7CC531BF}" type="datetimeFigureOut">
              <a:rPr lang="zh-CN" altLang="en-US" smtClean="0"/>
              <a:pPr>
                <a:defRPr/>
              </a:pPr>
              <a:t>2019/3/27</a:t>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fld id="{83EDF288-10FE-4776-8760-57E7F945E01D}" type="slidenum">
              <a:rPr lang="zh-CN" altLang="en-US" smtClean="0"/>
              <a:pPr/>
              <a:t>‹#›</a:t>
            </a:fld>
            <a:endParaRPr lang="zh-CN" altLang="en-US"/>
          </a:p>
        </p:txBody>
      </p:sp>
    </p:spTree>
    <p:extLst>
      <p:ext uri="{BB962C8B-B14F-4D97-AF65-F5344CB8AC3E}">
        <p14:creationId xmlns:p14="http://schemas.microsoft.com/office/powerpoint/2010/main" val="2634680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标题幻灯片">
    <p:spTree>
      <p:nvGrpSpPr>
        <p:cNvPr id="1" name=""/>
        <p:cNvGrpSpPr/>
        <p:nvPr/>
      </p:nvGrpSpPr>
      <p:grpSpPr>
        <a:xfrm>
          <a:off x="0" y="0"/>
          <a:ext cx="0" cy="0"/>
          <a:chOff x="0" y="0"/>
          <a:chExt cx="0" cy="0"/>
        </a:xfrm>
      </p:grpSpPr>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5" name="矩形 4"/>
          <p:cNvSpPr/>
          <p:nvPr userDrawn="1"/>
        </p:nvSpPr>
        <p:spPr>
          <a:xfrm>
            <a:off x="0" y="0"/>
            <a:ext cx="12192000" cy="6858000"/>
          </a:xfrm>
          <a:prstGeom prst="rect">
            <a:avLst/>
          </a:prstGeom>
          <a:solidFill>
            <a:schemeClr val="tx1">
              <a:alpha val="26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13501245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标题幻灯片">
    <p:spTree>
      <p:nvGrpSpPr>
        <p:cNvPr id="1" name=""/>
        <p:cNvGrpSpPr/>
        <p:nvPr/>
      </p:nvGrpSpPr>
      <p:grpSpPr>
        <a:xfrm>
          <a:off x="0" y="0"/>
          <a:ext cx="0" cy="0"/>
          <a:chOff x="0" y="0"/>
          <a:chExt cx="0" cy="0"/>
        </a:xfrm>
      </p:grpSpPr>
      <p:pic>
        <p:nvPicPr>
          <p:cNvPr id="3" name="Picture 5"/>
          <p:cNvPicPr>
            <a:picLocks noChangeAspect="1" noChangeArrowheads="1"/>
          </p:cNvPicPr>
          <p:nvPr userDrawn="1"/>
        </p:nvPicPr>
        <p:blipFill>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0" y="-16263"/>
            <a:ext cx="12192000" cy="6881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5687348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1_标题和内容">
    <p:spTree>
      <p:nvGrpSpPr>
        <p:cNvPr id="1" name=""/>
        <p:cNvGrpSpPr/>
        <p:nvPr/>
      </p:nvGrpSpPr>
      <p:grpSpPr>
        <a:xfrm>
          <a:off x="0" y="0"/>
          <a:ext cx="0" cy="0"/>
          <a:chOff x="0" y="0"/>
          <a:chExt cx="0" cy="0"/>
        </a:xfrm>
      </p:grpSpPr>
      <p:pic>
        <p:nvPicPr>
          <p:cNvPr id="3" name="Picture 5"/>
          <p:cNvPicPr>
            <a:picLocks noChangeAspect="1" noChangeArrowheads="1"/>
          </p:cNvPicPr>
          <p:nvPr userDrawn="1"/>
        </p:nvPicPr>
        <p:blipFill>
          <a:blip r:embed="rId2">
            <a:extLst>
              <a:ext uri="{BEBA8EAE-BF5A-486C-A8C5-ECC9F3942E4B}">
                <a14:imgProps xmlns:a14="http://schemas.microsoft.com/office/drawing/2010/main">
                  <a14:imgLayer r:embed="rId3">
                    <a14:imgEffect>
                      <a14:brightnessContrast contrast="40000"/>
                    </a14:imgEffect>
                  </a14:imgLayer>
                </a14:imgProps>
              </a:ext>
              <a:ext uri="{28A0092B-C50C-407E-A947-70E740481C1C}">
                <a14:useLocalDpi xmlns:a14="http://schemas.microsoft.com/office/drawing/2010/main" val="0"/>
              </a:ext>
            </a:extLst>
          </a:blip>
          <a:srcRect/>
          <a:stretch>
            <a:fillRect/>
          </a:stretch>
        </p:blipFill>
        <p:spPr bwMode="auto">
          <a:xfrm>
            <a:off x="0" y="-16263"/>
            <a:ext cx="12192000" cy="68813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组合 3"/>
          <p:cNvGrpSpPr/>
          <p:nvPr userDrawn="1"/>
        </p:nvGrpSpPr>
        <p:grpSpPr>
          <a:xfrm>
            <a:off x="2862778" y="566738"/>
            <a:ext cx="678494" cy="629766"/>
            <a:chOff x="4095269" y="3801268"/>
            <a:chExt cx="2536729" cy="2354547"/>
          </a:xfrm>
        </p:grpSpPr>
        <p:pic>
          <p:nvPicPr>
            <p:cNvPr id="5" name="图片 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16200000" flipH="1">
              <a:off x="4454432" y="3978249"/>
              <a:ext cx="2268190" cy="2086942"/>
            </a:xfrm>
            <a:prstGeom prst="rect">
              <a:avLst/>
            </a:prstGeom>
          </p:spPr>
        </p:pic>
        <p:pic>
          <p:nvPicPr>
            <p:cNvPr id="6" name="图片 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4140777" y="3755760"/>
              <a:ext cx="1316228" cy="1407244"/>
            </a:xfrm>
            <a:prstGeom prst="rect">
              <a:avLst/>
            </a:prstGeom>
          </p:spPr>
        </p:pic>
      </p:grpSp>
    </p:spTree>
    <p:extLst>
      <p:ext uri="{BB962C8B-B14F-4D97-AF65-F5344CB8AC3E}">
        <p14:creationId xmlns:p14="http://schemas.microsoft.com/office/powerpoint/2010/main" val="20700361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10"/>
          </p:nvPr>
        </p:nvSpPr>
        <p:spPr/>
        <p:txBody>
          <a:bodyPr/>
          <a:lstStyle/>
          <a:p>
            <a:pPr>
              <a:defRPr/>
            </a:pPr>
            <a:fld id="{06D045BB-3887-4E3F-A272-E5247811F888}" type="datetimeFigureOut">
              <a:rPr lang="zh-CN" altLang="en-US" smtClean="0"/>
              <a:pPr>
                <a:defRPr/>
              </a:pPr>
              <a:t>2019/3/27</a:t>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fld id="{4769E6EE-4033-4F3F-A866-667792DA3606}" type="slidenum">
              <a:rPr lang="zh-CN" altLang="en-US" smtClean="0"/>
              <a:pPr/>
              <a:t>‹#›</a:t>
            </a:fld>
            <a:endParaRPr lang="zh-CN" altLang="en-US"/>
          </a:p>
        </p:txBody>
      </p:sp>
    </p:spTree>
    <p:extLst>
      <p:ext uri="{BB962C8B-B14F-4D97-AF65-F5344CB8AC3E}">
        <p14:creationId xmlns:p14="http://schemas.microsoft.com/office/powerpoint/2010/main" val="73880188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Date Placeholder 3"/>
          <p:cNvSpPr>
            <a:spLocks noGrp="1"/>
          </p:cNvSpPr>
          <p:nvPr>
            <p:ph type="dt" sz="half" idx="10"/>
          </p:nvPr>
        </p:nvSpPr>
        <p:spPr/>
        <p:txBody>
          <a:bodyPr/>
          <a:lstStyle/>
          <a:p>
            <a:pPr>
              <a:defRPr/>
            </a:pPr>
            <a:fld id="{CF9B9AB7-2EB6-4185-9DCB-4AF6356386BC}" type="datetimeFigureOut">
              <a:rPr lang="zh-CN" altLang="en-US" smtClean="0"/>
              <a:pPr>
                <a:defRPr/>
              </a:pPr>
              <a:t>2019/3/27</a:t>
            </a:fld>
            <a:endParaRPr lang="zh-CN" altLang="en-US"/>
          </a:p>
        </p:txBody>
      </p:sp>
      <p:sp>
        <p:nvSpPr>
          <p:cNvPr id="5" name="Footer Placeholder 4"/>
          <p:cNvSpPr>
            <a:spLocks noGrp="1"/>
          </p:cNvSpPr>
          <p:nvPr>
            <p:ph type="ftr" sz="quarter" idx="11"/>
          </p:nvPr>
        </p:nvSpPr>
        <p:spPr/>
        <p:txBody>
          <a:bodyPr/>
          <a:lstStyle/>
          <a:p>
            <a:pPr>
              <a:defRPr/>
            </a:pPr>
            <a:endParaRPr lang="zh-CN" altLang="en-US"/>
          </a:p>
        </p:txBody>
      </p:sp>
      <p:sp>
        <p:nvSpPr>
          <p:cNvPr id="6" name="Slide Number Placeholder 5"/>
          <p:cNvSpPr>
            <a:spLocks noGrp="1"/>
          </p:cNvSpPr>
          <p:nvPr>
            <p:ph type="sldNum" sz="quarter" idx="12"/>
          </p:nvPr>
        </p:nvSpPr>
        <p:spPr/>
        <p:txBody>
          <a:bodyPr/>
          <a:lstStyle/>
          <a:p>
            <a:fld id="{90222633-1CFC-4744-B27B-E89ADF5F76A3}" type="slidenum">
              <a:rPr lang="zh-CN" altLang="en-US" smtClean="0"/>
              <a:pPr/>
              <a:t>‹#›</a:t>
            </a:fld>
            <a:endParaRPr lang="zh-CN" altLang="en-US"/>
          </a:p>
        </p:txBody>
      </p:sp>
    </p:spTree>
    <p:extLst>
      <p:ext uri="{BB962C8B-B14F-4D97-AF65-F5344CB8AC3E}">
        <p14:creationId xmlns:p14="http://schemas.microsoft.com/office/powerpoint/2010/main" val="40530019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Date Placeholder 4"/>
          <p:cNvSpPr>
            <a:spLocks noGrp="1"/>
          </p:cNvSpPr>
          <p:nvPr>
            <p:ph type="dt" sz="half" idx="10"/>
          </p:nvPr>
        </p:nvSpPr>
        <p:spPr/>
        <p:txBody>
          <a:bodyPr/>
          <a:lstStyle/>
          <a:p>
            <a:pPr>
              <a:defRPr/>
            </a:pPr>
            <a:fld id="{D2FD1BE6-F418-4461-8AC3-D256C0A710B1}" type="datetimeFigureOut">
              <a:rPr lang="zh-CN" altLang="en-US" smtClean="0"/>
              <a:pPr>
                <a:defRPr/>
              </a:pPr>
              <a:t>2019/3/27</a:t>
            </a:fld>
            <a:endParaRPr lang="zh-CN" altLang="en-US"/>
          </a:p>
        </p:txBody>
      </p:sp>
      <p:sp>
        <p:nvSpPr>
          <p:cNvPr id="6" name="Footer Placeholder 5"/>
          <p:cNvSpPr>
            <a:spLocks noGrp="1"/>
          </p:cNvSpPr>
          <p:nvPr>
            <p:ph type="ftr" sz="quarter" idx="11"/>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fld id="{CFB63FA0-0751-4FD1-AA0A-BCFF0CDB5DE5}" type="slidenum">
              <a:rPr lang="zh-CN" altLang="en-US" smtClean="0"/>
              <a:pPr/>
              <a:t>‹#›</a:t>
            </a:fld>
            <a:endParaRPr lang="zh-CN" altLang="en-US"/>
          </a:p>
        </p:txBody>
      </p:sp>
    </p:spTree>
    <p:extLst>
      <p:ext uri="{BB962C8B-B14F-4D97-AF65-F5344CB8AC3E}">
        <p14:creationId xmlns:p14="http://schemas.microsoft.com/office/powerpoint/2010/main" val="38693694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7" name="Date Placeholder 6"/>
          <p:cNvSpPr>
            <a:spLocks noGrp="1"/>
          </p:cNvSpPr>
          <p:nvPr>
            <p:ph type="dt" sz="half" idx="10"/>
          </p:nvPr>
        </p:nvSpPr>
        <p:spPr/>
        <p:txBody>
          <a:bodyPr/>
          <a:lstStyle/>
          <a:p>
            <a:pPr>
              <a:defRPr/>
            </a:pPr>
            <a:fld id="{920E11D0-1426-4C51-B810-275B779BA932}" type="datetimeFigureOut">
              <a:rPr lang="zh-CN" altLang="en-US" smtClean="0"/>
              <a:pPr>
                <a:defRPr/>
              </a:pPr>
              <a:t>2019/3/27</a:t>
            </a:fld>
            <a:endParaRPr lang="zh-CN" altLang="en-US"/>
          </a:p>
        </p:txBody>
      </p:sp>
      <p:sp>
        <p:nvSpPr>
          <p:cNvPr id="8" name="Footer Placeholder 7"/>
          <p:cNvSpPr>
            <a:spLocks noGrp="1"/>
          </p:cNvSpPr>
          <p:nvPr>
            <p:ph type="ftr" sz="quarter" idx="11"/>
          </p:nvPr>
        </p:nvSpPr>
        <p:spPr/>
        <p:txBody>
          <a:bodyPr/>
          <a:lstStyle/>
          <a:p>
            <a:pPr>
              <a:defRPr/>
            </a:pPr>
            <a:endParaRPr lang="zh-CN" altLang="en-US"/>
          </a:p>
        </p:txBody>
      </p:sp>
      <p:sp>
        <p:nvSpPr>
          <p:cNvPr id="9" name="Slide Number Placeholder 8"/>
          <p:cNvSpPr>
            <a:spLocks noGrp="1"/>
          </p:cNvSpPr>
          <p:nvPr>
            <p:ph type="sldNum" sz="quarter" idx="12"/>
          </p:nvPr>
        </p:nvSpPr>
        <p:spPr/>
        <p:txBody>
          <a:bodyPr/>
          <a:lstStyle/>
          <a:p>
            <a:fld id="{F838110D-3347-4AFC-839B-CCA40FE78440}" type="slidenum">
              <a:rPr lang="zh-CN" altLang="en-US" smtClean="0"/>
              <a:pPr/>
              <a:t>‹#›</a:t>
            </a:fld>
            <a:endParaRPr lang="zh-CN" altLang="en-US"/>
          </a:p>
        </p:txBody>
      </p:sp>
    </p:spTree>
    <p:extLst>
      <p:ext uri="{BB962C8B-B14F-4D97-AF65-F5344CB8AC3E}">
        <p14:creationId xmlns:p14="http://schemas.microsoft.com/office/powerpoint/2010/main" val="108353239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a:t>单击此处编辑母版标题样式</a:t>
            </a:r>
            <a:endParaRPr lang="en-US" dirty="0"/>
          </a:p>
        </p:txBody>
      </p:sp>
      <p:sp>
        <p:nvSpPr>
          <p:cNvPr id="3" name="Date Placeholder 2"/>
          <p:cNvSpPr>
            <a:spLocks noGrp="1"/>
          </p:cNvSpPr>
          <p:nvPr>
            <p:ph type="dt" sz="half" idx="10"/>
          </p:nvPr>
        </p:nvSpPr>
        <p:spPr/>
        <p:txBody>
          <a:bodyPr/>
          <a:lstStyle/>
          <a:p>
            <a:pPr>
              <a:defRPr/>
            </a:pPr>
            <a:fld id="{71A050A5-43DA-4A5C-A304-60D2304D70DE}" type="datetimeFigureOut">
              <a:rPr lang="zh-CN" altLang="en-US" smtClean="0"/>
              <a:pPr>
                <a:defRPr/>
              </a:pPr>
              <a:t>2019/3/27</a:t>
            </a:fld>
            <a:endParaRPr lang="zh-CN" altLang="en-US"/>
          </a:p>
        </p:txBody>
      </p:sp>
      <p:sp>
        <p:nvSpPr>
          <p:cNvPr id="4" name="Footer Placeholder 3"/>
          <p:cNvSpPr>
            <a:spLocks noGrp="1"/>
          </p:cNvSpPr>
          <p:nvPr>
            <p:ph type="ftr" sz="quarter" idx="11"/>
          </p:nvPr>
        </p:nvSpPr>
        <p:spPr/>
        <p:txBody>
          <a:bodyPr/>
          <a:lstStyle/>
          <a:p>
            <a:pPr>
              <a:defRPr/>
            </a:pPr>
            <a:endParaRPr lang="zh-CN" altLang="en-US"/>
          </a:p>
        </p:txBody>
      </p:sp>
      <p:sp>
        <p:nvSpPr>
          <p:cNvPr id="5" name="Slide Number Placeholder 4"/>
          <p:cNvSpPr>
            <a:spLocks noGrp="1"/>
          </p:cNvSpPr>
          <p:nvPr>
            <p:ph type="sldNum" sz="quarter" idx="12"/>
          </p:nvPr>
        </p:nvSpPr>
        <p:spPr/>
        <p:txBody>
          <a:bodyPr/>
          <a:lstStyle/>
          <a:p>
            <a:fld id="{B59F8795-4A45-4CF6-A2F1-3F6184487FB8}" type="slidenum">
              <a:rPr lang="zh-CN" altLang="en-US" smtClean="0"/>
              <a:pPr/>
              <a:t>‹#›</a:t>
            </a:fld>
            <a:endParaRPr lang="zh-CN" altLang="en-US"/>
          </a:p>
        </p:txBody>
      </p:sp>
    </p:spTree>
    <p:extLst>
      <p:ext uri="{BB962C8B-B14F-4D97-AF65-F5344CB8AC3E}">
        <p14:creationId xmlns:p14="http://schemas.microsoft.com/office/powerpoint/2010/main" val="147517345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823A4A16-ECCF-495A-B14A-C7BCDDEF123A}" type="datetimeFigureOut">
              <a:rPr lang="zh-CN" altLang="en-US" smtClean="0"/>
              <a:pPr>
                <a:defRPr/>
              </a:pPr>
              <a:t>2019/3/27</a:t>
            </a:fld>
            <a:endParaRPr lang="zh-CN" altLang="en-US"/>
          </a:p>
        </p:txBody>
      </p:sp>
      <p:sp>
        <p:nvSpPr>
          <p:cNvPr id="3" name="Footer Placeholder 2"/>
          <p:cNvSpPr>
            <a:spLocks noGrp="1"/>
          </p:cNvSpPr>
          <p:nvPr>
            <p:ph type="ftr" sz="quarter" idx="11"/>
          </p:nvPr>
        </p:nvSpPr>
        <p:spPr/>
        <p:txBody>
          <a:bodyPr/>
          <a:lstStyle/>
          <a:p>
            <a:pPr>
              <a:defRPr/>
            </a:pPr>
            <a:endParaRPr lang="zh-CN" altLang="en-US"/>
          </a:p>
        </p:txBody>
      </p:sp>
      <p:sp>
        <p:nvSpPr>
          <p:cNvPr id="4" name="Slide Number Placeholder 3"/>
          <p:cNvSpPr>
            <a:spLocks noGrp="1"/>
          </p:cNvSpPr>
          <p:nvPr>
            <p:ph type="sldNum" sz="quarter" idx="12"/>
          </p:nvPr>
        </p:nvSpPr>
        <p:spPr/>
        <p:txBody>
          <a:bodyPr/>
          <a:lstStyle/>
          <a:p>
            <a:fld id="{DDDE7253-5D03-4501-ADC9-33795310BD21}" type="slidenum">
              <a:rPr lang="zh-CN" altLang="en-US" smtClean="0"/>
              <a:pPr/>
              <a:t>‹#›</a:t>
            </a:fld>
            <a:endParaRPr lang="zh-CN" altLang="en-US"/>
          </a:p>
        </p:txBody>
      </p:sp>
    </p:spTree>
    <p:extLst>
      <p:ext uri="{BB962C8B-B14F-4D97-AF65-F5344CB8AC3E}">
        <p14:creationId xmlns:p14="http://schemas.microsoft.com/office/powerpoint/2010/main" val="22555833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pPr>
              <a:defRPr/>
            </a:pPr>
            <a:fld id="{1E3A6A11-58F9-4723-A92D-E929B83CFDD8}" type="datetimeFigureOut">
              <a:rPr lang="zh-CN" altLang="en-US" smtClean="0"/>
              <a:pPr>
                <a:defRPr/>
              </a:pPr>
              <a:t>2019/3/27</a:t>
            </a:fld>
            <a:endParaRPr lang="zh-CN" altLang="en-US"/>
          </a:p>
        </p:txBody>
      </p:sp>
      <p:sp>
        <p:nvSpPr>
          <p:cNvPr id="6" name="Footer Placeholder 5"/>
          <p:cNvSpPr>
            <a:spLocks noGrp="1"/>
          </p:cNvSpPr>
          <p:nvPr>
            <p:ph type="ftr" sz="quarter" idx="11"/>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fld id="{9BA8B21C-8687-4765-8BDB-C52167D1EB6E}" type="slidenum">
              <a:rPr lang="zh-CN" altLang="en-US" smtClean="0"/>
              <a:pPr/>
              <a:t>‹#›</a:t>
            </a:fld>
            <a:endParaRPr lang="zh-CN" altLang="en-US"/>
          </a:p>
        </p:txBody>
      </p:sp>
    </p:spTree>
    <p:extLst>
      <p:ext uri="{BB962C8B-B14F-4D97-AF65-F5344CB8AC3E}">
        <p14:creationId xmlns:p14="http://schemas.microsoft.com/office/powerpoint/2010/main" val="33091394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Date Placeholder 4"/>
          <p:cNvSpPr>
            <a:spLocks noGrp="1"/>
          </p:cNvSpPr>
          <p:nvPr>
            <p:ph type="dt" sz="half" idx="10"/>
          </p:nvPr>
        </p:nvSpPr>
        <p:spPr/>
        <p:txBody>
          <a:bodyPr/>
          <a:lstStyle/>
          <a:p>
            <a:pPr>
              <a:defRPr/>
            </a:pPr>
            <a:fld id="{958C3543-12E8-41E8-B792-3FC4AAAD13C1}" type="datetimeFigureOut">
              <a:rPr lang="zh-CN" altLang="en-US" smtClean="0"/>
              <a:pPr>
                <a:defRPr/>
              </a:pPr>
              <a:t>2019/3/27</a:t>
            </a:fld>
            <a:endParaRPr lang="zh-CN" altLang="en-US"/>
          </a:p>
        </p:txBody>
      </p:sp>
      <p:sp>
        <p:nvSpPr>
          <p:cNvPr id="6" name="Footer Placeholder 5"/>
          <p:cNvSpPr>
            <a:spLocks noGrp="1"/>
          </p:cNvSpPr>
          <p:nvPr>
            <p:ph type="ftr" sz="quarter" idx="11"/>
          </p:nvPr>
        </p:nvSpPr>
        <p:spPr/>
        <p:txBody>
          <a:bodyPr/>
          <a:lstStyle/>
          <a:p>
            <a:pPr>
              <a:defRPr/>
            </a:pPr>
            <a:endParaRPr lang="zh-CN" altLang="en-US"/>
          </a:p>
        </p:txBody>
      </p:sp>
      <p:sp>
        <p:nvSpPr>
          <p:cNvPr id="7" name="Slide Number Placeholder 6"/>
          <p:cNvSpPr>
            <a:spLocks noGrp="1"/>
          </p:cNvSpPr>
          <p:nvPr>
            <p:ph type="sldNum" sz="quarter" idx="12"/>
          </p:nvPr>
        </p:nvSpPr>
        <p:spPr/>
        <p:txBody>
          <a:bodyPr/>
          <a:lstStyle/>
          <a:p>
            <a:fld id="{84FEE633-5D98-42A7-B8B5-38C075D1D5E5}" type="slidenum">
              <a:rPr lang="zh-CN" altLang="en-US" smtClean="0"/>
              <a:pPr/>
              <a:t>‹#›</a:t>
            </a:fld>
            <a:endParaRPr lang="zh-CN" altLang="en-US"/>
          </a:p>
        </p:txBody>
      </p:sp>
    </p:spTree>
    <p:extLst>
      <p:ext uri="{BB962C8B-B14F-4D97-AF65-F5344CB8AC3E}">
        <p14:creationId xmlns:p14="http://schemas.microsoft.com/office/powerpoint/2010/main" val="245657636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theme" Target="../theme/theme1.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06D045BB-3887-4E3F-A272-E5247811F888}" type="datetimeFigureOut">
              <a:rPr lang="zh-CN" altLang="en-US" smtClean="0"/>
              <a:pPr>
                <a:defRPr/>
              </a:pPr>
              <a:t>2019/3/27</a:t>
            </a:fld>
            <a:endParaRPr lang="zh-CN" alt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zh-CN" alt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769E6EE-4033-4F3F-A866-667792DA3606}" type="slidenum">
              <a:rPr lang="zh-CN" altLang="en-US" smtClean="0"/>
              <a:pPr/>
              <a:t>‹#›</a:t>
            </a:fld>
            <a:endParaRPr lang="zh-CN" altLang="en-US"/>
          </a:p>
        </p:txBody>
      </p:sp>
    </p:spTree>
    <p:extLst>
      <p:ext uri="{BB962C8B-B14F-4D97-AF65-F5344CB8AC3E}">
        <p14:creationId xmlns:p14="http://schemas.microsoft.com/office/powerpoint/2010/main" val="3259164137"/>
      </p:ext>
    </p:extLst>
  </p:cSld>
  <p:clrMap bg1="lt1" tx1="dk1" bg2="lt2" tx2="dk2" accent1="accent1" accent2="accent2" accent3="accent3" accent4="accent4" accent5="accent5" accent6="accent6" hlink="hlink" folHlink="folHlink"/>
  <p:sldLayoutIdLst>
    <p:sldLayoutId id="2147483741" r:id="rId1"/>
    <p:sldLayoutId id="2147483742" r:id="rId2"/>
    <p:sldLayoutId id="2147483743" r:id="rId3"/>
    <p:sldLayoutId id="2147483744" r:id="rId4"/>
    <p:sldLayoutId id="2147483745" r:id="rId5"/>
    <p:sldLayoutId id="2147483746" r:id="rId6"/>
    <p:sldLayoutId id="2147483747" r:id="rId7"/>
    <p:sldLayoutId id="2147483748" r:id="rId8"/>
    <p:sldLayoutId id="2147483749" r:id="rId9"/>
    <p:sldLayoutId id="2147483750" r:id="rId10"/>
    <p:sldLayoutId id="2147483751" r:id="rId11"/>
    <p:sldLayoutId id="2147483752" r:id="rId12"/>
    <p:sldLayoutId id="2147483756" r:id="rId13"/>
    <p:sldLayoutId id="2147483755" r:id="rId1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slideLayout" Target="../slideLayouts/slideLayout12.xml"/><Relationship Id="rId7" Type="http://schemas.openxmlformats.org/officeDocument/2006/relationships/image" Target="../media/image7.png"/><Relationship Id="rId2" Type="http://schemas.microsoft.com/office/2007/relationships/media" Target="../media/media1.mp3"/><Relationship Id="rId1" Type="http://schemas.openxmlformats.org/officeDocument/2006/relationships/audio" Target="NULL" TargetMode="External"/><Relationship Id="rId6" Type="http://schemas.openxmlformats.org/officeDocument/2006/relationships/image" Target="../media/image6.png"/><Relationship Id="rId5" Type="http://schemas.openxmlformats.org/officeDocument/2006/relationships/image" Target="../media/image5.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4.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1.xml"/><Relationship Id="rId1" Type="http://schemas.openxmlformats.org/officeDocument/2006/relationships/slideLayout" Target="../slideLayouts/slideLayout14.xml"/></Relationships>
</file>

<file path=ppt/slides/_rels/slide13.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2.xml"/><Relationship Id="rId1" Type="http://schemas.openxmlformats.org/officeDocument/2006/relationships/slideLayout" Target="../slideLayouts/slideLayout14.xml"/><Relationship Id="rId5" Type="http://schemas.openxmlformats.org/officeDocument/2006/relationships/image" Target="../media/image19.jpg"/><Relationship Id="rId4" Type="http://schemas.openxmlformats.org/officeDocument/2006/relationships/image" Target="../media/image18.jp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4.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16.xml.rels><?xml version="1.0" encoding="UTF-8" standalone="yes"?>
<Relationships xmlns="http://schemas.openxmlformats.org/package/2006/relationships"><Relationship Id="rId3" Type="http://schemas.openxmlformats.org/officeDocument/2006/relationships/image" Target="../media/image20.jp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4.xml"/></Relationships>
</file>

<file path=ppt/slides/_rels/slide19.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8.xml"/><Relationship Id="rId1" Type="http://schemas.openxmlformats.org/officeDocument/2006/relationships/slideLayout" Target="../slideLayouts/slideLayout12.xml"/><Relationship Id="rId5" Type="http://schemas.openxmlformats.org/officeDocument/2006/relationships/image" Target="../media/image7.png"/><Relationship Id="rId4" Type="http://schemas.openxmlformats.org/officeDocument/2006/relationships/image" Target="../media/image6.png"/></Relationships>
</file>

<file path=ppt/slides/_rels/slide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7.png"/><Relationship Id="rId1" Type="http://schemas.openxmlformats.org/officeDocument/2006/relationships/slideLayout" Target="../slideLayouts/slideLayout13.xml"/><Relationship Id="rId6" Type="http://schemas.openxmlformats.org/officeDocument/2006/relationships/image" Target="../media/image12.png"/><Relationship Id="rId5" Type="http://schemas.openxmlformats.org/officeDocument/2006/relationships/image" Target="../media/image11.png"/><Relationship Id="rId4" Type="http://schemas.openxmlformats.org/officeDocument/2006/relationships/image" Target="../media/image10.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4.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3.xml"/><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7.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6.xml"/><Relationship Id="rId1" Type="http://schemas.openxmlformats.org/officeDocument/2006/relationships/slideLayout" Target="../slideLayouts/slideLayout12.xml"/><Relationship Id="rId4" Type="http://schemas.openxmlformats.org/officeDocument/2006/relationships/image" Target="../media/image5.png"/></Relationships>
</file>

<file path=ppt/slides/_rels/slide8.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7.xml"/><Relationship Id="rId1" Type="http://schemas.openxmlformats.org/officeDocument/2006/relationships/slideLayout" Target="../slideLayouts/slideLayout13.xml"/><Relationship Id="rId5" Type="http://schemas.openxmlformats.org/officeDocument/2006/relationships/image" Target="../media/image16.png"/><Relationship Id="rId4" Type="http://schemas.openxmlformats.org/officeDocument/2006/relationships/image" Target="../media/image15.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1" name="图片 14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7585297" y="126799"/>
            <a:ext cx="2209802" cy="2362604"/>
          </a:xfrm>
          <a:prstGeom prst="rect">
            <a:avLst/>
          </a:prstGeom>
        </p:spPr>
      </p:pic>
      <p:cxnSp>
        <p:nvCxnSpPr>
          <p:cNvPr id="130" name="直接连接符 129"/>
          <p:cNvCxnSpPr/>
          <p:nvPr/>
        </p:nvCxnSpPr>
        <p:spPr>
          <a:xfrm flipV="1">
            <a:off x="8858543" y="1767017"/>
            <a:ext cx="3333457" cy="159250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flipV="1">
            <a:off x="9140972" y="1777557"/>
            <a:ext cx="3333457" cy="159250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flipV="1">
            <a:off x="1761648" y="4683092"/>
            <a:ext cx="1937382" cy="92555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3" name="矩形 132" descr="e7d195523061f1c01ef2b70529884c179423570dbaad84926380ABC1F97BAEF0C8FC051856578EAB7874501A1FFE158C4981707381814BCC4D9A8E3554438DEE4FBCF5A5B4D2A8B0989AB57E8BAC65EBE4A47EBC1CA324CC3D31887AE1D3142DFDFB8CB2971DE257BDD692CB343E3DE7AF9A97A699C95B8734FC7A239B42FAB74F68B1078AB6C195826659C8CB4EAA13"/>
          <p:cNvSpPr/>
          <p:nvPr/>
        </p:nvSpPr>
        <p:spPr>
          <a:xfrm>
            <a:off x="1460500" y="1639987"/>
            <a:ext cx="9271000" cy="3374827"/>
          </a:xfrm>
          <a:prstGeom prst="rect">
            <a:avLst/>
          </a:prstGeom>
          <a:noFill/>
          <a:ln w="76200">
            <a:solidFill>
              <a:schemeClr val="bg1"/>
            </a:solidFill>
          </a:ln>
          <a:effectLst>
            <a:outerShdw blurRad="355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40" name="图片 13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4046993" y="4262832"/>
            <a:ext cx="2837987" cy="2596529"/>
          </a:xfrm>
          <a:prstGeom prst="rect">
            <a:avLst/>
          </a:prstGeom>
        </p:spPr>
      </p:pic>
      <p:sp>
        <p:nvSpPr>
          <p:cNvPr id="134" name="文本框 133" descr="e7d195523061f1c01ef2b70529884c179423570dbaad84926380ABC1F97BAEF0C8FC051856578EAB7874501A1FFE158C4981707381814BCC4D9A8E3554438DEE4FBCF5A5B4D2A8B0989AB57E8BAC65EBBFA78B3F821708F04EF1B295893E2E6292B47F7E555AEB1FEAE378BD955294BACD279511B8EF5EDD0A16A5E5D9C2267FB37F576A154C6CF5"/>
          <p:cNvSpPr txBox="1"/>
          <p:nvPr/>
        </p:nvSpPr>
        <p:spPr>
          <a:xfrm>
            <a:off x="2324100" y="2076853"/>
            <a:ext cx="7543800" cy="1200329"/>
          </a:xfrm>
          <a:prstGeom prst="rect">
            <a:avLst/>
          </a:prstGeom>
          <a:noFill/>
        </p:spPr>
        <p:txBody>
          <a:bodyPr wrap="square" rtlCol="0">
            <a:spAutoFit/>
          </a:bodyPr>
          <a:lstStyle/>
          <a:p>
            <a:pPr algn="ctr"/>
            <a:r>
              <a:rPr lang="zh-CN" altLang="en-US" sz="7200" dirty="0">
                <a:solidFill>
                  <a:schemeClr val="bg1"/>
                </a:solidFill>
                <a:latin typeface="汉仪长美黑简" panose="02010609000101010101" pitchFamily="49" charset="-122"/>
                <a:ea typeface="汉仪长美黑简" panose="02010609000101010101" pitchFamily="49" charset="-122"/>
                <a:cs typeface="+mn-ea"/>
                <a:sym typeface="+mn-lt"/>
              </a:rPr>
              <a:t>自然清新教育教学</a:t>
            </a:r>
          </a:p>
        </p:txBody>
      </p:sp>
      <p:sp>
        <p:nvSpPr>
          <p:cNvPr id="136" name="Rectangle 24" descr="e7d195523061f1c01ef2b70529884c179423570dbaad84926380ABC1F97BAEF0C8FC051856578EAB7874501A1FFE158C4981707381814BCC4D9A8E3554438DEE4FBCF5A5B4D2A8B0989AB57E8BAC65EB44763C18AC9A1E0D661B368957B909B9E5904157EBD46891DEC7A55A87BF9ECB609C80F8C4774EF7D03E52FB456563AE3127093467FB3E652119F5FEF8262955"/>
          <p:cNvSpPr>
            <a:spLocks noChangeArrowheads="1"/>
          </p:cNvSpPr>
          <p:nvPr/>
        </p:nvSpPr>
        <p:spPr bwMode="auto">
          <a:xfrm>
            <a:off x="2628900" y="3262890"/>
            <a:ext cx="6934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dist"/>
            <a:r>
              <a:rPr lang="zh-CN" altLang="en-US" sz="2400" dirty="0">
                <a:solidFill>
                  <a:schemeClr val="bg1"/>
                </a:solidFill>
                <a:effectLst>
                  <a:outerShdw blurRad="266700" dist="38100" dir="5400000" algn="t" rotWithShape="0">
                    <a:prstClr val="black">
                      <a:alpha val="10000"/>
                    </a:prstClr>
                  </a:outerShdw>
                </a:effectLst>
                <a:latin typeface="+mj-ea"/>
                <a:ea typeface="+mj-ea"/>
              </a:rPr>
              <a:t>简约清新文化教育教学课件</a:t>
            </a:r>
          </a:p>
        </p:txBody>
      </p:sp>
      <p:sp>
        <p:nvSpPr>
          <p:cNvPr id="135" name="文本框 134" descr="e7d195523061f1c01ef2b70529884c179423570dbaad84926380ABC1F97BAEF0C8FC051856578EAB7874501A1FFE158C4981707381814BCC4D9A8E3554438DEE4FBCF5A5B4D2A8B0989AB57E8BAC65EB44763C18AC9A1E0D661B368957B909B9E5904157EBD46891DEC7A55A87BF9ECB609C80F8C4774EF7D03E52FB456563AE3127093467FB3E652119F5FEF8262955"/>
          <p:cNvSpPr txBox="1"/>
          <p:nvPr/>
        </p:nvSpPr>
        <p:spPr>
          <a:xfrm>
            <a:off x="1625600" y="3699658"/>
            <a:ext cx="8940800" cy="577081"/>
          </a:xfrm>
          <a:prstGeom prst="rect">
            <a:avLst/>
          </a:prstGeom>
          <a:noFill/>
        </p:spPr>
        <p:txBody>
          <a:bodyPr wrap="square" rtlCol="0">
            <a:spAutoFit/>
          </a:bodyPr>
          <a:lstStyle/>
          <a:p>
            <a:pPr algn="ctr"/>
            <a:r>
              <a:rPr lang="en-US" altLang="zh-CN" sz="1050" dirty="0">
                <a:solidFill>
                  <a:schemeClr val="bg1"/>
                </a:solidFill>
                <a:latin typeface="Calibri" panose="020F0502020204030204" pitchFamily="34" charset="0"/>
              </a:rPr>
              <a:t>The spring and autumn period and the visual studio is one of the enterprises and individuals to provide professional creativity, brand integration design consultants, more than 15 years working experience. To customers as the benchmark, with wisdom grafting business and the arts</a:t>
            </a:r>
            <a:r>
              <a:rPr lang="en-US" altLang="zh-CN" sz="1050" dirty="0">
                <a:solidFill>
                  <a:schemeClr val="bg1"/>
                </a:solidFill>
              </a:rPr>
              <a:t>. The spring and autumn period and the visual studio is one of the enterprises and individuals to provide professional creativity, brand integration design consultants……</a:t>
            </a:r>
            <a:endParaRPr lang="zh-CN" altLang="zh-CN" sz="1050" dirty="0">
              <a:solidFill>
                <a:schemeClr val="bg1"/>
              </a:solidFill>
              <a:latin typeface="Calibri" panose="020F0502020204030204" pitchFamily="34" charset="0"/>
            </a:endParaRPr>
          </a:p>
        </p:txBody>
      </p:sp>
      <p:pic>
        <p:nvPicPr>
          <p:cNvPr id="4" name="图片 3"/>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rot="5400000">
            <a:off x="627553" y="743437"/>
            <a:ext cx="2268190" cy="2086942"/>
          </a:xfrm>
          <a:prstGeom prst="rect">
            <a:avLst/>
          </a:prstGeom>
        </p:spPr>
      </p:pic>
      <p:sp>
        <p:nvSpPr>
          <p:cNvPr id="142" name="Rectangle 24"/>
          <p:cNvSpPr>
            <a:spLocks noChangeArrowheads="1"/>
          </p:cNvSpPr>
          <p:nvPr/>
        </p:nvSpPr>
        <p:spPr bwMode="auto">
          <a:xfrm>
            <a:off x="4562510" y="4394733"/>
            <a:ext cx="3066981" cy="20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261">
              <a:lnSpc>
                <a:spcPct val="120000"/>
              </a:lnSpc>
              <a:spcBef>
                <a:spcPts val="400"/>
              </a:spcBef>
            </a:pPr>
            <a:r>
              <a:rPr lang="zh-CN" altLang="en-US" sz="1200" dirty="0">
                <a:solidFill>
                  <a:schemeClr val="bg1"/>
                </a:solidFill>
                <a:latin typeface="+mj-ea"/>
                <a:ea typeface="+mj-ea"/>
              </a:rPr>
              <a:t>汇报人：</a:t>
            </a:r>
            <a:r>
              <a:rPr lang="en-US" altLang="zh-CN" sz="1200" dirty="0">
                <a:solidFill>
                  <a:schemeClr val="bg1"/>
                </a:solidFill>
                <a:latin typeface="+mj-ea"/>
                <a:ea typeface="+mj-ea"/>
              </a:rPr>
              <a:t>XXX</a:t>
            </a:r>
          </a:p>
        </p:txBody>
      </p:sp>
      <p:pic>
        <p:nvPicPr>
          <p:cNvPr id="143" name="37秒平稳钢琴曲">
            <a:hlinkClick r:id="" action="ppaction://media"/>
          </p:cNvPr>
          <p:cNvPicPr>
            <a:picLocks noChangeAspect="1"/>
          </p:cNvPicPr>
          <p:nvPr>
            <a:audioFile r:link="rId1"/>
            <p:extLst>
              <p:ext uri="{DAA4B4D4-6D71-4841-9C94-3DE7FCFB9230}">
                <p14:media xmlns:p14="http://schemas.microsoft.com/office/powerpoint/2010/main" r:embed="rId2">
                  <p14:trim st="799"/>
                  <p14:fade in="500"/>
                </p14:media>
              </p:ext>
            </p:extLst>
          </p:nvPr>
        </p:nvPicPr>
        <p:blipFill>
          <a:blip r:embed="rId8"/>
          <a:stretch>
            <a:fillRect/>
          </a:stretch>
        </p:blipFill>
        <p:spPr>
          <a:xfrm>
            <a:off x="-787400" y="6675290"/>
            <a:ext cx="609600" cy="609600"/>
          </a:xfrm>
          <a:prstGeom prst="rect">
            <a:avLst/>
          </a:prstGeom>
        </p:spPr>
      </p:pic>
    </p:spTree>
    <p:extLst>
      <p:ext uri="{BB962C8B-B14F-4D97-AF65-F5344CB8AC3E}">
        <p14:creationId xmlns:p14="http://schemas.microsoft.com/office/powerpoint/2010/main" val="234739207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3"/>
                                            </p:tgtEl>
                                          </p:cBhvr>
                                        </p:cmd>
                                      </p:childTnLst>
                                    </p:cTn>
                                  </p:par>
                                  <p:par>
                                    <p:cTn id="7" presetID="2" presetClass="entr" presetSubtype="2" fill="hold" grpId="0" nodeType="withEffect" p14:presetBounceEnd="40000">
                                      <p:stCondLst>
                                        <p:cond delay="0"/>
                                      </p:stCondLst>
                                      <p:childTnLst>
                                        <p:set>
                                          <p:cBhvr>
                                            <p:cTn id="8" dur="1" fill="hold">
                                              <p:stCondLst>
                                                <p:cond delay="0"/>
                                              </p:stCondLst>
                                            </p:cTn>
                                            <p:tgtEl>
                                              <p:spTgt spid="133"/>
                                            </p:tgtEl>
                                            <p:attrNameLst>
                                              <p:attrName>style.visibility</p:attrName>
                                            </p:attrNameLst>
                                          </p:cBhvr>
                                          <p:to>
                                            <p:strVal val="visible"/>
                                          </p:to>
                                        </p:set>
                                        <p:anim calcmode="lin" valueType="num" p14:bounceEnd="40000">
                                          <p:cBhvr additive="base">
                                            <p:cTn id="9" dur="750" fill="hold"/>
                                            <p:tgtEl>
                                              <p:spTgt spid="133"/>
                                            </p:tgtEl>
                                            <p:attrNameLst>
                                              <p:attrName>ppt_x</p:attrName>
                                            </p:attrNameLst>
                                          </p:cBhvr>
                                          <p:tavLst>
                                            <p:tav tm="0">
                                              <p:val>
                                                <p:strVal val="1+#ppt_w/2"/>
                                              </p:val>
                                            </p:tav>
                                            <p:tav tm="100000">
                                              <p:val>
                                                <p:strVal val="#ppt_x"/>
                                              </p:val>
                                            </p:tav>
                                          </p:tavLst>
                                        </p:anim>
                                        <p:anim calcmode="lin" valueType="num" p14:bounceEnd="40000">
                                          <p:cBhvr additive="base">
                                            <p:cTn id="10" dur="750" fill="hold"/>
                                            <p:tgtEl>
                                              <p:spTgt spid="133"/>
                                            </p:tgtEl>
                                            <p:attrNameLst>
                                              <p:attrName>ppt_y</p:attrName>
                                            </p:attrNameLst>
                                          </p:cBhvr>
                                          <p:tavLst>
                                            <p:tav tm="0">
                                              <p:val>
                                                <p:strVal val="#ppt_y"/>
                                              </p:val>
                                            </p:tav>
                                            <p:tav tm="100000">
                                              <p:val>
                                                <p:strVal val="#ppt_y"/>
                                              </p:val>
                                            </p:tav>
                                          </p:tavLst>
                                        </p:anim>
                                      </p:childTnLst>
                                    </p:cTn>
                                  </p:par>
                                </p:childTnLst>
                              </p:cTn>
                            </p:par>
                            <p:par>
                              <p:cTn id="11" fill="hold">
                                <p:stCondLst>
                                  <p:cond delay="75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34"/>
                                            </p:tgtEl>
                                            <p:attrNameLst>
                                              <p:attrName>style.visibility</p:attrName>
                                            </p:attrNameLst>
                                          </p:cBhvr>
                                          <p:to>
                                            <p:strVal val="visible"/>
                                          </p:to>
                                        </p:set>
                                        <p:anim by="(-#ppt_w*2)" calcmode="lin" valueType="num">
                                          <p:cBhvr rctx="PPT">
                                            <p:cTn id="14" dur="500" autoRev="1" fill="hold">
                                              <p:stCondLst>
                                                <p:cond delay="0"/>
                                              </p:stCondLst>
                                            </p:cTn>
                                            <p:tgtEl>
                                              <p:spTgt spid="134"/>
                                            </p:tgtEl>
                                            <p:attrNameLst>
                                              <p:attrName>ppt_w</p:attrName>
                                            </p:attrNameLst>
                                          </p:cBhvr>
                                        </p:anim>
                                        <p:anim by="(#ppt_w*0.50)" calcmode="lin" valueType="num">
                                          <p:cBhvr>
                                            <p:cTn id="15" dur="500" decel="50000" autoRev="1" fill="hold">
                                              <p:stCondLst>
                                                <p:cond delay="0"/>
                                              </p:stCondLst>
                                            </p:cTn>
                                            <p:tgtEl>
                                              <p:spTgt spid="134"/>
                                            </p:tgtEl>
                                            <p:attrNameLst>
                                              <p:attrName>ppt_x</p:attrName>
                                            </p:attrNameLst>
                                          </p:cBhvr>
                                        </p:anim>
                                        <p:anim from="(-#ppt_h/2)" to="(#ppt_y)" calcmode="lin" valueType="num">
                                          <p:cBhvr>
                                            <p:cTn id="16" dur="1000" fill="hold">
                                              <p:stCondLst>
                                                <p:cond delay="0"/>
                                              </p:stCondLst>
                                            </p:cTn>
                                            <p:tgtEl>
                                              <p:spTgt spid="134"/>
                                            </p:tgtEl>
                                            <p:attrNameLst>
                                              <p:attrName>ppt_y</p:attrName>
                                            </p:attrNameLst>
                                          </p:cBhvr>
                                        </p:anim>
                                        <p:animRot by="21600000">
                                          <p:cBhvr>
                                            <p:cTn id="17" dur="1000" fill="hold">
                                              <p:stCondLst>
                                                <p:cond delay="0"/>
                                              </p:stCondLst>
                                            </p:cTn>
                                            <p:tgtEl>
                                              <p:spTgt spid="134"/>
                                            </p:tgtEl>
                                            <p:attrNameLst>
                                              <p:attrName>r</p:attrName>
                                            </p:attrNameLst>
                                          </p:cBhvr>
                                        </p:animRot>
                                      </p:childTnLst>
                                    </p:cTn>
                                  </p:par>
                                </p:childTnLst>
                              </p:cTn>
                            </p:par>
                            <p:par>
                              <p:cTn id="18" fill="hold">
                                <p:stCondLst>
                                  <p:cond delay="2450"/>
                                </p:stCondLst>
                                <p:childTnLst>
                                  <p:par>
                                    <p:cTn id="19" presetID="53" presetClass="entr" presetSubtype="16" fill="hold" grpId="0" nodeType="afterEffect">
                                      <p:stCondLst>
                                        <p:cond delay="0"/>
                                      </p:stCondLst>
                                      <p:iterate type="lt">
                                        <p:tmPct val="10000"/>
                                      </p:iterate>
                                      <p:childTnLst>
                                        <p:set>
                                          <p:cBhvr>
                                            <p:cTn id="20" dur="1" fill="hold">
                                              <p:stCondLst>
                                                <p:cond delay="0"/>
                                              </p:stCondLst>
                                            </p:cTn>
                                            <p:tgtEl>
                                              <p:spTgt spid="136"/>
                                            </p:tgtEl>
                                            <p:attrNameLst>
                                              <p:attrName>style.visibility</p:attrName>
                                            </p:attrNameLst>
                                          </p:cBhvr>
                                          <p:to>
                                            <p:strVal val="visible"/>
                                          </p:to>
                                        </p:set>
                                        <p:anim calcmode="lin" valueType="num">
                                          <p:cBhvr>
                                            <p:cTn id="21" dur="500" fill="hold"/>
                                            <p:tgtEl>
                                              <p:spTgt spid="136"/>
                                            </p:tgtEl>
                                            <p:attrNameLst>
                                              <p:attrName>ppt_w</p:attrName>
                                            </p:attrNameLst>
                                          </p:cBhvr>
                                          <p:tavLst>
                                            <p:tav tm="0">
                                              <p:val>
                                                <p:fltVal val="0"/>
                                              </p:val>
                                            </p:tav>
                                            <p:tav tm="100000">
                                              <p:val>
                                                <p:strVal val="#ppt_w"/>
                                              </p:val>
                                            </p:tav>
                                          </p:tavLst>
                                        </p:anim>
                                        <p:anim calcmode="lin" valueType="num">
                                          <p:cBhvr>
                                            <p:cTn id="22" dur="500" fill="hold"/>
                                            <p:tgtEl>
                                              <p:spTgt spid="136"/>
                                            </p:tgtEl>
                                            <p:attrNameLst>
                                              <p:attrName>ppt_h</p:attrName>
                                            </p:attrNameLst>
                                          </p:cBhvr>
                                          <p:tavLst>
                                            <p:tav tm="0">
                                              <p:val>
                                                <p:fltVal val="0"/>
                                              </p:val>
                                            </p:tav>
                                            <p:tav tm="100000">
                                              <p:val>
                                                <p:strVal val="#ppt_h"/>
                                              </p:val>
                                            </p:tav>
                                          </p:tavLst>
                                        </p:anim>
                                        <p:animEffect transition="in" filter="fade">
                                          <p:cBhvr>
                                            <p:cTn id="23" dur="500"/>
                                            <p:tgtEl>
                                              <p:spTgt spid="136"/>
                                            </p:tgtEl>
                                          </p:cBhvr>
                                        </p:animEffect>
                                      </p:childTnLst>
                                    </p:cTn>
                                  </p:par>
                                </p:childTnLst>
                              </p:cTn>
                            </p:par>
                            <p:par>
                              <p:cTn id="24" fill="hold">
                                <p:stCondLst>
                                  <p:cond delay="3500"/>
                                </p:stCondLst>
                                <p:childTnLst>
                                  <p:par>
                                    <p:cTn id="25" presetID="22" presetClass="entr" presetSubtype="1" fill="hold" grpId="0" nodeType="afterEffect">
                                      <p:stCondLst>
                                        <p:cond delay="0"/>
                                      </p:stCondLst>
                                      <p:childTnLst>
                                        <p:set>
                                          <p:cBhvr>
                                            <p:cTn id="26" dur="1" fill="hold">
                                              <p:stCondLst>
                                                <p:cond delay="0"/>
                                              </p:stCondLst>
                                            </p:cTn>
                                            <p:tgtEl>
                                              <p:spTgt spid="135"/>
                                            </p:tgtEl>
                                            <p:attrNameLst>
                                              <p:attrName>style.visibility</p:attrName>
                                            </p:attrNameLst>
                                          </p:cBhvr>
                                          <p:to>
                                            <p:strVal val="visible"/>
                                          </p:to>
                                        </p:set>
                                        <p:animEffect transition="in" filter="wipe(up)">
                                          <p:cBhvr>
                                            <p:cTn id="27" dur="500"/>
                                            <p:tgtEl>
                                              <p:spTgt spid="135"/>
                                            </p:tgtEl>
                                          </p:cBhvr>
                                        </p:animEffect>
                                      </p:childTnLst>
                                    </p:cTn>
                                  </p:par>
                                </p:childTnLst>
                              </p:cTn>
                            </p:par>
                            <p:par>
                              <p:cTn id="28" fill="hold">
                                <p:stCondLst>
                                  <p:cond delay="4000"/>
                                </p:stCondLst>
                                <p:childTnLst>
                                  <p:par>
                                    <p:cTn id="29" presetID="10" presetClass="entr" presetSubtype="0" fill="hold" grpId="0" nodeType="afterEffect">
                                      <p:stCondLst>
                                        <p:cond delay="0"/>
                                      </p:stCondLst>
                                      <p:childTnLst>
                                        <p:set>
                                          <p:cBhvr>
                                            <p:cTn id="30" dur="1" fill="hold">
                                              <p:stCondLst>
                                                <p:cond delay="0"/>
                                              </p:stCondLst>
                                            </p:cTn>
                                            <p:tgtEl>
                                              <p:spTgt spid="142"/>
                                            </p:tgtEl>
                                            <p:attrNameLst>
                                              <p:attrName>style.visibility</p:attrName>
                                            </p:attrNameLst>
                                          </p:cBhvr>
                                          <p:to>
                                            <p:strVal val="visible"/>
                                          </p:to>
                                        </p:set>
                                        <p:animEffect transition="in" filter="fade">
                                          <p:cBhvr>
                                            <p:cTn id="31" dur="750"/>
                                            <p:tgtEl>
                                              <p:spTgt spid="142"/>
                                            </p:tgtEl>
                                          </p:cBhvr>
                                        </p:animEffect>
                                      </p:childTnLst>
                                    </p:cTn>
                                  </p:par>
                                </p:childTnLst>
                              </p:cTn>
                            </p:par>
                            <p:par>
                              <p:cTn id="32" fill="hold">
                                <p:stCondLst>
                                  <p:cond delay="4750"/>
                                </p:stCondLst>
                                <p:childTnLst>
                                  <p:par>
                                    <p:cTn id="33" presetID="2" presetClass="entr" presetSubtype="12" fill="hold" nodeType="afterEffect">
                                      <p:stCondLst>
                                        <p:cond delay="0"/>
                                      </p:stCondLst>
                                      <p:childTnLst>
                                        <p:set>
                                          <p:cBhvr>
                                            <p:cTn id="34" dur="1" fill="hold">
                                              <p:stCondLst>
                                                <p:cond delay="0"/>
                                              </p:stCondLst>
                                            </p:cTn>
                                            <p:tgtEl>
                                              <p:spTgt spid="130"/>
                                            </p:tgtEl>
                                            <p:attrNameLst>
                                              <p:attrName>style.visibility</p:attrName>
                                            </p:attrNameLst>
                                          </p:cBhvr>
                                          <p:to>
                                            <p:strVal val="visible"/>
                                          </p:to>
                                        </p:set>
                                        <p:anim calcmode="lin" valueType="num">
                                          <p:cBhvr additive="base">
                                            <p:cTn id="35" dur="500" fill="hold"/>
                                            <p:tgtEl>
                                              <p:spTgt spid="130"/>
                                            </p:tgtEl>
                                            <p:attrNameLst>
                                              <p:attrName>ppt_x</p:attrName>
                                            </p:attrNameLst>
                                          </p:cBhvr>
                                          <p:tavLst>
                                            <p:tav tm="0">
                                              <p:val>
                                                <p:strVal val="0-#ppt_w/2"/>
                                              </p:val>
                                            </p:tav>
                                            <p:tav tm="100000">
                                              <p:val>
                                                <p:strVal val="#ppt_x"/>
                                              </p:val>
                                            </p:tav>
                                          </p:tavLst>
                                        </p:anim>
                                        <p:anim calcmode="lin" valueType="num">
                                          <p:cBhvr additive="base">
                                            <p:cTn id="36" dur="500" fill="hold"/>
                                            <p:tgtEl>
                                              <p:spTgt spid="130"/>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100"/>
                                      </p:stCondLst>
                                      <p:childTnLst>
                                        <p:set>
                                          <p:cBhvr>
                                            <p:cTn id="38" dur="1" fill="hold">
                                              <p:stCondLst>
                                                <p:cond delay="0"/>
                                              </p:stCondLst>
                                            </p:cTn>
                                            <p:tgtEl>
                                              <p:spTgt spid="131"/>
                                            </p:tgtEl>
                                            <p:attrNameLst>
                                              <p:attrName>style.visibility</p:attrName>
                                            </p:attrNameLst>
                                          </p:cBhvr>
                                          <p:to>
                                            <p:strVal val="visible"/>
                                          </p:to>
                                        </p:set>
                                        <p:anim calcmode="lin" valueType="num">
                                          <p:cBhvr additive="base">
                                            <p:cTn id="39" dur="500" fill="hold"/>
                                            <p:tgtEl>
                                              <p:spTgt spid="131"/>
                                            </p:tgtEl>
                                            <p:attrNameLst>
                                              <p:attrName>ppt_x</p:attrName>
                                            </p:attrNameLst>
                                          </p:cBhvr>
                                          <p:tavLst>
                                            <p:tav tm="0">
                                              <p:val>
                                                <p:strVal val="0-#ppt_w/2"/>
                                              </p:val>
                                            </p:tav>
                                            <p:tav tm="100000">
                                              <p:val>
                                                <p:strVal val="#ppt_x"/>
                                              </p:val>
                                            </p:tav>
                                          </p:tavLst>
                                        </p:anim>
                                        <p:anim calcmode="lin" valueType="num">
                                          <p:cBhvr additive="base">
                                            <p:cTn id="40" dur="500" fill="hold"/>
                                            <p:tgtEl>
                                              <p:spTgt spid="131"/>
                                            </p:tgtEl>
                                            <p:attrNameLst>
                                              <p:attrName>ppt_y</p:attrName>
                                            </p:attrNameLst>
                                          </p:cBhvr>
                                          <p:tavLst>
                                            <p:tav tm="0">
                                              <p:val>
                                                <p:strVal val="1+#ppt_h/2"/>
                                              </p:val>
                                            </p:tav>
                                            <p:tav tm="100000">
                                              <p:val>
                                                <p:strVal val="#ppt_y"/>
                                              </p:val>
                                            </p:tav>
                                          </p:tavLst>
                                        </p:anim>
                                      </p:childTnLst>
                                    </p:cTn>
                                  </p:par>
                                  <p:par>
                                    <p:cTn id="41" presetID="2" presetClass="entr" presetSubtype="3" fill="hold" nodeType="withEffect">
                                      <p:stCondLst>
                                        <p:cond delay="200"/>
                                      </p:stCondLst>
                                      <p:childTnLst>
                                        <p:set>
                                          <p:cBhvr>
                                            <p:cTn id="42" dur="1" fill="hold">
                                              <p:stCondLst>
                                                <p:cond delay="0"/>
                                              </p:stCondLst>
                                            </p:cTn>
                                            <p:tgtEl>
                                              <p:spTgt spid="132"/>
                                            </p:tgtEl>
                                            <p:attrNameLst>
                                              <p:attrName>style.visibility</p:attrName>
                                            </p:attrNameLst>
                                          </p:cBhvr>
                                          <p:to>
                                            <p:strVal val="visible"/>
                                          </p:to>
                                        </p:set>
                                        <p:anim calcmode="lin" valueType="num">
                                          <p:cBhvr additive="base">
                                            <p:cTn id="43" dur="500" fill="hold"/>
                                            <p:tgtEl>
                                              <p:spTgt spid="132"/>
                                            </p:tgtEl>
                                            <p:attrNameLst>
                                              <p:attrName>ppt_x</p:attrName>
                                            </p:attrNameLst>
                                          </p:cBhvr>
                                          <p:tavLst>
                                            <p:tav tm="0">
                                              <p:val>
                                                <p:strVal val="1+#ppt_w/2"/>
                                              </p:val>
                                            </p:tav>
                                            <p:tav tm="100000">
                                              <p:val>
                                                <p:strVal val="#ppt_x"/>
                                              </p:val>
                                            </p:tav>
                                          </p:tavLst>
                                        </p:anim>
                                        <p:anim calcmode="lin" valueType="num">
                                          <p:cBhvr additive="base">
                                            <p:cTn id="44" dur="500" fill="hold"/>
                                            <p:tgtEl>
                                              <p:spTgt spid="1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5" repeatCount="indefinite" fill="hold" display="0">
                      <p:stCondLst>
                        <p:cond delay="indefinite"/>
                      </p:stCondLst>
                      <p:endCondLst>
                        <p:cond evt="onStopAudio" delay="0">
                          <p:tgtEl>
                            <p:sldTgt/>
                          </p:tgtEl>
                        </p:cond>
                      </p:endCondLst>
                    </p:cTn>
                    <p:tgtEl>
                      <p:spTgt spid="143"/>
                    </p:tgtEl>
                  </p:cMediaNode>
                </p:audio>
              </p:childTnLst>
            </p:cTn>
          </p:par>
        </p:tnLst>
        <p:bldLst>
          <p:bldP spid="133" grpId="0" animBg="1"/>
          <p:bldP spid="134" grpId="0"/>
          <p:bldP spid="136" grpId="0"/>
          <p:bldP spid="135" grpId="0"/>
          <p:bldP spid="1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143"/>
                                            </p:tgtEl>
                                          </p:cBhvr>
                                        </p:cmd>
                                      </p:childTnLst>
                                    </p:cTn>
                                  </p:par>
                                  <p:par>
                                    <p:cTn id="7" presetID="2" presetClass="entr" presetSubtype="2" fill="hold" grpId="0" nodeType="withEffect">
                                      <p:stCondLst>
                                        <p:cond delay="0"/>
                                      </p:stCondLst>
                                      <p:childTnLst>
                                        <p:set>
                                          <p:cBhvr>
                                            <p:cTn id="8" dur="1" fill="hold">
                                              <p:stCondLst>
                                                <p:cond delay="0"/>
                                              </p:stCondLst>
                                            </p:cTn>
                                            <p:tgtEl>
                                              <p:spTgt spid="133"/>
                                            </p:tgtEl>
                                            <p:attrNameLst>
                                              <p:attrName>style.visibility</p:attrName>
                                            </p:attrNameLst>
                                          </p:cBhvr>
                                          <p:to>
                                            <p:strVal val="visible"/>
                                          </p:to>
                                        </p:set>
                                        <p:anim calcmode="lin" valueType="num">
                                          <p:cBhvr additive="base">
                                            <p:cTn id="9" dur="750" fill="hold"/>
                                            <p:tgtEl>
                                              <p:spTgt spid="133"/>
                                            </p:tgtEl>
                                            <p:attrNameLst>
                                              <p:attrName>ppt_x</p:attrName>
                                            </p:attrNameLst>
                                          </p:cBhvr>
                                          <p:tavLst>
                                            <p:tav tm="0">
                                              <p:val>
                                                <p:strVal val="1+#ppt_w/2"/>
                                              </p:val>
                                            </p:tav>
                                            <p:tav tm="100000">
                                              <p:val>
                                                <p:strVal val="#ppt_x"/>
                                              </p:val>
                                            </p:tav>
                                          </p:tavLst>
                                        </p:anim>
                                        <p:anim calcmode="lin" valueType="num">
                                          <p:cBhvr additive="base">
                                            <p:cTn id="10" dur="750" fill="hold"/>
                                            <p:tgtEl>
                                              <p:spTgt spid="133"/>
                                            </p:tgtEl>
                                            <p:attrNameLst>
                                              <p:attrName>ppt_y</p:attrName>
                                            </p:attrNameLst>
                                          </p:cBhvr>
                                          <p:tavLst>
                                            <p:tav tm="0">
                                              <p:val>
                                                <p:strVal val="#ppt_y"/>
                                              </p:val>
                                            </p:tav>
                                            <p:tav tm="100000">
                                              <p:val>
                                                <p:strVal val="#ppt_y"/>
                                              </p:val>
                                            </p:tav>
                                          </p:tavLst>
                                        </p:anim>
                                      </p:childTnLst>
                                    </p:cTn>
                                  </p:par>
                                </p:childTnLst>
                              </p:cTn>
                            </p:par>
                            <p:par>
                              <p:cTn id="11" fill="hold">
                                <p:stCondLst>
                                  <p:cond delay="750"/>
                                </p:stCondLst>
                                <p:childTnLst>
                                  <p:par>
                                    <p:cTn id="12" presetID="56" presetClass="entr" presetSubtype="0" fill="hold" grpId="0" nodeType="afterEffect">
                                      <p:stCondLst>
                                        <p:cond delay="0"/>
                                      </p:stCondLst>
                                      <p:iterate type="lt">
                                        <p:tmPct val="10000"/>
                                      </p:iterate>
                                      <p:childTnLst>
                                        <p:set>
                                          <p:cBhvr>
                                            <p:cTn id="13" dur="1" fill="hold">
                                              <p:stCondLst>
                                                <p:cond delay="0"/>
                                              </p:stCondLst>
                                            </p:cTn>
                                            <p:tgtEl>
                                              <p:spTgt spid="134"/>
                                            </p:tgtEl>
                                            <p:attrNameLst>
                                              <p:attrName>style.visibility</p:attrName>
                                            </p:attrNameLst>
                                          </p:cBhvr>
                                          <p:to>
                                            <p:strVal val="visible"/>
                                          </p:to>
                                        </p:set>
                                        <p:anim by="(-#ppt_w*2)" calcmode="lin" valueType="num">
                                          <p:cBhvr rctx="PPT">
                                            <p:cTn id="14" dur="500" autoRev="1" fill="hold">
                                              <p:stCondLst>
                                                <p:cond delay="0"/>
                                              </p:stCondLst>
                                            </p:cTn>
                                            <p:tgtEl>
                                              <p:spTgt spid="134"/>
                                            </p:tgtEl>
                                            <p:attrNameLst>
                                              <p:attrName>ppt_w</p:attrName>
                                            </p:attrNameLst>
                                          </p:cBhvr>
                                        </p:anim>
                                        <p:anim by="(#ppt_w*0.50)" calcmode="lin" valueType="num">
                                          <p:cBhvr>
                                            <p:cTn id="15" dur="500" decel="50000" autoRev="1" fill="hold">
                                              <p:stCondLst>
                                                <p:cond delay="0"/>
                                              </p:stCondLst>
                                            </p:cTn>
                                            <p:tgtEl>
                                              <p:spTgt spid="134"/>
                                            </p:tgtEl>
                                            <p:attrNameLst>
                                              <p:attrName>ppt_x</p:attrName>
                                            </p:attrNameLst>
                                          </p:cBhvr>
                                        </p:anim>
                                        <p:anim from="(-#ppt_h/2)" to="(#ppt_y)" calcmode="lin" valueType="num">
                                          <p:cBhvr>
                                            <p:cTn id="16" dur="1000" fill="hold">
                                              <p:stCondLst>
                                                <p:cond delay="0"/>
                                              </p:stCondLst>
                                            </p:cTn>
                                            <p:tgtEl>
                                              <p:spTgt spid="134"/>
                                            </p:tgtEl>
                                            <p:attrNameLst>
                                              <p:attrName>ppt_y</p:attrName>
                                            </p:attrNameLst>
                                          </p:cBhvr>
                                        </p:anim>
                                        <p:animRot by="21600000">
                                          <p:cBhvr>
                                            <p:cTn id="17" dur="1000" fill="hold">
                                              <p:stCondLst>
                                                <p:cond delay="0"/>
                                              </p:stCondLst>
                                            </p:cTn>
                                            <p:tgtEl>
                                              <p:spTgt spid="134"/>
                                            </p:tgtEl>
                                            <p:attrNameLst>
                                              <p:attrName>r</p:attrName>
                                            </p:attrNameLst>
                                          </p:cBhvr>
                                        </p:animRot>
                                      </p:childTnLst>
                                    </p:cTn>
                                  </p:par>
                                </p:childTnLst>
                              </p:cTn>
                            </p:par>
                            <p:par>
                              <p:cTn id="18" fill="hold">
                                <p:stCondLst>
                                  <p:cond delay="2450"/>
                                </p:stCondLst>
                                <p:childTnLst>
                                  <p:par>
                                    <p:cTn id="19" presetID="53" presetClass="entr" presetSubtype="16" fill="hold" grpId="0" nodeType="afterEffect">
                                      <p:stCondLst>
                                        <p:cond delay="0"/>
                                      </p:stCondLst>
                                      <p:iterate type="lt">
                                        <p:tmPct val="10000"/>
                                      </p:iterate>
                                      <p:childTnLst>
                                        <p:set>
                                          <p:cBhvr>
                                            <p:cTn id="20" dur="1" fill="hold">
                                              <p:stCondLst>
                                                <p:cond delay="0"/>
                                              </p:stCondLst>
                                            </p:cTn>
                                            <p:tgtEl>
                                              <p:spTgt spid="136"/>
                                            </p:tgtEl>
                                            <p:attrNameLst>
                                              <p:attrName>style.visibility</p:attrName>
                                            </p:attrNameLst>
                                          </p:cBhvr>
                                          <p:to>
                                            <p:strVal val="visible"/>
                                          </p:to>
                                        </p:set>
                                        <p:anim calcmode="lin" valueType="num">
                                          <p:cBhvr>
                                            <p:cTn id="21" dur="500" fill="hold"/>
                                            <p:tgtEl>
                                              <p:spTgt spid="136"/>
                                            </p:tgtEl>
                                            <p:attrNameLst>
                                              <p:attrName>ppt_w</p:attrName>
                                            </p:attrNameLst>
                                          </p:cBhvr>
                                          <p:tavLst>
                                            <p:tav tm="0">
                                              <p:val>
                                                <p:fltVal val="0"/>
                                              </p:val>
                                            </p:tav>
                                            <p:tav tm="100000">
                                              <p:val>
                                                <p:strVal val="#ppt_w"/>
                                              </p:val>
                                            </p:tav>
                                          </p:tavLst>
                                        </p:anim>
                                        <p:anim calcmode="lin" valueType="num">
                                          <p:cBhvr>
                                            <p:cTn id="22" dur="500" fill="hold"/>
                                            <p:tgtEl>
                                              <p:spTgt spid="136"/>
                                            </p:tgtEl>
                                            <p:attrNameLst>
                                              <p:attrName>ppt_h</p:attrName>
                                            </p:attrNameLst>
                                          </p:cBhvr>
                                          <p:tavLst>
                                            <p:tav tm="0">
                                              <p:val>
                                                <p:fltVal val="0"/>
                                              </p:val>
                                            </p:tav>
                                            <p:tav tm="100000">
                                              <p:val>
                                                <p:strVal val="#ppt_h"/>
                                              </p:val>
                                            </p:tav>
                                          </p:tavLst>
                                        </p:anim>
                                        <p:animEffect transition="in" filter="fade">
                                          <p:cBhvr>
                                            <p:cTn id="23" dur="500"/>
                                            <p:tgtEl>
                                              <p:spTgt spid="136"/>
                                            </p:tgtEl>
                                          </p:cBhvr>
                                        </p:animEffect>
                                      </p:childTnLst>
                                    </p:cTn>
                                  </p:par>
                                </p:childTnLst>
                              </p:cTn>
                            </p:par>
                            <p:par>
                              <p:cTn id="24" fill="hold">
                                <p:stCondLst>
                                  <p:cond delay="3500"/>
                                </p:stCondLst>
                                <p:childTnLst>
                                  <p:par>
                                    <p:cTn id="25" presetID="22" presetClass="entr" presetSubtype="1" fill="hold" grpId="0" nodeType="afterEffect">
                                      <p:stCondLst>
                                        <p:cond delay="0"/>
                                      </p:stCondLst>
                                      <p:childTnLst>
                                        <p:set>
                                          <p:cBhvr>
                                            <p:cTn id="26" dur="1" fill="hold">
                                              <p:stCondLst>
                                                <p:cond delay="0"/>
                                              </p:stCondLst>
                                            </p:cTn>
                                            <p:tgtEl>
                                              <p:spTgt spid="135"/>
                                            </p:tgtEl>
                                            <p:attrNameLst>
                                              <p:attrName>style.visibility</p:attrName>
                                            </p:attrNameLst>
                                          </p:cBhvr>
                                          <p:to>
                                            <p:strVal val="visible"/>
                                          </p:to>
                                        </p:set>
                                        <p:animEffect transition="in" filter="wipe(up)">
                                          <p:cBhvr>
                                            <p:cTn id="27" dur="500"/>
                                            <p:tgtEl>
                                              <p:spTgt spid="135"/>
                                            </p:tgtEl>
                                          </p:cBhvr>
                                        </p:animEffect>
                                      </p:childTnLst>
                                    </p:cTn>
                                  </p:par>
                                </p:childTnLst>
                              </p:cTn>
                            </p:par>
                            <p:par>
                              <p:cTn id="28" fill="hold">
                                <p:stCondLst>
                                  <p:cond delay="4000"/>
                                </p:stCondLst>
                                <p:childTnLst>
                                  <p:par>
                                    <p:cTn id="29" presetID="10" presetClass="entr" presetSubtype="0" fill="hold" grpId="0" nodeType="afterEffect">
                                      <p:stCondLst>
                                        <p:cond delay="0"/>
                                      </p:stCondLst>
                                      <p:childTnLst>
                                        <p:set>
                                          <p:cBhvr>
                                            <p:cTn id="30" dur="1" fill="hold">
                                              <p:stCondLst>
                                                <p:cond delay="0"/>
                                              </p:stCondLst>
                                            </p:cTn>
                                            <p:tgtEl>
                                              <p:spTgt spid="142"/>
                                            </p:tgtEl>
                                            <p:attrNameLst>
                                              <p:attrName>style.visibility</p:attrName>
                                            </p:attrNameLst>
                                          </p:cBhvr>
                                          <p:to>
                                            <p:strVal val="visible"/>
                                          </p:to>
                                        </p:set>
                                        <p:animEffect transition="in" filter="fade">
                                          <p:cBhvr>
                                            <p:cTn id="31" dur="750"/>
                                            <p:tgtEl>
                                              <p:spTgt spid="142"/>
                                            </p:tgtEl>
                                          </p:cBhvr>
                                        </p:animEffect>
                                      </p:childTnLst>
                                    </p:cTn>
                                  </p:par>
                                </p:childTnLst>
                              </p:cTn>
                            </p:par>
                            <p:par>
                              <p:cTn id="32" fill="hold">
                                <p:stCondLst>
                                  <p:cond delay="4750"/>
                                </p:stCondLst>
                                <p:childTnLst>
                                  <p:par>
                                    <p:cTn id="33" presetID="2" presetClass="entr" presetSubtype="12" fill="hold" nodeType="afterEffect">
                                      <p:stCondLst>
                                        <p:cond delay="0"/>
                                      </p:stCondLst>
                                      <p:childTnLst>
                                        <p:set>
                                          <p:cBhvr>
                                            <p:cTn id="34" dur="1" fill="hold">
                                              <p:stCondLst>
                                                <p:cond delay="0"/>
                                              </p:stCondLst>
                                            </p:cTn>
                                            <p:tgtEl>
                                              <p:spTgt spid="130"/>
                                            </p:tgtEl>
                                            <p:attrNameLst>
                                              <p:attrName>style.visibility</p:attrName>
                                            </p:attrNameLst>
                                          </p:cBhvr>
                                          <p:to>
                                            <p:strVal val="visible"/>
                                          </p:to>
                                        </p:set>
                                        <p:anim calcmode="lin" valueType="num">
                                          <p:cBhvr additive="base">
                                            <p:cTn id="35" dur="500" fill="hold"/>
                                            <p:tgtEl>
                                              <p:spTgt spid="130"/>
                                            </p:tgtEl>
                                            <p:attrNameLst>
                                              <p:attrName>ppt_x</p:attrName>
                                            </p:attrNameLst>
                                          </p:cBhvr>
                                          <p:tavLst>
                                            <p:tav tm="0">
                                              <p:val>
                                                <p:strVal val="0-#ppt_w/2"/>
                                              </p:val>
                                            </p:tav>
                                            <p:tav tm="100000">
                                              <p:val>
                                                <p:strVal val="#ppt_x"/>
                                              </p:val>
                                            </p:tav>
                                          </p:tavLst>
                                        </p:anim>
                                        <p:anim calcmode="lin" valueType="num">
                                          <p:cBhvr additive="base">
                                            <p:cTn id="36" dur="500" fill="hold"/>
                                            <p:tgtEl>
                                              <p:spTgt spid="130"/>
                                            </p:tgtEl>
                                            <p:attrNameLst>
                                              <p:attrName>ppt_y</p:attrName>
                                            </p:attrNameLst>
                                          </p:cBhvr>
                                          <p:tavLst>
                                            <p:tav tm="0">
                                              <p:val>
                                                <p:strVal val="1+#ppt_h/2"/>
                                              </p:val>
                                            </p:tav>
                                            <p:tav tm="100000">
                                              <p:val>
                                                <p:strVal val="#ppt_y"/>
                                              </p:val>
                                            </p:tav>
                                          </p:tavLst>
                                        </p:anim>
                                      </p:childTnLst>
                                    </p:cTn>
                                  </p:par>
                                  <p:par>
                                    <p:cTn id="37" presetID="2" presetClass="entr" presetSubtype="12" fill="hold" nodeType="withEffect">
                                      <p:stCondLst>
                                        <p:cond delay="100"/>
                                      </p:stCondLst>
                                      <p:childTnLst>
                                        <p:set>
                                          <p:cBhvr>
                                            <p:cTn id="38" dur="1" fill="hold">
                                              <p:stCondLst>
                                                <p:cond delay="0"/>
                                              </p:stCondLst>
                                            </p:cTn>
                                            <p:tgtEl>
                                              <p:spTgt spid="131"/>
                                            </p:tgtEl>
                                            <p:attrNameLst>
                                              <p:attrName>style.visibility</p:attrName>
                                            </p:attrNameLst>
                                          </p:cBhvr>
                                          <p:to>
                                            <p:strVal val="visible"/>
                                          </p:to>
                                        </p:set>
                                        <p:anim calcmode="lin" valueType="num">
                                          <p:cBhvr additive="base">
                                            <p:cTn id="39" dur="500" fill="hold"/>
                                            <p:tgtEl>
                                              <p:spTgt spid="131"/>
                                            </p:tgtEl>
                                            <p:attrNameLst>
                                              <p:attrName>ppt_x</p:attrName>
                                            </p:attrNameLst>
                                          </p:cBhvr>
                                          <p:tavLst>
                                            <p:tav tm="0">
                                              <p:val>
                                                <p:strVal val="0-#ppt_w/2"/>
                                              </p:val>
                                            </p:tav>
                                            <p:tav tm="100000">
                                              <p:val>
                                                <p:strVal val="#ppt_x"/>
                                              </p:val>
                                            </p:tav>
                                          </p:tavLst>
                                        </p:anim>
                                        <p:anim calcmode="lin" valueType="num">
                                          <p:cBhvr additive="base">
                                            <p:cTn id="40" dur="500" fill="hold"/>
                                            <p:tgtEl>
                                              <p:spTgt spid="131"/>
                                            </p:tgtEl>
                                            <p:attrNameLst>
                                              <p:attrName>ppt_y</p:attrName>
                                            </p:attrNameLst>
                                          </p:cBhvr>
                                          <p:tavLst>
                                            <p:tav tm="0">
                                              <p:val>
                                                <p:strVal val="1+#ppt_h/2"/>
                                              </p:val>
                                            </p:tav>
                                            <p:tav tm="100000">
                                              <p:val>
                                                <p:strVal val="#ppt_y"/>
                                              </p:val>
                                            </p:tav>
                                          </p:tavLst>
                                        </p:anim>
                                      </p:childTnLst>
                                    </p:cTn>
                                  </p:par>
                                  <p:par>
                                    <p:cTn id="41" presetID="2" presetClass="entr" presetSubtype="3" fill="hold" nodeType="withEffect">
                                      <p:stCondLst>
                                        <p:cond delay="200"/>
                                      </p:stCondLst>
                                      <p:childTnLst>
                                        <p:set>
                                          <p:cBhvr>
                                            <p:cTn id="42" dur="1" fill="hold">
                                              <p:stCondLst>
                                                <p:cond delay="0"/>
                                              </p:stCondLst>
                                            </p:cTn>
                                            <p:tgtEl>
                                              <p:spTgt spid="132"/>
                                            </p:tgtEl>
                                            <p:attrNameLst>
                                              <p:attrName>style.visibility</p:attrName>
                                            </p:attrNameLst>
                                          </p:cBhvr>
                                          <p:to>
                                            <p:strVal val="visible"/>
                                          </p:to>
                                        </p:set>
                                        <p:anim calcmode="lin" valueType="num">
                                          <p:cBhvr additive="base">
                                            <p:cTn id="43" dur="500" fill="hold"/>
                                            <p:tgtEl>
                                              <p:spTgt spid="132"/>
                                            </p:tgtEl>
                                            <p:attrNameLst>
                                              <p:attrName>ppt_x</p:attrName>
                                            </p:attrNameLst>
                                          </p:cBhvr>
                                          <p:tavLst>
                                            <p:tav tm="0">
                                              <p:val>
                                                <p:strVal val="1+#ppt_w/2"/>
                                              </p:val>
                                            </p:tav>
                                            <p:tav tm="100000">
                                              <p:val>
                                                <p:strVal val="#ppt_x"/>
                                              </p:val>
                                            </p:tav>
                                          </p:tavLst>
                                        </p:anim>
                                        <p:anim calcmode="lin" valueType="num">
                                          <p:cBhvr additive="base">
                                            <p:cTn id="44" dur="500" fill="hold"/>
                                            <p:tgtEl>
                                              <p:spTgt spid="1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5" repeatCount="indefinite" fill="hold" display="0">
                      <p:stCondLst>
                        <p:cond delay="indefinite"/>
                      </p:stCondLst>
                      <p:endCondLst>
                        <p:cond evt="onStopAudio" delay="0">
                          <p:tgtEl>
                            <p:sldTgt/>
                          </p:tgtEl>
                        </p:cond>
                      </p:endCondLst>
                    </p:cTn>
                    <p:tgtEl>
                      <p:spTgt spid="143"/>
                    </p:tgtEl>
                  </p:cMediaNode>
                </p:audio>
              </p:childTnLst>
            </p:cTn>
          </p:par>
        </p:tnLst>
        <p:bldLst>
          <p:bldP spid="133" grpId="0" animBg="1"/>
          <p:bldP spid="134" grpId="0"/>
          <p:bldP spid="136" grpId="0"/>
          <p:bldP spid="135" grpId="0"/>
          <p:bldP spid="142"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文本框 56"/>
          <p:cNvSpPr txBox="1">
            <a:spLocks noChangeArrowheads="1"/>
          </p:cNvSpPr>
          <p:nvPr/>
        </p:nvSpPr>
        <p:spPr bwMode="auto">
          <a:xfrm>
            <a:off x="3548063" y="566738"/>
            <a:ext cx="50958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b="1" dirty="0">
                <a:solidFill>
                  <a:schemeClr val="tx1">
                    <a:lumMod val="75000"/>
                    <a:lumOff val="25000"/>
                  </a:schemeClr>
                </a:solidFill>
                <a:latin typeface="Agency FB" panose="020B0503020202020204" pitchFamily="34" charset="0"/>
              </a:rPr>
              <a:t>CLICK TO </a:t>
            </a:r>
            <a:r>
              <a:rPr lang="en-US" altLang="zh-CN" sz="3200" b="1" dirty="0">
                <a:solidFill>
                  <a:srgbClr val="569C00"/>
                </a:solidFill>
                <a:latin typeface="Agency FB" panose="020B0503020202020204" pitchFamily="34" charset="0"/>
              </a:rPr>
              <a:t>ADD YOUR TITLE IN HERE</a:t>
            </a:r>
          </a:p>
        </p:txBody>
      </p:sp>
      <p:sp>
        <p:nvSpPr>
          <p:cNvPr id="3" name="AutoShape 5"/>
          <p:cNvSpPr>
            <a:spLocks/>
          </p:cNvSpPr>
          <p:nvPr/>
        </p:nvSpPr>
        <p:spPr bwMode="auto">
          <a:xfrm>
            <a:off x="1356395" y="1637506"/>
            <a:ext cx="9404623" cy="475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323745">
              <a:lnSpc>
                <a:spcPct val="120000"/>
              </a:lnSpc>
              <a:spcBef>
                <a:spcPts val="850"/>
              </a:spcBef>
            </a:pPr>
            <a:r>
              <a:rPr lang="es-ES" altLang="zh-CN" sz="933" dirty="0">
                <a:solidFill>
                  <a:schemeClr val="tx1">
                    <a:lumMod val="85000"/>
                    <a:lumOff val="15000"/>
                  </a:schemeClr>
                </a:solidFill>
                <a:latin typeface="+mn-lt"/>
                <a:ea typeface="+mn-ea"/>
                <a:cs typeface="+mn-ea"/>
                <a:sym typeface="+mn-lt"/>
              </a:rPr>
              <a:t>Lorem ipsum dolor sit amet, consectetur adipiscing elit. Integer mollis vehicula ligula ut faucibus. Curabitur vestibulum consequat urna et vehicula. Suspendisse feugiat biben- dum egestas. Sed bibendum urna id sem tincidunt commodoat dictum lectus elis tellus, volutpat quis venenatis non, adipiscing quis orci. Integer condimentum leo ut erat ultrices mollis. Nunc ut quam adipiscing, elementum enim ac, ullamcorper magna. Curabitur a felis eu tellus tincidunt rhoncus. Cras rhoncus diam tortor, id cursus purus.</a:t>
            </a:r>
            <a:endParaRPr lang="es-ES" altLang="zh-CN" sz="2487" dirty="0">
              <a:solidFill>
                <a:schemeClr val="tx1">
                  <a:lumMod val="85000"/>
                  <a:lumOff val="15000"/>
                </a:schemeClr>
              </a:solidFill>
              <a:latin typeface="+mn-lt"/>
              <a:ea typeface="+mn-ea"/>
              <a:cs typeface="+mn-ea"/>
              <a:sym typeface="+mn-lt"/>
            </a:endParaRPr>
          </a:p>
        </p:txBody>
      </p:sp>
      <p:sp>
        <p:nvSpPr>
          <p:cNvPr id="4" name="Line 6"/>
          <p:cNvSpPr>
            <a:spLocks noChangeShapeType="1"/>
          </p:cNvSpPr>
          <p:nvPr/>
        </p:nvSpPr>
        <p:spPr bwMode="auto">
          <a:xfrm flipV="1">
            <a:off x="889813" y="5591175"/>
            <a:ext cx="5937005" cy="0"/>
          </a:xfrm>
          <a:prstGeom prst="line">
            <a:avLst/>
          </a:prstGeom>
          <a:noFill/>
          <a:ln w="38100" cap="flat" cmpd="sng">
            <a:solidFill>
              <a:srgbClr val="929292"/>
            </a:solidFill>
            <a:prstDash val="dash"/>
            <a:round/>
            <a:headEnd type="diamond" w="med" len="med"/>
            <a:tailEnd type="diamond"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l" defTabSz="228526">
              <a:defRPr/>
            </a:pPr>
            <a:endParaRPr lang="es-ES" sz="666">
              <a:solidFill>
                <a:schemeClr val="tx1">
                  <a:lumMod val="85000"/>
                  <a:lumOff val="15000"/>
                </a:schemeClr>
              </a:solidFill>
              <a:latin typeface="+mn-lt"/>
              <a:ea typeface="+mn-ea"/>
              <a:cs typeface="+mn-ea"/>
              <a:sym typeface="+mn-lt"/>
            </a:endParaRPr>
          </a:p>
        </p:txBody>
      </p:sp>
      <p:sp>
        <p:nvSpPr>
          <p:cNvPr id="5" name="AutoShape 7"/>
          <p:cNvSpPr>
            <a:spLocks/>
          </p:cNvSpPr>
          <p:nvPr/>
        </p:nvSpPr>
        <p:spPr bwMode="auto">
          <a:xfrm>
            <a:off x="2138789" y="2625729"/>
            <a:ext cx="476104" cy="3444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466" b="1">
                <a:solidFill>
                  <a:schemeClr val="tx1">
                    <a:lumMod val="85000"/>
                    <a:lumOff val="15000"/>
                  </a:schemeClr>
                </a:solidFill>
                <a:latin typeface="+mn-lt"/>
                <a:ea typeface="+mn-ea"/>
                <a:cs typeface="+mn-ea"/>
                <a:sym typeface="+mn-lt"/>
              </a:rPr>
              <a:t>80%</a:t>
            </a:r>
            <a:endParaRPr lang="es-ES" altLang="zh-CN" sz="2487">
              <a:solidFill>
                <a:schemeClr val="tx1">
                  <a:lumMod val="85000"/>
                  <a:lumOff val="15000"/>
                </a:schemeClr>
              </a:solidFill>
              <a:latin typeface="+mn-lt"/>
              <a:ea typeface="+mn-ea"/>
              <a:cs typeface="+mn-ea"/>
              <a:sym typeface="+mn-lt"/>
            </a:endParaRPr>
          </a:p>
        </p:txBody>
      </p:sp>
      <p:sp>
        <p:nvSpPr>
          <p:cNvPr id="6" name="AutoShape 8"/>
          <p:cNvSpPr>
            <a:spLocks/>
          </p:cNvSpPr>
          <p:nvPr/>
        </p:nvSpPr>
        <p:spPr bwMode="auto">
          <a:xfrm>
            <a:off x="1350841" y="3422653"/>
            <a:ext cx="475309" cy="3444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466" b="1">
                <a:solidFill>
                  <a:schemeClr val="tx1">
                    <a:lumMod val="85000"/>
                    <a:lumOff val="15000"/>
                  </a:schemeClr>
                </a:solidFill>
                <a:latin typeface="+mn-lt"/>
                <a:ea typeface="+mn-ea"/>
                <a:cs typeface="+mn-ea"/>
                <a:sym typeface="+mn-lt"/>
              </a:rPr>
              <a:t>45%</a:t>
            </a:r>
            <a:endParaRPr lang="es-ES" altLang="zh-CN" sz="2487">
              <a:solidFill>
                <a:schemeClr val="tx1">
                  <a:lumMod val="85000"/>
                  <a:lumOff val="15000"/>
                </a:schemeClr>
              </a:solidFill>
              <a:latin typeface="+mn-lt"/>
              <a:ea typeface="+mn-ea"/>
              <a:cs typeface="+mn-ea"/>
              <a:sym typeface="+mn-lt"/>
            </a:endParaRPr>
          </a:p>
        </p:txBody>
      </p:sp>
      <p:sp>
        <p:nvSpPr>
          <p:cNvPr id="7" name="AutoShape 9"/>
          <p:cNvSpPr>
            <a:spLocks/>
          </p:cNvSpPr>
          <p:nvPr/>
        </p:nvSpPr>
        <p:spPr bwMode="auto">
          <a:xfrm>
            <a:off x="2927534" y="3910811"/>
            <a:ext cx="476104" cy="3444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466" b="1">
                <a:solidFill>
                  <a:schemeClr val="tx1">
                    <a:lumMod val="85000"/>
                    <a:lumOff val="15000"/>
                  </a:schemeClr>
                </a:solidFill>
                <a:latin typeface="+mn-lt"/>
                <a:ea typeface="+mn-ea"/>
                <a:cs typeface="+mn-ea"/>
                <a:sym typeface="+mn-lt"/>
              </a:rPr>
              <a:t>25%</a:t>
            </a:r>
            <a:endParaRPr lang="es-ES" altLang="zh-CN" sz="2487">
              <a:solidFill>
                <a:schemeClr val="tx1">
                  <a:lumMod val="85000"/>
                  <a:lumOff val="15000"/>
                </a:schemeClr>
              </a:solidFill>
              <a:latin typeface="+mn-lt"/>
              <a:ea typeface="+mn-ea"/>
              <a:cs typeface="+mn-ea"/>
              <a:sym typeface="+mn-lt"/>
            </a:endParaRPr>
          </a:p>
        </p:txBody>
      </p:sp>
      <p:sp>
        <p:nvSpPr>
          <p:cNvPr id="8" name="AutoShape 10"/>
          <p:cNvSpPr>
            <a:spLocks/>
          </p:cNvSpPr>
          <p:nvPr/>
        </p:nvSpPr>
        <p:spPr bwMode="auto">
          <a:xfrm>
            <a:off x="3775791" y="2996410"/>
            <a:ext cx="476104" cy="3452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466" b="1">
                <a:solidFill>
                  <a:schemeClr val="tx1">
                    <a:lumMod val="85000"/>
                    <a:lumOff val="15000"/>
                  </a:schemeClr>
                </a:solidFill>
                <a:latin typeface="+mn-lt"/>
                <a:ea typeface="+mn-ea"/>
                <a:cs typeface="+mn-ea"/>
                <a:sym typeface="+mn-lt"/>
              </a:rPr>
              <a:t>70%</a:t>
            </a:r>
            <a:endParaRPr lang="es-ES" altLang="zh-CN" sz="2487">
              <a:solidFill>
                <a:schemeClr val="tx1">
                  <a:lumMod val="85000"/>
                  <a:lumOff val="15000"/>
                </a:schemeClr>
              </a:solidFill>
              <a:latin typeface="+mn-lt"/>
              <a:ea typeface="+mn-ea"/>
              <a:cs typeface="+mn-ea"/>
              <a:sym typeface="+mn-lt"/>
            </a:endParaRPr>
          </a:p>
        </p:txBody>
      </p:sp>
      <p:sp>
        <p:nvSpPr>
          <p:cNvPr id="9" name="AutoShape 11"/>
          <p:cNvSpPr>
            <a:spLocks/>
          </p:cNvSpPr>
          <p:nvPr/>
        </p:nvSpPr>
        <p:spPr bwMode="auto">
          <a:xfrm>
            <a:off x="4504228" y="3486154"/>
            <a:ext cx="476104" cy="3444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466" b="1">
                <a:solidFill>
                  <a:schemeClr val="tx1">
                    <a:lumMod val="85000"/>
                    <a:lumOff val="15000"/>
                  </a:schemeClr>
                </a:solidFill>
                <a:latin typeface="+mn-lt"/>
                <a:ea typeface="+mn-ea"/>
                <a:cs typeface="+mn-ea"/>
                <a:sym typeface="+mn-lt"/>
              </a:rPr>
              <a:t>35%</a:t>
            </a:r>
            <a:endParaRPr lang="es-ES" altLang="zh-CN" sz="2487">
              <a:solidFill>
                <a:schemeClr val="tx1">
                  <a:lumMod val="85000"/>
                  <a:lumOff val="15000"/>
                </a:schemeClr>
              </a:solidFill>
              <a:latin typeface="+mn-lt"/>
              <a:ea typeface="+mn-ea"/>
              <a:cs typeface="+mn-ea"/>
              <a:sym typeface="+mn-lt"/>
            </a:endParaRPr>
          </a:p>
        </p:txBody>
      </p:sp>
      <p:sp>
        <p:nvSpPr>
          <p:cNvPr id="10" name="AutoShape 12"/>
          <p:cNvSpPr>
            <a:spLocks/>
          </p:cNvSpPr>
          <p:nvPr/>
        </p:nvSpPr>
        <p:spPr bwMode="auto">
          <a:xfrm>
            <a:off x="2034841" y="5866608"/>
            <a:ext cx="669719" cy="2452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933" b="1">
                <a:solidFill>
                  <a:schemeClr val="tx1">
                    <a:lumMod val="85000"/>
                    <a:lumOff val="15000"/>
                  </a:schemeClr>
                </a:solidFill>
                <a:latin typeface="+mn-lt"/>
                <a:ea typeface="+mn-ea"/>
                <a:cs typeface="+mn-ea"/>
                <a:sym typeface="+mn-lt"/>
              </a:rPr>
              <a:t>Data Here</a:t>
            </a:r>
            <a:endParaRPr lang="es-ES" altLang="zh-CN" sz="2487">
              <a:solidFill>
                <a:schemeClr val="tx1">
                  <a:lumMod val="85000"/>
                  <a:lumOff val="15000"/>
                </a:schemeClr>
              </a:solidFill>
              <a:latin typeface="+mn-lt"/>
              <a:ea typeface="+mn-ea"/>
              <a:cs typeface="+mn-ea"/>
              <a:sym typeface="+mn-lt"/>
            </a:endParaRPr>
          </a:p>
        </p:txBody>
      </p:sp>
      <p:sp>
        <p:nvSpPr>
          <p:cNvPr id="11" name="AutoShape 13"/>
          <p:cNvSpPr>
            <a:spLocks/>
          </p:cNvSpPr>
          <p:nvPr/>
        </p:nvSpPr>
        <p:spPr bwMode="auto">
          <a:xfrm>
            <a:off x="1258793" y="5866608"/>
            <a:ext cx="669719" cy="2452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933" b="1">
                <a:solidFill>
                  <a:schemeClr val="tx1">
                    <a:lumMod val="85000"/>
                    <a:lumOff val="15000"/>
                  </a:schemeClr>
                </a:solidFill>
                <a:latin typeface="+mn-lt"/>
                <a:ea typeface="+mn-ea"/>
                <a:cs typeface="+mn-ea"/>
                <a:sym typeface="+mn-lt"/>
              </a:rPr>
              <a:t>Data Here</a:t>
            </a:r>
            <a:endParaRPr lang="es-ES" altLang="zh-CN" sz="2487">
              <a:solidFill>
                <a:schemeClr val="tx1">
                  <a:lumMod val="85000"/>
                  <a:lumOff val="15000"/>
                </a:schemeClr>
              </a:solidFill>
              <a:latin typeface="+mn-lt"/>
              <a:ea typeface="+mn-ea"/>
              <a:cs typeface="+mn-ea"/>
              <a:sym typeface="+mn-lt"/>
            </a:endParaRPr>
          </a:p>
        </p:txBody>
      </p:sp>
      <p:sp>
        <p:nvSpPr>
          <p:cNvPr id="12" name="AutoShape 14"/>
          <p:cNvSpPr>
            <a:spLocks/>
          </p:cNvSpPr>
          <p:nvPr/>
        </p:nvSpPr>
        <p:spPr bwMode="auto">
          <a:xfrm>
            <a:off x="2822791" y="5866608"/>
            <a:ext cx="669719" cy="2452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933" b="1">
                <a:solidFill>
                  <a:schemeClr val="tx1">
                    <a:lumMod val="85000"/>
                    <a:lumOff val="15000"/>
                  </a:schemeClr>
                </a:solidFill>
                <a:latin typeface="+mn-lt"/>
                <a:ea typeface="+mn-ea"/>
                <a:cs typeface="+mn-ea"/>
                <a:sym typeface="+mn-lt"/>
              </a:rPr>
              <a:t>Data Here</a:t>
            </a:r>
            <a:endParaRPr lang="es-ES" altLang="zh-CN" sz="2487">
              <a:solidFill>
                <a:schemeClr val="tx1">
                  <a:lumMod val="85000"/>
                  <a:lumOff val="15000"/>
                </a:schemeClr>
              </a:solidFill>
              <a:latin typeface="+mn-lt"/>
              <a:ea typeface="+mn-ea"/>
              <a:cs typeface="+mn-ea"/>
              <a:sym typeface="+mn-lt"/>
            </a:endParaRPr>
          </a:p>
        </p:txBody>
      </p:sp>
      <p:sp>
        <p:nvSpPr>
          <p:cNvPr id="13" name="AutoShape 15"/>
          <p:cNvSpPr>
            <a:spLocks/>
          </p:cNvSpPr>
          <p:nvPr/>
        </p:nvSpPr>
        <p:spPr bwMode="auto">
          <a:xfrm>
            <a:off x="3607568" y="5866608"/>
            <a:ext cx="669719" cy="2452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933" b="1">
                <a:solidFill>
                  <a:schemeClr val="tx1">
                    <a:lumMod val="85000"/>
                    <a:lumOff val="15000"/>
                  </a:schemeClr>
                </a:solidFill>
                <a:latin typeface="+mn-lt"/>
                <a:ea typeface="+mn-ea"/>
                <a:cs typeface="+mn-ea"/>
                <a:sym typeface="+mn-lt"/>
              </a:rPr>
              <a:t>Data Here</a:t>
            </a:r>
            <a:endParaRPr lang="es-ES" altLang="zh-CN" sz="2487">
              <a:solidFill>
                <a:schemeClr val="tx1">
                  <a:lumMod val="85000"/>
                  <a:lumOff val="15000"/>
                </a:schemeClr>
              </a:solidFill>
              <a:latin typeface="+mn-lt"/>
              <a:ea typeface="+mn-ea"/>
              <a:cs typeface="+mn-ea"/>
              <a:sym typeface="+mn-lt"/>
            </a:endParaRPr>
          </a:p>
        </p:txBody>
      </p:sp>
      <p:sp>
        <p:nvSpPr>
          <p:cNvPr id="14" name="AutoShape 16"/>
          <p:cNvSpPr>
            <a:spLocks/>
          </p:cNvSpPr>
          <p:nvPr/>
        </p:nvSpPr>
        <p:spPr bwMode="auto">
          <a:xfrm>
            <a:off x="4400279" y="5866608"/>
            <a:ext cx="669719" cy="24526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933" b="1">
                <a:solidFill>
                  <a:schemeClr val="tx1">
                    <a:lumMod val="85000"/>
                    <a:lumOff val="15000"/>
                  </a:schemeClr>
                </a:solidFill>
                <a:latin typeface="+mn-lt"/>
                <a:ea typeface="+mn-ea"/>
                <a:cs typeface="+mn-ea"/>
                <a:sym typeface="+mn-lt"/>
              </a:rPr>
              <a:t>Data Here</a:t>
            </a:r>
            <a:endParaRPr lang="es-ES" altLang="zh-CN" sz="2487">
              <a:solidFill>
                <a:schemeClr val="tx1">
                  <a:lumMod val="85000"/>
                  <a:lumOff val="15000"/>
                </a:schemeClr>
              </a:solidFill>
              <a:latin typeface="+mn-lt"/>
              <a:ea typeface="+mn-ea"/>
              <a:cs typeface="+mn-ea"/>
              <a:sym typeface="+mn-lt"/>
            </a:endParaRPr>
          </a:p>
        </p:txBody>
      </p:sp>
      <p:sp>
        <p:nvSpPr>
          <p:cNvPr id="15" name="AutoShape 17"/>
          <p:cNvSpPr>
            <a:spLocks/>
          </p:cNvSpPr>
          <p:nvPr/>
        </p:nvSpPr>
        <p:spPr bwMode="auto">
          <a:xfrm>
            <a:off x="5251710" y="2993235"/>
            <a:ext cx="476104" cy="3444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466" b="1">
                <a:solidFill>
                  <a:schemeClr val="tx1">
                    <a:lumMod val="85000"/>
                    <a:lumOff val="15000"/>
                  </a:schemeClr>
                </a:solidFill>
                <a:latin typeface="+mn-lt"/>
                <a:ea typeface="+mn-ea"/>
                <a:cs typeface="+mn-ea"/>
                <a:sym typeface="+mn-lt"/>
              </a:rPr>
              <a:t>70%</a:t>
            </a:r>
            <a:endParaRPr lang="es-ES" altLang="zh-CN" sz="2487">
              <a:solidFill>
                <a:schemeClr val="tx1">
                  <a:lumMod val="85000"/>
                  <a:lumOff val="15000"/>
                </a:schemeClr>
              </a:solidFill>
              <a:latin typeface="+mn-lt"/>
              <a:ea typeface="+mn-ea"/>
              <a:cs typeface="+mn-ea"/>
              <a:sym typeface="+mn-lt"/>
            </a:endParaRPr>
          </a:p>
        </p:txBody>
      </p:sp>
      <p:sp>
        <p:nvSpPr>
          <p:cNvPr id="16" name="AutoShape 18"/>
          <p:cNvSpPr>
            <a:spLocks/>
          </p:cNvSpPr>
          <p:nvPr/>
        </p:nvSpPr>
        <p:spPr bwMode="auto">
          <a:xfrm>
            <a:off x="5171567" y="5862640"/>
            <a:ext cx="668924" cy="24527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933" b="1">
                <a:solidFill>
                  <a:schemeClr val="tx1">
                    <a:lumMod val="85000"/>
                    <a:lumOff val="15000"/>
                  </a:schemeClr>
                </a:solidFill>
                <a:latin typeface="+mn-lt"/>
                <a:ea typeface="+mn-ea"/>
                <a:cs typeface="+mn-ea"/>
                <a:sym typeface="+mn-lt"/>
              </a:rPr>
              <a:t>Data Here</a:t>
            </a:r>
            <a:endParaRPr lang="es-ES" altLang="zh-CN" sz="2487">
              <a:solidFill>
                <a:schemeClr val="tx1">
                  <a:lumMod val="85000"/>
                  <a:lumOff val="15000"/>
                </a:schemeClr>
              </a:solidFill>
              <a:latin typeface="+mn-lt"/>
              <a:ea typeface="+mn-ea"/>
              <a:cs typeface="+mn-ea"/>
              <a:sym typeface="+mn-lt"/>
            </a:endParaRPr>
          </a:p>
        </p:txBody>
      </p:sp>
      <p:sp>
        <p:nvSpPr>
          <p:cNvPr id="17" name="AutoShape 19"/>
          <p:cNvSpPr>
            <a:spLocks/>
          </p:cNvSpPr>
          <p:nvPr/>
        </p:nvSpPr>
        <p:spPr bwMode="auto">
          <a:xfrm>
            <a:off x="1380997" y="3871118"/>
            <a:ext cx="411829" cy="1869282"/>
          </a:xfrm>
          <a:prstGeom prst="roundRect">
            <a:avLst>
              <a:gd name="adj" fmla="val 50000"/>
            </a:avLst>
          </a:prstGeom>
          <a:solidFill>
            <a:srgbClr val="457E00"/>
          </a:solidFill>
          <a:ln w="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schemeClr val="tx1">
                  <a:lumMod val="85000"/>
                  <a:lumOff val="15000"/>
                </a:schemeClr>
              </a:solidFill>
              <a:cs typeface="+mn-ea"/>
              <a:sym typeface="+mn-lt"/>
            </a:endParaRPr>
          </a:p>
        </p:txBody>
      </p:sp>
      <p:sp>
        <p:nvSpPr>
          <p:cNvPr id="18" name="AutoShape 20"/>
          <p:cNvSpPr>
            <a:spLocks/>
          </p:cNvSpPr>
          <p:nvPr/>
        </p:nvSpPr>
        <p:spPr bwMode="auto">
          <a:xfrm>
            <a:off x="2169740" y="2965453"/>
            <a:ext cx="411829" cy="2774950"/>
          </a:xfrm>
          <a:prstGeom prst="roundRect">
            <a:avLst>
              <a:gd name="adj" fmla="val 50000"/>
            </a:avLst>
          </a:prstGeom>
          <a:solidFill>
            <a:srgbClr val="457E00"/>
          </a:solidFill>
          <a:ln w="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schemeClr val="tx1">
                  <a:lumMod val="85000"/>
                  <a:lumOff val="15000"/>
                </a:schemeClr>
              </a:solidFill>
              <a:cs typeface="+mn-ea"/>
              <a:sym typeface="+mn-lt"/>
            </a:endParaRPr>
          </a:p>
        </p:txBody>
      </p:sp>
      <p:sp>
        <p:nvSpPr>
          <p:cNvPr id="19" name="AutoShape 21"/>
          <p:cNvSpPr>
            <a:spLocks/>
          </p:cNvSpPr>
          <p:nvPr/>
        </p:nvSpPr>
        <p:spPr bwMode="auto">
          <a:xfrm>
            <a:off x="2958485" y="4358484"/>
            <a:ext cx="411829" cy="1381919"/>
          </a:xfrm>
          <a:prstGeom prst="roundRect">
            <a:avLst>
              <a:gd name="adj" fmla="val 50000"/>
            </a:avLst>
          </a:prstGeom>
          <a:solidFill>
            <a:srgbClr val="457E00"/>
          </a:solidFill>
          <a:ln w="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schemeClr val="tx1">
                  <a:lumMod val="85000"/>
                  <a:lumOff val="15000"/>
                </a:schemeClr>
              </a:solidFill>
              <a:cs typeface="+mn-ea"/>
              <a:sym typeface="+mn-lt"/>
            </a:endParaRPr>
          </a:p>
        </p:txBody>
      </p:sp>
      <p:sp>
        <p:nvSpPr>
          <p:cNvPr id="20" name="AutoShape 22"/>
          <p:cNvSpPr>
            <a:spLocks/>
          </p:cNvSpPr>
          <p:nvPr/>
        </p:nvSpPr>
        <p:spPr bwMode="auto">
          <a:xfrm>
            <a:off x="3747228" y="3417887"/>
            <a:ext cx="411829" cy="2322513"/>
          </a:xfrm>
          <a:prstGeom prst="roundRect">
            <a:avLst>
              <a:gd name="adj" fmla="val 50000"/>
            </a:avLst>
          </a:prstGeom>
          <a:solidFill>
            <a:srgbClr val="457E00"/>
          </a:solidFill>
          <a:ln w="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schemeClr val="tx1">
                  <a:lumMod val="85000"/>
                  <a:lumOff val="15000"/>
                </a:schemeClr>
              </a:solidFill>
              <a:cs typeface="+mn-ea"/>
              <a:sym typeface="+mn-lt"/>
            </a:endParaRPr>
          </a:p>
        </p:txBody>
      </p:sp>
      <p:sp>
        <p:nvSpPr>
          <p:cNvPr id="21" name="AutoShape 23"/>
          <p:cNvSpPr>
            <a:spLocks/>
          </p:cNvSpPr>
          <p:nvPr/>
        </p:nvSpPr>
        <p:spPr bwMode="auto">
          <a:xfrm>
            <a:off x="4536762" y="3871118"/>
            <a:ext cx="411036" cy="1869282"/>
          </a:xfrm>
          <a:prstGeom prst="roundRect">
            <a:avLst>
              <a:gd name="adj" fmla="val 50000"/>
            </a:avLst>
          </a:prstGeom>
          <a:solidFill>
            <a:srgbClr val="457E00"/>
          </a:solidFill>
          <a:ln w="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schemeClr val="tx1">
                  <a:lumMod val="85000"/>
                  <a:lumOff val="15000"/>
                </a:schemeClr>
              </a:solidFill>
              <a:cs typeface="+mn-ea"/>
              <a:sym typeface="+mn-lt"/>
            </a:endParaRPr>
          </a:p>
        </p:txBody>
      </p:sp>
      <p:sp>
        <p:nvSpPr>
          <p:cNvPr id="22" name="AutoShape 24"/>
          <p:cNvSpPr>
            <a:spLocks/>
          </p:cNvSpPr>
          <p:nvPr/>
        </p:nvSpPr>
        <p:spPr bwMode="auto">
          <a:xfrm>
            <a:off x="5285831" y="3405982"/>
            <a:ext cx="411036" cy="2322513"/>
          </a:xfrm>
          <a:prstGeom prst="roundRect">
            <a:avLst>
              <a:gd name="adj" fmla="val 50000"/>
            </a:avLst>
          </a:prstGeom>
          <a:solidFill>
            <a:srgbClr val="457E00"/>
          </a:solidFill>
          <a:ln w="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schemeClr val="tx1">
                  <a:lumMod val="85000"/>
                  <a:lumOff val="15000"/>
                </a:schemeClr>
              </a:solidFill>
              <a:cs typeface="+mn-ea"/>
              <a:sym typeface="+mn-lt"/>
            </a:endParaRPr>
          </a:p>
        </p:txBody>
      </p:sp>
      <p:sp>
        <p:nvSpPr>
          <p:cNvPr id="23" name="AutoShape 25"/>
          <p:cNvSpPr>
            <a:spLocks/>
          </p:cNvSpPr>
          <p:nvPr/>
        </p:nvSpPr>
        <p:spPr bwMode="auto">
          <a:xfrm>
            <a:off x="6149958" y="3871118"/>
            <a:ext cx="411036" cy="1869282"/>
          </a:xfrm>
          <a:prstGeom prst="roundRect">
            <a:avLst>
              <a:gd name="adj" fmla="val 50000"/>
            </a:avLst>
          </a:prstGeom>
          <a:solidFill>
            <a:srgbClr val="457E00"/>
          </a:solidFill>
          <a:ln w="0">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zh-CN">
              <a:solidFill>
                <a:schemeClr val="tx1">
                  <a:lumMod val="85000"/>
                  <a:lumOff val="15000"/>
                </a:schemeClr>
              </a:solidFill>
              <a:cs typeface="+mn-ea"/>
              <a:sym typeface="+mn-lt"/>
            </a:endParaRPr>
          </a:p>
        </p:txBody>
      </p:sp>
      <p:sp>
        <p:nvSpPr>
          <p:cNvPr id="24" name="AutoShape 26"/>
          <p:cNvSpPr>
            <a:spLocks/>
          </p:cNvSpPr>
          <p:nvPr/>
        </p:nvSpPr>
        <p:spPr bwMode="auto">
          <a:xfrm>
            <a:off x="6116631" y="3486154"/>
            <a:ext cx="476104" cy="34448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1466" b="1">
                <a:solidFill>
                  <a:schemeClr val="tx1">
                    <a:lumMod val="85000"/>
                    <a:lumOff val="15000"/>
                  </a:schemeClr>
                </a:solidFill>
                <a:latin typeface="+mn-lt"/>
                <a:ea typeface="+mn-ea"/>
                <a:cs typeface="+mn-ea"/>
                <a:sym typeface="+mn-lt"/>
              </a:rPr>
              <a:t>35%</a:t>
            </a:r>
            <a:endParaRPr lang="es-ES" altLang="zh-CN" sz="2487">
              <a:solidFill>
                <a:schemeClr val="tx1">
                  <a:lumMod val="85000"/>
                  <a:lumOff val="15000"/>
                </a:schemeClr>
              </a:solidFill>
              <a:latin typeface="+mn-lt"/>
              <a:ea typeface="+mn-ea"/>
              <a:cs typeface="+mn-ea"/>
              <a:sym typeface="+mn-lt"/>
            </a:endParaRPr>
          </a:p>
        </p:txBody>
      </p:sp>
      <p:sp>
        <p:nvSpPr>
          <p:cNvPr id="25" name="AutoShape 27"/>
          <p:cNvSpPr>
            <a:spLocks/>
          </p:cNvSpPr>
          <p:nvPr/>
        </p:nvSpPr>
        <p:spPr bwMode="auto">
          <a:xfrm>
            <a:off x="6034900" y="5862640"/>
            <a:ext cx="668924" cy="24527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599" y="0"/>
                </a:lnTo>
                <a:lnTo>
                  <a:pt x="21599"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r>
              <a:rPr lang="es-ES" altLang="zh-CN" sz="933" b="1">
                <a:solidFill>
                  <a:schemeClr val="tx1">
                    <a:lumMod val="85000"/>
                    <a:lumOff val="15000"/>
                  </a:schemeClr>
                </a:solidFill>
                <a:latin typeface="+mn-lt"/>
                <a:ea typeface="+mn-ea"/>
                <a:cs typeface="+mn-ea"/>
                <a:sym typeface="+mn-lt"/>
              </a:rPr>
              <a:t>Data Here</a:t>
            </a:r>
            <a:endParaRPr lang="es-ES" altLang="zh-CN" sz="2487">
              <a:solidFill>
                <a:schemeClr val="tx1">
                  <a:lumMod val="85000"/>
                  <a:lumOff val="15000"/>
                </a:schemeClr>
              </a:solidFill>
              <a:latin typeface="+mn-lt"/>
              <a:ea typeface="+mn-ea"/>
              <a:cs typeface="+mn-ea"/>
              <a:sym typeface="+mn-lt"/>
            </a:endParaRPr>
          </a:p>
        </p:txBody>
      </p:sp>
      <p:grpSp>
        <p:nvGrpSpPr>
          <p:cNvPr id="26" name="Group 28"/>
          <p:cNvGrpSpPr>
            <a:grpSpLocks/>
          </p:cNvGrpSpPr>
          <p:nvPr/>
        </p:nvGrpSpPr>
        <p:grpSpPr bwMode="auto">
          <a:xfrm>
            <a:off x="7057728" y="2942432"/>
            <a:ext cx="3781052" cy="3265488"/>
            <a:chOff x="0" y="0"/>
            <a:chExt cx="7565081" cy="6530302"/>
          </a:xfrm>
        </p:grpSpPr>
        <p:sp>
          <p:nvSpPr>
            <p:cNvPr id="27" name="AutoShape 29"/>
            <p:cNvSpPr>
              <a:spLocks/>
            </p:cNvSpPr>
            <p:nvPr/>
          </p:nvSpPr>
          <p:spPr bwMode="auto">
            <a:xfrm>
              <a:off x="0" y="666681"/>
              <a:ext cx="7557142" cy="586362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599"/>
                  </a:lnTo>
                  <a:lnTo>
                    <a:pt x="0" y="21599"/>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gn="just" defTabSz="242809">
                <a:lnSpc>
                  <a:spcPct val="120000"/>
                </a:lnSpc>
                <a:spcBef>
                  <a:spcPts val="850"/>
                </a:spcBef>
              </a:pPr>
              <a:r>
                <a:rPr lang="es-ES" altLang="zh-CN" sz="933">
                  <a:solidFill>
                    <a:schemeClr val="tx1">
                      <a:lumMod val="85000"/>
                      <a:lumOff val="15000"/>
                    </a:schemeClr>
                  </a:solidFill>
                  <a:latin typeface="+mn-lt"/>
                  <a:ea typeface="+mn-ea"/>
                  <a:cs typeface="+mn-ea"/>
                  <a:sym typeface="+mn-lt"/>
                </a:rPr>
                <a:t>Lorem ipsum dolor sit amet, consectetur adipiscing elit. Integer mollis vehicula ligula ut faucibus. Curabitur vestibulum consequat urna et vehicula. Suspendisse feugiat biben- dum egestas. Sed bibendum urna id sem tincidunt commodoat dictum lectus. Fusce felis tellus, volutpat quis venenatis non, adipiscing quis orci. Integer condimentum leo ut erat ultrices mollis. Nunc ut quam adipiscing, elementum enim ac, ullamcorper magna. Curabitur a felis eu tellus tincidunt rhoncus. Cras rhoncus diam tortor, id cursus purus.</a:t>
              </a:r>
            </a:p>
            <a:p>
              <a:pPr algn="just" defTabSz="242809">
                <a:lnSpc>
                  <a:spcPct val="120000"/>
                </a:lnSpc>
                <a:spcBef>
                  <a:spcPts val="850"/>
                </a:spcBef>
              </a:pPr>
              <a:r>
                <a:rPr lang="es-ES" altLang="zh-CN" sz="933">
                  <a:solidFill>
                    <a:schemeClr val="tx1">
                      <a:lumMod val="85000"/>
                      <a:lumOff val="15000"/>
                    </a:schemeClr>
                  </a:solidFill>
                  <a:latin typeface="+mn-lt"/>
                  <a:ea typeface="+mn-ea"/>
                  <a:cs typeface="+mn-ea"/>
                  <a:sym typeface="+mn-lt"/>
                </a:rPr>
                <a:t>Nunc ut quam adipiscing, elementum enim ac, ullamcorper magna. Curabitur a felis eu tellus tincidunt rhoncus. Cras rhoncus diam tortor, id cursus purus volutpat quis venenatis non, adipiscing quis orci. Integer condimentum leo.</a:t>
              </a:r>
            </a:p>
            <a:p>
              <a:pPr algn="just" defTabSz="242809">
                <a:lnSpc>
                  <a:spcPct val="120000"/>
                </a:lnSpc>
                <a:spcBef>
                  <a:spcPts val="850"/>
                </a:spcBef>
              </a:pPr>
              <a:r>
                <a:rPr lang="es-ES" altLang="zh-CN" sz="933">
                  <a:solidFill>
                    <a:schemeClr val="tx1">
                      <a:lumMod val="85000"/>
                      <a:lumOff val="15000"/>
                    </a:schemeClr>
                  </a:solidFill>
                  <a:latin typeface="+mn-lt"/>
                  <a:ea typeface="+mn-ea"/>
                  <a:cs typeface="+mn-ea"/>
                  <a:sym typeface="+mn-lt"/>
                </a:rPr>
                <a:t>Fusce felis tellus, volutpat quis venenatis non, adipiscing quis orci. Integer condimentum leo ut erat ultrices mollis. Nunc ut quam adipiscing, elementum enim ac, ullamcorper magna. Curabitur a felis eu tellus tincidunt rhoncus. Cras rhoncus diam tortor, id cursus purus.</a:t>
              </a:r>
              <a:endParaRPr lang="es-ES" altLang="zh-CN" sz="2487">
                <a:solidFill>
                  <a:schemeClr val="tx1">
                    <a:lumMod val="85000"/>
                    <a:lumOff val="15000"/>
                  </a:schemeClr>
                </a:solidFill>
                <a:latin typeface="+mn-lt"/>
                <a:ea typeface="+mn-ea"/>
                <a:cs typeface="+mn-ea"/>
                <a:sym typeface="+mn-lt"/>
              </a:endParaRPr>
            </a:p>
          </p:txBody>
        </p:sp>
        <p:sp>
          <p:nvSpPr>
            <p:cNvPr id="28" name="AutoShape 30"/>
            <p:cNvSpPr>
              <a:spLocks/>
            </p:cNvSpPr>
            <p:nvPr/>
          </p:nvSpPr>
          <p:spPr bwMode="auto">
            <a:xfrm>
              <a:off x="7939" y="0"/>
              <a:ext cx="7557142" cy="57620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0"/>
                  </a:moveTo>
                  <a:lnTo>
                    <a:pt x="21600" y="0"/>
                  </a:lnTo>
                  <a:lnTo>
                    <a:pt x="21600" y="21600"/>
                  </a:lnTo>
                  <a:lnTo>
                    <a:pt x="0" y="21600"/>
                  </a:lnTo>
                  <a:close/>
                </a:path>
              </a:pathLst>
            </a:cu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cap="flat" cmpd="sng">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36113" tIns="36113" rIns="36113" bIns="36113" anchor="ctr"/>
            <a:lstStyle/>
            <a:p>
              <a:pPr defTabSz="309462"/>
              <a:r>
                <a:rPr lang="es-ES" altLang="zh-CN" sz="1200" b="1">
                  <a:solidFill>
                    <a:schemeClr val="tx1">
                      <a:lumMod val="85000"/>
                      <a:lumOff val="15000"/>
                    </a:schemeClr>
                  </a:solidFill>
                  <a:latin typeface="+mn-lt"/>
                  <a:ea typeface="+mn-ea"/>
                  <a:cs typeface="+mn-ea"/>
                  <a:sym typeface="+mn-lt"/>
                </a:rPr>
                <a:t>Circle Chart Example</a:t>
              </a:r>
              <a:endParaRPr lang="es-ES" altLang="zh-CN" sz="2487">
                <a:solidFill>
                  <a:schemeClr val="tx1">
                    <a:lumMod val="85000"/>
                    <a:lumOff val="15000"/>
                  </a:schemeClr>
                </a:solidFill>
                <a:latin typeface="+mn-lt"/>
                <a:ea typeface="+mn-ea"/>
                <a:cs typeface="+mn-ea"/>
                <a:sym typeface="+mn-lt"/>
              </a:endParaRPr>
            </a:p>
          </p:txBody>
        </p:sp>
      </p:grpSp>
    </p:spTree>
    <p:extLst>
      <p:ext uri="{BB962C8B-B14F-4D97-AF65-F5344CB8AC3E}">
        <p14:creationId xmlns:p14="http://schemas.microsoft.com/office/powerpoint/2010/main" val="317321921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14:presetBounceEnd="34000">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14:bounceEnd="34000">
                                          <p:cBhvr additive="base">
                                            <p:cTn id="7" dur="750" fill="hold"/>
                                            <p:tgtEl>
                                              <p:spTgt spid="58"/>
                                            </p:tgtEl>
                                            <p:attrNameLst>
                                              <p:attrName>ppt_x</p:attrName>
                                            </p:attrNameLst>
                                          </p:cBhvr>
                                          <p:tavLst>
                                            <p:tav tm="0">
                                              <p:val>
                                                <p:strVal val="1+#ppt_w/2"/>
                                              </p:val>
                                            </p:tav>
                                            <p:tav tm="100000">
                                              <p:val>
                                                <p:strVal val="#ppt_x"/>
                                              </p:val>
                                            </p:tav>
                                          </p:tavLst>
                                        </p:anim>
                                        <p:anim calcmode="lin" valueType="num" p14:bounceEnd="34000">
                                          <p:cBhvr additive="base">
                                            <p:cTn id="8" dur="750" fill="hold"/>
                                            <p:tgtEl>
                                              <p:spTgt spid="58"/>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2"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250"/>
                                </p:stCondLst>
                                <p:childTnLst>
                                  <p:par>
                                    <p:cTn id="15" presetID="22" presetClass="entr" presetSubtype="4"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down)">
                                          <p:cBhvr>
                                            <p:cTn id="20" dur="500"/>
                                            <p:tgtEl>
                                              <p:spTgt spid="18"/>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down)">
                                          <p:cBhvr>
                                            <p:cTn id="23" dur="500"/>
                                            <p:tgtEl>
                                              <p:spTgt spid="20"/>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down)">
                                          <p:cBhvr>
                                            <p:cTn id="29" dur="500"/>
                                            <p:tgtEl>
                                              <p:spTgt spid="22"/>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down)">
                                          <p:cBhvr>
                                            <p:cTn id="32" dur="500"/>
                                            <p:tgtEl>
                                              <p:spTgt spid="23"/>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down)">
                                          <p:cBhvr>
                                            <p:cTn id="35" dur="500"/>
                                            <p:tgtEl>
                                              <p:spTgt spid="19"/>
                                            </p:tgtEl>
                                          </p:cBhvr>
                                        </p:animEffect>
                                      </p:childTnLst>
                                    </p:cTn>
                                  </p:par>
                                </p:childTnLst>
                              </p:cTn>
                            </p:par>
                            <p:par>
                              <p:cTn id="36" fill="hold">
                                <p:stCondLst>
                                  <p:cond delay="1750"/>
                                </p:stCondLst>
                                <p:childTnLst>
                                  <p:par>
                                    <p:cTn id="37" presetID="9" presetClass="entr" presetSubtype="0"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dissolve">
                                          <p:cBhvr>
                                            <p:cTn id="39" dur="500"/>
                                            <p:tgtEl>
                                              <p:spTgt spid="4"/>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dissolve">
                                          <p:cBhvr>
                                            <p:cTn id="42" dur="500"/>
                                            <p:tgtEl>
                                              <p:spTgt spid="10"/>
                                            </p:tgtEl>
                                          </p:cBhvr>
                                        </p:animEffect>
                                      </p:childTnLst>
                                    </p:cTn>
                                  </p:par>
                                  <p:par>
                                    <p:cTn id="43" presetID="9"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dissolve">
                                          <p:cBhvr>
                                            <p:cTn id="45" dur="500"/>
                                            <p:tgtEl>
                                              <p:spTgt spid="11"/>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dissolve">
                                          <p:cBhvr>
                                            <p:cTn id="48" dur="500"/>
                                            <p:tgtEl>
                                              <p:spTgt spid="12"/>
                                            </p:tgtEl>
                                          </p:cBhvr>
                                        </p:animEffect>
                                      </p:childTnLst>
                                    </p:cTn>
                                  </p:par>
                                  <p:par>
                                    <p:cTn id="49" presetID="9" presetClass="entr" presetSubtype="0"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dissolve">
                                          <p:cBhvr>
                                            <p:cTn id="51" dur="500"/>
                                            <p:tgtEl>
                                              <p:spTgt spid="13"/>
                                            </p:tgtEl>
                                          </p:cBhvr>
                                        </p:animEffect>
                                      </p:childTnLst>
                                    </p:cTn>
                                  </p:par>
                                  <p:par>
                                    <p:cTn id="52" presetID="9" presetClass="entr" presetSubtype="0"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dissolve">
                                          <p:cBhvr>
                                            <p:cTn id="54" dur="500"/>
                                            <p:tgtEl>
                                              <p:spTgt spid="14"/>
                                            </p:tgtEl>
                                          </p:cBhvr>
                                        </p:animEffect>
                                      </p:childTnLst>
                                    </p:cTn>
                                  </p:par>
                                  <p:par>
                                    <p:cTn id="55" presetID="9" presetClass="entr" presetSubtype="0"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dissolve">
                                          <p:cBhvr>
                                            <p:cTn id="57" dur="500"/>
                                            <p:tgtEl>
                                              <p:spTgt spid="16"/>
                                            </p:tgtEl>
                                          </p:cBhvr>
                                        </p:animEffect>
                                      </p:childTnLst>
                                    </p:cTn>
                                  </p:par>
                                  <p:par>
                                    <p:cTn id="58" presetID="9" presetClass="entr" presetSubtype="0"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dissolve">
                                          <p:cBhvr>
                                            <p:cTn id="60" dur="500"/>
                                            <p:tgtEl>
                                              <p:spTgt spid="25"/>
                                            </p:tgtEl>
                                          </p:cBhvr>
                                        </p:animEffect>
                                      </p:childTnLst>
                                    </p:cTn>
                                  </p:par>
                                  <p:par>
                                    <p:cTn id="61" presetID="9" presetClass="entr" presetSubtype="0" fill="hold" grpId="0" nodeType="withEffect">
                                      <p:stCondLst>
                                        <p:cond delay="0"/>
                                      </p:stCondLst>
                                      <p:childTnLst>
                                        <p:set>
                                          <p:cBhvr>
                                            <p:cTn id="62" dur="1" fill="hold">
                                              <p:stCondLst>
                                                <p:cond delay="0"/>
                                              </p:stCondLst>
                                            </p:cTn>
                                            <p:tgtEl>
                                              <p:spTgt spid="5"/>
                                            </p:tgtEl>
                                            <p:attrNameLst>
                                              <p:attrName>style.visibility</p:attrName>
                                            </p:attrNameLst>
                                          </p:cBhvr>
                                          <p:to>
                                            <p:strVal val="visible"/>
                                          </p:to>
                                        </p:set>
                                        <p:animEffect transition="in" filter="dissolve">
                                          <p:cBhvr>
                                            <p:cTn id="63" dur="500"/>
                                            <p:tgtEl>
                                              <p:spTgt spid="5"/>
                                            </p:tgtEl>
                                          </p:cBhvr>
                                        </p:animEffect>
                                      </p:childTnLst>
                                    </p:cTn>
                                  </p:par>
                                  <p:par>
                                    <p:cTn id="64" presetID="9" presetClass="entr" presetSubtype="0" fill="hold" grpId="0" nodeType="with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dissolve">
                                          <p:cBhvr>
                                            <p:cTn id="66" dur="500"/>
                                            <p:tgtEl>
                                              <p:spTgt spid="6"/>
                                            </p:tgtEl>
                                          </p:cBhvr>
                                        </p:animEffect>
                                      </p:childTnLst>
                                    </p:cTn>
                                  </p:par>
                                  <p:par>
                                    <p:cTn id="67" presetID="9" presetClass="entr" presetSubtype="0" fill="hold" grpId="0" nodeType="with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dissolve">
                                          <p:cBhvr>
                                            <p:cTn id="69" dur="500"/>
                                            <p:tgtEl>
                                              <p:spTgt spid="7"/>
                                            </p:tgtEl>
                                          </p:cBhvr>
                                        </p:animEffect>
                                      </p:childTnLst>
                                    </p:cTn>
                                  </p:par>
                                  <p:par>
                                    <p:cTn id="70" presetID="9" presetClass="entr" presetSubtype="0" fill="hold" grpId="0" nodeType="withEffect">
                                      <p:stCondLst>
                                        <p:cond delay="0"/>
                                      </p:stCondLst>
                                      <p:childTnLst>
                                        <p:set>
                                          <p:cBhvr>
                                            <p:cTn id="71" dur="1" fill="hold">
                                              <p:stCondLst>
                                                <p:cond delay="0"/>
                                              </p:stCondLst>
                                            </p:cTn>
                                            <p:tgtEl>
                                              <p:spTgt spid="8"/>
                                            </p:tgtEl>
                                            <p:attrNameLst>
                                              <p:attrName>style.visibility</p:attrName>
                                            </p:attrNameLst>
                                          </p:cBhvr>
                                          <p:to>
                                            <p:strVal val="visible"/>
                                          </p:to>
                                        </p:set>
                                        <p:animEffect transition="in" filter="dissolve">
                                          <p:cBhvr>
                                            <p:cTn id="72" dur="500"/>
                                            <p:tgtEl>
                                              <p:spTgt spid="8"/>
                                            </p:tgtEl>
                                          </p:cBhvr>
                                        </p:animEffect>
                                      </p:childTnLst>
                                    </p:cTn>
                                  </p:par>
                                  <p:par>
                                    <p:cTn id="73" presetID="9" presetClass="entr" presetSubtype="0" fill="hold" grpId="0" nodeType="withEffect">
                                      <p:stCondLst>
                                        <p:cond delay="0"/>
                                      </p:stCondLst>
                                      <p:childTnLst>
                                        <p:set>
                                          <p:cBhvr>
                                            <p:cTn id="74" dur="1" fill="hold">
                                              <p:stCondLst>
                                                <p:cond delay="0"/>
                                              </p:stCondLst>
                                            </p:cTn>
                                            <p:tgtEl>
                                              <p:spTgt spid="9"/>
                                            </p:tgtEl>
                                            <p:attrNameLst>
                                              <p:attrName>style.visibility</p:attrName>
                                            </p:attrNameLst>
                                          </p:cBhvr>
                                          <p:to>
                                            <p:strVal val="visible"/>
                                          </p:to>
                                        </p:set>
                                        <p:animEffect transition="in" filter="dissolve">
                                          <p:cBhvr>
                                            <p:cTn id="75" dur="500"/>
                                            <p:tgtEl>
                                              <p:spTgt spid="9"/>
                                            </p:tgtEl>
                                          </p:cBhvr>
                                        </p:animEffect>
                                      </p:childTnLst>
                                    </p:cTn>
                                  </p:par>
                                  <p:par>
                                    <p:cTn id="76" presetID="9" presetClass="entr" presetSubtype="0" fill="hold" grpId="0" nodeType="with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dissolve">
                                          <p:cBhvr>
                                            <p:cTn id="78" dur="500"/>
                                            <p:tgtEl>
                                              <p:spTgt spid="15"/>
                                            </p:tgtEl>
                                          </p:cBhvr>
                                        </p:animEffect>
                                      </p:childTnLst>
                                    </p:cTn>
                                  </p:par>
                                  <p:par>
                                    <p:cTn id="79" presetID="9" presetClass="entr" presetSubtype="0" fill="hold" grpId="0" nodeType="with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dissolve">
                                          <p:cBhvr>
                                            <p:cTn id="81" dur="500"/>
                                            <p:tgtEl>
                                              <p:spTgt spid="24"/>
                                            </p:tgtEl>
                                          </p:cBhvr>
                                        </p:animEffect>
                                      </p:childTnLst>
                                    </p:cTn>
                                  </p:par>
                                </p:childTnLst>
                              </p:cTn>
                            </p:par>
                            <p:par>
                              <p:cTn id="82" fill="hold">
                                <p:stCondLst>
                                  <p:cond delay="2250"/>
                                </p:stCondLst>
                                <p:childTnLst>
                                  <p:par>
                                    <p:cTn id="83" presetID="42" presetClass="entr" presetSubtype="0" fill="hold" nodeType="afterEffect">
                                      <p:stCondLst>
                                        <p:cond delay="0"/>
                                      </p:stCondLst>
                                      <p:childTnLst>
                                        <p:set>
                                          <p:cBhvr>
                                            <p:cTn id="84" dur="1" fill="hold">
                                              <p:stCondLst>
                                                <p:cond delay="0"/>
                                              </p:stCondLst>
                                            </p:cTn>
                                            <p:tgtEl>
                                              <p:spTgt spid="26"/>
                                            </p:tgtEl>
                                            <p:attrNameLst>
                                              <p:attrName>style.visibility</p:attrName>
                                            </p:attrNameLst>
                                          </p:cBhvr>
                                          <p:to>
                                            <p:strVal val="visible"/>
                                          </p:to>
                                        </p:set>
                                        <p:animEffect transition="in" filter="fade">
                                          <p:cBhvr>
                                            <p:cTn id="85" dur="1000"/>
                                            <p:tgtEl>
                                              <p:spTgt spid="26"/>
                                            </p:tgtEl>
                                          </p:cBhvr>
                                        </p:animEffect>
                                        <p:anim calcmode="lin" valueType="num">
                                          <p:cBhvr>
                                            <p:cTn id="86" dur="1000" fill="hold"/>
                                            <p:tgtEl>
                                              <p:spTgt spid="26"/>
                                            </p:tgtEl>
                                            <p:attrNameLst>
                                              <p:attrName>ppt_x</p:attrName>
                                            </p:attrNameLst>
                                          </p:cBhvr>
                                          <p:tavLst>
                                            <p:tav tm="0">
                                              <p:val>
                                                <p:strVal val="#ppt_x"/>
                                              </p:val>
                                            </p:tav>
                                            <p:tav tm="100000">
                                              <p:val>
                                                <p:strVal val="#ppt_x"/>
                                              </p:val>
                                            </p:tav>
                                          </p:tavLst>
                                        </p:anim>
                                        <p:anim calcmode="lin" valueType="num">
                                          <p:cBhvr>
                                            <p:cTn id="8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3" grpId="0" autoUpdateAnimBg="0"/>
          <p:bldP spid="5" grpId="0" autoUpdateAnimBg="0"/>
          <p:bldP spid="6" grpId="0" autoUpdateAnimBg="0"/>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P spid="16" grpId="0" autoUpdateAnimBg="0"/>
          <p:bldP spid="17" grpId="0" animBg="1" autoUpdateAnimBg="0"/>
          <p:bldP spid="18" grpId="0" animBg="1" autoUpdateAnimBg="0"/>
          <p:bldP spid="19" grpId="0" animBg="1"/>
          <p:bldP spid="20" grpId="0" animBg="1" autoUpdateAnimBg="0"/>
          <p:bldP spid="21" grpId="0" animBg="1" autoUpdateAnimBg="0"/>
          <p:bldP spid="22" grpId="0" animBg="1" autoUpdateAnimBg="0"/>
          <p:bldP spid="23" grpId="0" animBg="1" autoUpdateAnimBg="0"/>
          <p:bldP spid="24" grpId="0" autoUpdateAnimBg="0"/>
          <p:bldP spid="25" grpId="0" autoUpdateAnimBg="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750" fill="hold"/>
                                            <p:tgtEl>
                                              <p:spTgt spid="58"/>
                                            </p:tgtEl>
                                            <p:attrNameLst>
                                              <p:attrName>ppt_x</p:attrName>
                                            </p:attrNameLst>
                                          </p:cBhvr>
                                          <p:tavLst>
                                            <p:tav tm="0">
                                              <p:val>
                                                <p:strVal val="1+#ppt_w/2"/>
                                              </p:val>
                                            </p:tav>
                                            <p:tav tm="100000">
                                              <p:val>
                                                <p:strVal val="#ppt_x"/>
                                              </p:val>
                                            </p:tav>
                                          </p:tavLst>
                                        </p:anim>
                                        <p:anim calcmode="lin" valueType="num">
                                          <p:cBhvr additive="base">
                                            <p:cTn id="8" dur="750" fill="hold"/>
                                            <p:tgtEl>
                                              <p:spTgt spid="58"/>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2"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additive="base">
                                            <p:cTn id="12" dur="500" fill="hold"/>
                                            <p:tgtEl>
                                              <p:spTgt spid="3"/>
                                            </p:tgtEl>
                                            <p:attrNameLst>
                                              <p:attrName>ppt_x</p:attrName>
                                            </p:attrNameLst>
                                          </p:cBhvr>
                                          <p:tavLst>
                                            <p:tav tm="0">
                                              <p:val>
                                                <p:strVal val="1+#ppt_w/2"/>
                                              </p:val>
                                            </p:tav>
                                            <p:tav tm="100000">
                                              <p:val>
                                                <p:strVal val="#ppt_x"/>
                                              </p:val>
                                            </p:tav>
                                          </p:tavLst>
                                        </p:anim>
                                        <p:anim calcmode="lin" valueType="num">
                                          <p:cBhvr additive="base">
                                            <p:cTn id="13" dur="500" fill="hold"/>
                                            <p:tgtEl>
                                              <p:spTgt spid="3"/>
                                            </p:tgtEl>
                                            <p:attrNameLst>
                                              <p:attrName>ppt_y</p:attrName>
                                            </p:attrNameLst>
                                          </p:cBhvr>
                                          <p:tavLst>
                                            <p:tav tm="0">
                                              <p:val>
                                                <p:strVal val="#ppt_y"/>
                                              </p:val>
                                            </p:tav>
                                            <p:tav tm="100000">
                                              <p:val>
                                                <p:strVal val="#ppt_y"/>
                                              </p:val>
                                            </p:tav>
                                          </p:tavLst>
                                        </p:anim>
                                      </p:childTnLst>
                                    </p:cTn>
                                  </p:par>
                                </p:childTnLst>
                              </p:cTn>
                            </p:par>
                            <p:par>
                              <p:cTn id="14" fill="hold">
                                <p:stCondLst>
                                  <p:cond delay="1250"/>
                                </p:stCondLst>
                                <p:childTnLst>
                                  <p:par>
                                    <p:cTn id="15" presetID="22" presetClass="entr" presetSubtype="4"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down)">
                                          <p:cBhvr>
                                            <p:cTn id="17" dur="500"/>
                                            <p:tgtEl>
                                              <p:spTgt spid="17"/>
                                            </p:tgtEl>
                                          </p:cBhvr>
                                        </p:animEffect>
                                      </p:childTnLst>
                                    </p:cTn>
                                  </p:par>
                                  <p:par>
                                    <p:cTn id="18" presetID="22" presetClass="entr" presetSubtype="4"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wipe(down)">
                                          <p:cBhvr>
                                            <p:cTn id="20" dur="500"/>
                                            <p:tgtEl>
                                              <p:spTgt spid="18"/>
                                            </p:tgtEl>
                                          </p:cBhvr>
                                        </p:animEffect>
                                      </p:childTnLst>
                                    </p:cTn>
                                  </p:par>
                                  <p:par>
                                    <p:cTn id="21" presetID="22" presetClass="entr" presetSubtype="4" fill="hold" grpId="0" nodeType="withEffect">
                                      <p:stCondLst>
                                        <p:cond delay="0"/>
                                      </p:stCondLst>
                                      <p:childTnLst>
                                        <p:set>
                                          <p:cBhvr>
                                            <p:cTn id="22" dur="1" fill="hold">
                                              <p:stCondLst>
                                                <p:cond delay="0"/>
                                              </p:stCondLst>
                                            </p:cTn>
                                            <p:tgtEl>
                                              <p:spTgt spid="20"/>
                                            </p:tgtEl>
                                            <p:attrNameLst>
                                              <p:attrName>style.visibility</p:attrName>
                                            </p:attrNameLst>
                                          </p:cBhvr>
                                          <p:to>
                                            <p:strVal val="visible"/>
                                          </p:to>
                                        </p:set>
                                        <p:animEffect transition="in" filter="wipe(down)">
                                          <p:cBhvr>
                                            <p:cTn id="23" dur="500"/>
                                            <p:tgtEl>
                                              <p:spTgt spid="20"/>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Effect transition="in" filter="wipe(down)">
                                          <p:cBhvr>
                                            <p:cTn id="26" dur="500"/>
                                            <p:tgtEl>
                                              <p:spTgt spid="21"/>
                                            </p:tgtEl>
                                          </p:cBhvr>
                                        </p:animEffect>
                                      </p:childTnLst>
                                    </p:cTn>
                                  </p:par>
                                  <p:par>
                                    <p:cTn id="27" presetID="22" presetClass="entr" presetSubtype="4" fill="hold" grpId="0" nodeType="withEffect">
                                      <p:stCondLst>
                                        <p:cond delay="0"/>
                                      </p:stCondLst>
                                      <p:childTnLst>
                                        <p:set>
                                          <p:cBhvr>
                                            <p:cTn id="28" dur="1" fill="hold">
                                              <p:stCondLst>
                                                <p:cond delay="0"/>
                                              </p:stCondLst>
                                            </p:cTn>
                                            <p:tgtEl>
                                              <p:spTgt spid="22"/>
                                            </p:tgtEl>
                                            <p:attrNameLst>
                                              <p:attrName>style.visibility</p:attrName>
                                            </p:attrNameLst>
                                          </p:cBhvr>
                                          <p:to>
                                            <p:strVal val="visible"/>
                                          </p:to>
                                        </p:set>
                                        <p:animEffect transition="in" filter="wipe(down)">
                                          <p:cBhvr>
                                            <p:cTn id="29" dur="500"/>
                                            <p:tgtEl>
                                              <p:spTgt spid="22"/>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23"/>
                                            </p:tgtEl>
                                            <p:attrNameLst>
                                              <p:attrName>style.visibility</p:attrName>
                                            </p:attrNameLst>
                                          </p:cBhvr>
                                          <p:to>
                                            <p:strVal val="visible"/>
                                          </p:to>
                                        </p:set>
                                        <p:animEffect transition="in" filter="wipe(down)">
                                          <p:cBhvr>
                                            <p:cTn id="32" dur="500"/>
                                            <p:tgtEl>
                                              <p:spTgt spid="23"/>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Effect transition="in" filter="wipe(down)">
                                          <p:cBhvr>
                                            <p:cTn id="35" dur="500"/>
                                            <p:tgtEl>
                                              <p:spTgt spid="19"/>
                                            </p:tgtEl>
                                          </p:cBhvr>
                                        </p:animEffect>
                                      </p:childTnLst>
                                    </p:cTn>
                                  </p:par>
                                </p:childTnLst>
                              </p:cTn>
                            </p:par>
                            <p:par>
                              <p:cTn id="36" fill="hold">
                                <p:stCondLst>
                                  <p:cond delay="1750"/>
                                </p:stCondLst>
                                <p:childTnLst>
                                  <p:par>
                                    <p:cTn id="37" presetID="9" presetClass="entr" presetSubtype="0" fill="hold" nodeType="afterEffect">
                                      <p:stCondLst>
                                        <p:cond delay="0"/>
                                      </p:stCondLst>
                                      <p:childTnLst>
                                        <p:set>
                                          <p:cBhvr>
                                            <p:cTn id="38" dur="1" fill="hold">
                                              <p:stCondLst>
                                                <p:cond delay="0"/>
                                              </p:stCondLst>
                                            </p:cTn>
                                            <p:tgtEl>
                                              <p:spTgt spid="4"/>
                                            </p:tgtEl>
                                            <p:attrNameLst>
                                              <p:attrName>style.visibility</p:attrName>
                                            </p:attrNameLst>
                                          </p:cBhvr>
                                          <p:to>
                                            <p:strVal val="visible"/>
                                          </p:to>
                                        </p:set>
                                        <p:animEffect transition="in" filter="dissolve">
                                          <p:cBhvr>
                                            <p:cTn id="39" dur="500"/>
                                            <p:tgtEl>
                                              <p:spTgt spid="4"/>
                                            </p:tgtEl>
                                          </p:cBhvr>
                                        </p:animEffect>
                                      </p:childTnLst>
                                    </p:cTn>
                                  </p:par>
                                  <p:par>
                                    <p:cTn id="40" presetID="9" presetClass="entr" presetSubtype="0" fill="hold" grpId="0" nodeType="with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dissolve">
                                          <p:cBhvr>
                                            <p:cTn id="42" dur="500"/>
                                            <p:tgtEl>
                                              <p:spTgt spid="10"/>
                                            </p:tgtEl>
                                          </p:cBhvr>
                                        </p:animEffect>
                                      </p:childTnLst>
                                    </p:cTn>
                                  </p:par>
                                  <p:par>
                                    <p:cTn id="43" presetID="9" presetClass="entr" presetSubtype="0" fill="hold" grpId="0" nodeType="withEffect">
                                      <p:stCondLst>
                                        <p:cond delay="0"/>
                                      </p:stCondLst>
                                      <p:childTnLst>
                                        <p:set>
                                          <p:cBhvr>
                                            <p:cTn id="44" dur="1" fill="hold">
                                              <p:stCondLst>
                                                <p:cond delay="0"/>
                                              </p:stCondLst>
                                            </p:cTn>
                                            <p:tgtEl>
                                              <p:spTgt spid="11"/>
                                            </p:tgtEl>
                                            <p:attrNameLst>
                                              <p:attrName>style.visibility</p:attrName>
                                            </p:attrNameLst>
                                          </p:cBhvr>
                                          <p:to>
                                            <p:strVal val="visible"/>
                                          </p:to>
                                        </p:set>
                                        <p:animEffect transition="in" filter="dissolve">
                                          <p:cBhvr>
                                            <p:cTn id="45" dur="500"/>
                                            <p:tgtEl>
                                              <p:spTgt spid="11"/>
                                            </p:tgtEl>
                                          </p:cBhvr>
                                        </p:animEffect>
                                      </p:childTnLst>
                                    </p:cTn>
                                  </p:par>
                                  <p:par>
                                    <p:cTn id="46" presetID="9" presetClass="entr" presetSubtype="0" fill="hold" grpId="0" nodeType="withEffect">
                                      <p:stCondLst>
                                        <p:cond delay="0"/>
                                      </p:stCondLst>
                                      <p:childTnLst>
                                        <p:set>
                                          <p:cBhvr>
                                            <p:cTn id="47" dur="1" fill="hold">
                                              <p:stCondLst>
                                                <p:cond delay="0"/>
                                              </p:stCondLst>
                                            </p:cTn>
                                            <p:tgtEl>
                                              <p:spTgt spid="12"/>
                                            </p:tgtEl>
                                            <p:attrNameLst>
                                              <p:attrName>style.visibility</p:attrName>
                                            </p:attrNameLst>
                                          </p:cBhvr>
                                          <p:to>
                                            <p:strVal val="visible"/>
                                          </p:to>
                                        </p:set>
                                        <p:animEffect transition="in" filter="dissolve">
                                          <p:cBhvr>
                                            <p:cTn id="48" dur="500"/>
                                            <p:tgtEl>
                                              <p:spTgt spid="12"/>
                                            </p:tgtEl>
                                          </p:cBhvr>
                                        </p:animEffect>
                                      </p:childTnLst>
                                    </p:cTn>
                                  </p:par>
                                  <p:par>
                                    <p:cTn id="49" presetID="9" presetClass="entr" presetSubtype="0" fill="hold" grpId="0" nodeType="withEffect">
                                      <p:stCondLst>
                                        <p:cond delay="0"/>
                                      </p:stCondLst>
                                      <p:childTnLst>
                                        <p:set>
                                          <p:cBhvr>
                                            <p:cTn id="50" dur="1" fill="hold">
                                              <p:stCondLst>
                                                <p:cond delay="0"/>
                                              </p:stCondLst>
                                            </p:cTn>
                                            <p:tgtEl>
                                              <p:spTgt spid="13"/>
                                            </p:tgtEl>
                                            <p:attrNameLst>
                                              <p:attrName>style.visibility</p:attrName>
                                            </p:attrNameLst>
                                          </p:cBhvr>
                                          <p:to>
                                            <p:strVal val="visible"/>
                                          </p:to>
                                        </p:set>
                                        <p:animEffect transition="in" filter="dissolve">
                                          <p:cBhvr>
                                            <p:cTn id="51" dur="500"/>
                                            <p:tgtEl>
                                              <p:spTgt spid="13"/>
                                            </p:tgtEl>
                                          </p:cBhvr>
                                        </p:animEffect>
                                      </p:childTnLst>
                                    </p:cTn>
                                  </p:par>
                                  <p:par>
                                    <p:cTn id="52" presetID="9" presetClass="entr" presetSubtype="0" fill="hold" grpId="0" nodeType="withEffect">
                                      <p:stCondLst>
                                        <p:cond delay="0"/>
                                      </p:stCondLst>
                                      <p:childTnLst>
                                        <p:set>
                                          <p:cBhvr>
                                            <p:cTn id="53" dur="1" fill="hold">
                                              <p:stCondLst>
                                                <p:cond delay="0"/>
                                              </p:stCondLst>
                                            </p:cTn>
                                            <p:tgtEl>
                                              <p:spTgt spid="14"/>
                                            </p:tgtEl>
                                            <p:attrNameLst>
                                              <p:attrName>style.visibility</p:attrName>
                                            </p:attrNameLst>
                                          </p:cBhvr>
                                          <p:to>
                                            <p:strVal val="visible"/>
                                          </p:to>
                                        </p:set>
                                        <p:animEffect transition="in" filter="dissolve">
                                          <p:cBhvr>
                                            <p:cTn id="54" dur="500"/>
                                            <p:tgtEl>
                                              <p:spTgt spid="14"/>
                                            </p:tgtEl>
                                          </p:cBhvr>
                                        </p:animEffect>
                                      </p:childTnLst>
                                    </p:cTn>
                                  </p:par>
                                  <p:par>
                                    <p:cTn id="55" presetID="9" presetClass="entr" presetSubtype="0" fill="hold" grpId="0" nodeType="withEffect">
                                      <p:stCondLst>
                                        <p:cond delay="0"/>
                                      </p:stCondLst>
                                      <p:childTnLst>
                                        <p:set>
                                          <p:cBhvr>
                                            <p:cTn id="56" dur="1" fill="hold">
                                              <p:stCondLst>
                                                <p:cond delay="0"/>
                                              </p:stCondLst>
                                            </p:cTn>
                                            <p:tgtEl>
                                              <p:spTgt spid="16"/>
                                            </p:tgtEl>
                                            <p:attrNameLst>
                                              <p:attrName>style.visibility</p:attrName>
                                            </p:attrNameLst>
                                          </p:cBhvr>
                                          <p:to>
                                            <p:strVal val="visible"/>
                                          </p:to>
                                        </p:set>
                                        <p:animEffect transition="in" filter="dissolve">
                                          <p:cBhvr>
                                            <p:cTn id="57" dur="500"/>
                                            <p:tgtEl>
                                              <p:spTgt spid="16"/>
                                            </p:tgtEl>
                                          </p:cBhvr>
                                        </p:animEffect>
                                      </p:childTnLst>
                                    </p:cTn>
                                  </p:par>
                                  <p:par>
                                    <p:cTn id="58" presetID="9" presetClass="entr" presetSubtype="0" fill="hold" grpId="0" nodeType="withEffect">
                                      <p:stCondLst>
                                        <p:cond delay="0"/>
                                      </p:stCondLst>
                                      <p:childTnLst>
                                        <p:set>
                                          <p:cBhvr>
                                            <p:cTn id="59" dur="1" fill="hold">
                                              <p:stCondLst>
                                                <p:cond delay="0"/>
                                              </p:stCondLst>
                                            </p:cTn>
                                            <p:tgtEl>
                                              <p:spTgt spid="25"/>
                                            </p:tgtEl>
                                            <p:attrNameLst>
                                              <p:attrName>style.visibility</p:attrName>
                                            </p:attrNameLst>
                                          </p:cBhvr>
                                          <p:to>
                                            <p:strVal val="visible"/>
                                          </p:to>
                                        </p:set>
                                        <p:animEffect transition="in" filter="dissolve">
                                          <p:cBhvr>
                                            <p:cTn id="60" dur="500"/>
                                            <p:tgtEl>
                                              <p:spTgt spid="25"/>
                                            </p:tgtEl>
                                          </p:cBhvr>
                                        </p:animEffect>
                                      </p:childTnLst>
                                    </p:cTn>
                                  </p:par>
                                  <p:par>
                                    <p:cTn id="61" presetID="9" presetClass="entr" presetSubtype="0" fill="hold" grpId="0" nodeType="withEffect">
                                      <p:stCondLst>
                                        <p:cond delay="0"/>
                                      </p:stCondLst>
                                      <p:childTnLst>
                                        <p:set>
                                          <p:cBhvr>
                                            <p:cTn id="62" dur="1" fill="hold">
                                              <p:stCondLst>
                                                <p:cond delay="0"/>
                                              </p:stCondLst>
                                            </p:cTn>
                                            <p:tgtEl>
                                              <p:spTgt spid="5"/>
                                            </p:tgtEl>
                                            <p:attrNameLst>
                                              <p:attrName>style.visibility</p:attrName>
                                            </p:attrNameLst>
                                          </p:cBhvr>
                                          <p:to>
                                            <p:strVal val="visible"/>
                                          </p:to>
                                        </p:set>
                                        <p:animEffect transition="in" filter="dissolve">
                                          <p:cBhvr>
                                            <p:cTn id="63" dur="500"/>
                                            <p:tgtEl>
                                              <p:spTgt spid="5"/>
                                            </p:tgtEl>
                                          </p:cBhvr>
                                        </p:animEffect>
                                      </p:childTnLst>
                                    </p:cTn>
                                  </p:par>
                                  <p:par>
                                    <p:cTn id="64" presetID="9" presetClass="entr" presetSubtype="0" fill="hold" grpId="0" nodeType="withEffect">
                                      <p:stCondLst>
                                        <p:cond delay="0"/>
                                      </p:stCondLst>
                                      <p:childTnLst>
                                        <p:set>
                                          <p:cBhvr>
                                            <p:cTn id="65" dur="1" fill="hold">
                                              <p:stCondLst>
                                                <p:cond delay="0"/>
                                              </p:stCondLst>
                                            </p:cTn>
                                            <p:tgtEl>
                                              <p:spTgt spid="6"/>
                                            </p:tgtEl>
                                            <p:attrNameLst>
                                              <p:attrName>style.visibility</p:attrName>
                                            </p:attrNameLst>
                                          </p:cBhvr>
                                          <p:to>
                                            <p:strVal val="visible"/>
                                          </p:to>
                                        </p:set>
                                        <p:animEffect transition="in" filter="dissolve">
                                          <p:cBhvr>
                                            <p:cTn id="66" dur="500"/>
                                            <p:tgtEl>
                                              <p:spTgt spid="6"/>
                                            </p:tgtEl>
                                          </p:cBhvr>
                                        </p:animEffect>
                                      </p:childTnLst>
                                    </p:cTn>
                                  </p:par>
                                  <p:par>
                                    <p:cTn id="67" presetID="9" presetClass="entr" presetSubtype="0" fill="hold" grpId="0" nodeType="withEffect">
                                      <p:stCondLst>
                                        <p:cond delay="0"/>
                                      </p:stCondLst>
                                      <p:childTnLst>
                                        <p:set>
                                          <p:cBhvr>
                                            <p:cTn id="68" dur="1" fill="hold">
                                              <p:stCondLst>
                                                <p:cond delay="0"/>
                                              </p:stCondLst>
                                            </p:cTn>
                                            <p:tgtEl>
                                              <p:spTgt spid="7"/>
                                            </p:tgtEl>
                                            <p:attrNameLst>
                                              <p:attrName>style.visibility</p:attrName>
                                            </p:attrNameLst>
                                          </p:cBhvr>
                                          <p:to>
                                            <p:strVal val="visible"/>
                                          </p:to>
                                        </p:set>
                                        <p:animEffect transition="in" filter="dissolve">
                                          <p:cBhvr>
                                            <p:cTn id="69" dur="500"/>
                                            <p:tgtEl>
                                              <p:spTgt spid="7"/>
                                            </p:tgtEl>
                                          </p:cBhvr>
                                        </p:animEffect>
                                      </p:childTnLst>
                                    </p:cTn>
                                  </p:par>
                                  <p:par>
                                    <p:cTn id="70" presetID="9" presetClass="entr" presetSubtype="0" fill="hold" grpId="0" nodeType="withEffect">
                                      <p:stCondLst>
                                        <p:cond delay="0"/>
                                      </p:stCondLst>
                                      <p:childTnLst>
                                        <p:set>
                                          <p:cBhvr>
                                            <p:cTn id="71" dur="1" fill="hold">
                                              <p:stCondLst>
                                                <p:cond delay="0"/>
                                              </p:stCondLst>
                                            </p:cTn>
                                            <p:tgtEl>
                                              <p:spTgt spid="8"/>
                                            </p:tgtEl>
                                            <p:attrNameLst>
                                              <p:attrName>style.visibility</p:attrName>
                                            </p:attrNameLst>
                                          </p:cBhvr>
                                          <p:to>
                                            <p:strVal val="visible"/>
                                          </p:to>
                                        </p:set>
                                        <p:animEffect transition="in" filter="dissolve">
                                          <p:cBhvr>
                                            <p:cTn id="72" dur="500"/>
                                            <p:tgtEl>
                                              <p:spTgt spid="8"/>
                                            </p:tgtEl>
                                          </p:cBhvr>
                                        </p:animEffect>
                                      </p:childTnLst>
                                    </p:cTn>
                                  </p:par>
                                  <p:par>
                                    <p:cTn id="73" presetID="9" presetClass="entr" presetSubtype="0" fill="hold" grpId="0" nodeType="withEffect">
                                      <p:stCondLst>
                                        <p:cond delay="0"/>
                                      </p:stCondLst>
                                      <p:childTnLst>
                                        <p:set>
                                          <p:cBhvr>
                                            <p:cTn id="74" dur="1" fill="hold">
                                              <p:stCondLst>
                                                <p:cond delay="0"/>
                                              </p:stCondLst>
                                            </p:cTn>
                                            <p:tgtEl>
                                              <p:spTgt spid="9"/>
                                            </p:tgtEl>
                                            <p:attrNameLst>
                                              <p:attrName>style.visibility</p:attrName>
                                            </p:attrNameLst>
                                          </p:cBhvr>
                                          <p:to>
                                            <p:strVal val="visible"/>
                                          </p:to>
                                        </p:set>
                                        <p:animEffect transition="in" filter="dissolve">
                                          <p:cBhvr>
                                            <p:cTn id="75" dur="500"/>
                                            <p:tgtEl>
                                              <p:spTgt spid="9"/>
                                            </p:tgtEl>
                                          </p:cBhvr>
                                        </p:animEffect>
                                      </p:childTnLst>
                                    </p:cTn>
                                  </p:par>
                                  <p:par>
                                    <p:cTn id="76" presetID="9" presetClass="entr" presetSubtype="0" fill="hold" grpId="0" nodeType="withEffect">
                                      <p:stCondLst>
                                        <p:cond delay="0"/>
                                      </p:stCondLst>
                                      <p:childTnLst>
                                        <p:set>
                                          <p:cBhvr>
                                            <p:cTn id="77" dur="1" fill="hold">
                                              <p:stCondLst>
                                                <p:cond delay="0"/>
                                              </p:stCondLst>
                                            </p:cTn>
                                            <p:tgtEl>
                                              <p:spTgt spid="15"/>
                                            </p:tgtEl>
                                            <p:attrNameLst>
                                              <p:attrName>style.visibility</p:attrName>
                                            </p:attrNameLst>
                                          </p:cBhvr>
                                          <p:to>
                                            <p:strVal val="visible"/>
                                          </p:to>
                                        </p:set>
                                        <p:animEffect transition="in" filter="dissolve">
                                          <p:cBhvr>
                                            <p:cTn id="78" dur="500"/>
                                            <p:tgtEl>
                                              <p:spTgt spid="15"/>
                                            </p:tgtEl>
                                          </p:cBhvr>
                                        </p:animEffect>
                                      </p:childTnLst>
                                    </p:cTn>
                                  </p:par>
                                  <p:par>
                                    <p:cTn id="79" presetID="9" presetClass="entr" presetSubtype="0" fill="hold" grpId="0" nodeType="withEffect">
                                      <p:stCondLst>
                                        <p:cond delay="0"/>
                                      </p:stCondLst>
                                      <p:childTnLst>
                                        <p:set>
                                          <p:cBhvr>
                                            <p:cTn id="80" dur="1" fill="hold">
                                              <p:stCondLst>
                                                <p:cond delay="0"/>
                                              </p:stCondLst>
                                            </p:cTn>
                                            <p:tgtEl>
                                              <p:spTgt spid="24"/>
                                            </p:tgtEl>
                                            <p:attrNameLst>
                                              <p:attrName>style.visibility</p:attrName>
                                            </p:attrNameLst>
                                          </p:cBhvr>
                                          <p:to>
                                            <p:strVal val="visible"/>
                                          </p:to>
                                        </p:set>
                                        <p:animEffect transition="in" filter="dissolve">
                                          <p:cBhvr>
                                            <p:cTn id="81" dur="500"/>
                                            <p:tgtEl>
                                              <p:spTgt spid="24"/>
                                            </p:tgtEl>
                                          </p:cBhvr>
                                        </p:animEffect>
                                      </p:childTnLst>
                                    </p:cTn>
                                  </p:par>
                                </p:childTnLst>
                              </p:cTn>
                            </p:par>
                            <p:par>
                              <p:cTn id="82" fill="hold">
                                <p:stCondLst>
                                  <p:cond delay="2250"/>
                                </p:stCondLst>
                                <p:childTnLst>
                                  <p:par>
                                    <p:cTn id="83" presetID="42" presetClass="entr" presetSubtype="0" fill="hold" nodeType="afterEffect">
                                      <p:stCondLst>
                                        <p:cond delay="0"/>
                                      </p:stCondLst>
                                      <p:childTnLst>
                                        <p:set>
                                          <p:cBhvr>
                                            <p:cTn id="84" dur="1" fill="hold">
                                              <p:stCondLst>
                                                <p:cond delay="0"/>
                                              </p:stCondLst>
                                            </p:cTn>
                                            <p:tgtEl>
                                              <p:spTgt spid="26"/>
                                            </p:tgtEl>
                                            <p:attrNameLst>
                                              <p:attrName>style.visibility</p:attrName>
                                            </p:attrNameLst>
                                          </p:cBhvr>
                                          <p:to>
                                            <p:strVal val="visible"/>
                                          </p:to>
                                        </p:set>
                                        <p:animEffect transition="in" filter="fade">
                                          <p:cBhvr>
                                            <p:cTn id="85" dur="1000"/>
                                            <p:tgtEl>
                                              <p:spTgt spid="26"/>
                                            </p:tgtEl>
                                          </p:cBhvr>
                                        </p:animEffect>
                                        <p:anim calcmode="lin" valueType="num">
                                          <p:cBhvr>
                                            <p:cTn id="86" dur="1000" fill="hold"/>
                                            <p:tgtEl>
                                              <p:spTgt spid="26"/>
                                            </p:tgtEl>
                                            <p:attrNameLst>
                                              <p:attrName>ppt_x</p:attrName>
                                            </p:attrNameLst>
                                          </p:cBhvr>
                                          <p:tavLst>
                                            <p:tav tm="0">
                                              <p:val>
                                                <p:strVal val="#ppt_x"/>
                                              </p:val>
                                            </p:tav>
                                            <p:tav tm="100000">
                                              <p:val>
                                                <p:strVal val="#ppt_x"/>
                                              </p:val>
                                            </p:tav>
                                          </p:tavLst>
                                        </p:anim>
                                        <p:anim calcmode="lin" valueType="num">
                                          <p:cBhvr>
                                            <p:cTn id="87"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3" grpId="0" autoUpdateAnimBg="0"/>
          <p:bldP spid="5" grpId="0" autoUpdateAnimBg="0"/>
          <p:bldP spid="6" grpId="0" autoUpdateAnimBg="0"/>
          <p:bldP spid="7" grpId="0" autoUpdateAnimBg="0"/>
          <p:bldP spid="8" grpId="0" autoUpdateAnimBg="0"/>
          <p:bldP spid="9" grpId="0" autoUpdateAnimBg="0"/>
          <p:bldP spid="10" grpId="0" autoUpdateAnimBg="0"/>
          <p:bldP spid="11" grpId="0" autoUpdateAnimBg="0"/>
          <p:bldP spid="12" grpId="0" autoUpdateAnimBg="0"/>
          <p:bldP spid="13" grpId="0" autoUpdateAnimBg="0"/>
          <p:bldP spid="14" grpId="0" autoUpdateAnimBg="0"/>
          <p:bldP spid="15" grpId="0" autoUpdateAnimBg="0"/>
          <p:bldP spid="16" grpId="0" autoUpdateAnimBg="0"/>
          <p:bldP spid="17" grpId="0" animBg="1" autoUpdateAnimBg="0"/>
          <p:bldP spid="18" grpId="0" animBg="1" autoUpdateAnimBg="0"/>
          <p:bldP spid="19" grpId="0" animBg="1"/>
          <p:bldP spid="20" grpId="0" animBg="1" autoUpdateAnimBg="0"/>
          <p:bldP spid="21" grpId="0" animBg="1" autoUpdateAnimBg="0"/>
          <p:bldP spid="22" grpId="0" animBg="1" autoUpdateAnimBg="0"/>
          <p:bldP spid="23" grpId="0" animBg="1" autoUpdateAnimBg="0"/>
          <p:bldP spid="24" grpId="0" autoUpdateAnimBg="0"/>
          <p:bldP spid="25" grpId="0" autoUpdateAnimBg="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bg>
      <p:bgPr>
        <a:solidFill>
          <a:srgbClr val="C20F2A"/>
        </a:solidFill>
        <a:effectLst/>
      </p:bgPr>
    </p:bg>
    <p:spTree>
      <p:nvGrpSpPr>
        <p:cNvPr id="1" name=""/>
        <p:cNvGrpSpPr/>
        <p:nvPr/>
      </p:nvGrpSpPr>
      <p:grpSpPr>
        <a:xfrm>
          <a:off x="0" y="0"/>
          <a:ext cx="0" cy="0"/>
          <a:chOff x="0" y="0"/>
          <a:chExt cx="0" cy="0"/>
        </a:xfrm>
      </p:grpSpPr>
      <p:cxnSp>
        <p:nvCxnSpPr>
          <p:cNvPr id="17" name="直接连接符 16"/>
          <p:cNvCxnSpPr/>
          <p:nvPr/>
        </p:nvCxnSpPr>
        <p:spPr>
          <a:xfrm flipV="1">
            <a:off x="2962591" y="2815643"/>
            <a:ext cx="2591336" cy="123796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1819957" y="3442885"/>
            <a:ext cx="3333457" cy="159250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8076619" y="2680579"/>
            <a:ext cx="3333457" cy="1592502"/>
          </a:xfrm>
          <a:prstGeom prst="line">
            <a:avLst/>
          </a:prstGeom>
          <a:ln>
            <a:solidFill>
              <a:srgbClr val="569C00"/>
            </a:solidFill>
          </a:ln>
        </p:spPr>
        <p:style>
          <a:lnRef idx="1">
            <a:schemeClr val="accent1"/>
          </a:lnRef>
          <a:fillRef idx="0">
            <a:schemeClr val="accent1"/>
          </a:fillRef>
          <a:effectRef idx="0">
            <a:schemeClr val="accent1"/>
          </a:effectRef>
          <a:fontRef idx="minor">
            <a:schemeClr val="tx1"/>
          </a:fontRef>
        </p:style>
      </p:cxnSp>
      <p:sp>
        <p:nvSpPr>
          <p:cNvPr id="14" name="TextBox 64"/>
          <p:cNvSpPr>
            <a:spLocks noChangeArrowheads="1"/>
          </p:cNvSpPr>
          <p:nvPr/>
        </p:nvSpPr>
        <p:spPr bwMode="auto">
          <a:xfrm>
            <a:off x="5382044" y="2434392"/>
            <a:ext cx="4144325" cy="830997"/>
          </a:xfrm>
          <a:prstGeom prst="rect">
            <a:avLst/>
          </a:prstGeom>
          <a:noFill/>
          <a:ln w="9525">
            <a:noFill/>
            <a:miter lim="800000"/>
            <a:headEnd/>
            <a:tailEnd/>
          </a:ln>
        </p:spPr>
        <p:txBody>
          <a:bodyPr wrap="square" lIns="91440" tIns="45720" rIns="91440" bIns="45720">
            <a:spAutoFit/>
          </a:bodyPr>
          <a:lstStyle/>
          <a:p>
            <a:r>
              <a:rPr lang="en-US" altLang="zh-CN" sz="4800" b="1" dirty="0">
                <a:solidFill>
                  <a:schemeClr val="bg1"/>
                </a:solidFill>
                <a:latin typeface="Agency FB" panose="020B0503020202020204" pitchFamily="34" charset="0"/>
                <a:cs typeface="+mn-ea"/>
                <a:sym typeface="+mn-lt"/>
              </a:rPr>
              <a:t>YOUR TITLE HERE</a:t>
            </a:r>
            <a:endParaRPr lang="zh-CN" altLang="en-US" sz="4800" b="1" dirty="0">
              <a:solidFill>
                <a:schemeClr val="bg1"/>
              </a:solidFill>
              <a:latin typeface="Agency FB" panose="020B0503020202020204" pitchFamily="34" charset="0"/>
              <a:cs typeface="+mn-ea"/>
              <a:sym typeface="+mn-lt"/>
            </a:endParaRPr>
          </a:p>
        </p:txBody>
      </p:sp>
      <p:sp>
        <p:nvSpPr>
          <p:cNvPr id="19" name="文本框 56"/>
          <p:cNvSpPr txBox="1">
            <a:spLocks noChangeArrowheads="1"/>
          </p:cNvSpPr>
          <p:nvPr/>
        </p:nvSpPr>
        <p:spPr bwMode="auto">
          <a:xfrm>
            <a:off x="5382043" y="3190172"/>
            <a:ext cx="4695073" cy="827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100" dirty="0" err="1">
                <a:solidFill>
                  <a:schemeClr val="bg1"/>
                </a:solidFill>
              </a:rPr>
              <a:t>Lorem</a:t>
            </a:r>
            <a:r>
              <a:rPr lang="en-US" altLang="zh-CN" sz="1100" dirty="0">
                <a:solidFill>
                  <a:schemeClr val="bg1"/>
                </a:solidFill>
              </a:rPr>
              <a:t> </a:t>
            </a:r>
            <a:r>
              <a:rPr lang="en-US" altLang="zh-CN" sz="1100" dirty="0" err="1">
                <a:solidFill>
                  <a:schemeClr val="bg1"/>
                </a:solidFill>
              </a:rPr>
              <a:t>Ipsum</a:t>
            </a:r>
            <a:r>
              <a:rPr lang="en-US" altLang="zh-CN" sz="1100" dirty="0">
                <a:solidFill>
                  <a:schemeClr val="bg1"/>
                </a:solidFill>
              </a:rPr>
              <a:t> is simply dummy text of the printing and typesetting industry. </a:t>
            </a:r>
            <a:r>
              <a:rPr lang="en-US" altLang="zh-CN" sz="1100" dirty="0" err="1">
                <a:solidFill>
                  <a:schemeClr val="bg1"/>
                </a:solidFill>
              </a:rPr>
              <a:t>Lorem</a:t>
            </a:r>
            <a:r>
              <a:rPr lang="en-US" altLang="zh-CN" sz="1100" dirty="0">
                <a:solidFill>
                  <a:schemeClr val="bg1"/>
                </a:solidFill>
              </a:rPr>
              <a:t> </a:t>
            </a:r>
            <a:r>
              <a:rPr lang="en-US" altLang="zh-CN" sz="1100" dirty="0" err="1">
                <a:solidFill>
                  <a:schemeClr val="bg1"/>
                </a:solidFill>
              </a:rPr>
              <a:t>Ipsum</a:t>
            </a:r>
            <a:r>
              <a:rPr lang="en-US" altLang="zh-CN" sz="1100" dirty="0">
                <a:solidFill>
                  <a:schemeClr val="bg1"/>
                </a:solidFill>
              </a:rPr>
              <a:t> has been the industry's standard. </a:t>
            </a:r>
            <a:r>
              <a:rPr lang="en-US" altLang="zh-CN" sz="1100" dirty="0" err="1">
                <a:solidFill>
                  <a:schemeClr val="bg1"/>
                </a:solidFill>
              </a:rPr>
              <a:t>Lorem</a:t>
            </a:r>
            <a:r>
              <a:rPr lang="en-US" altLang="zh-CN" sz="1100" dirty="0">
                <a:solidFill>
                  <a:schemeClr val="bg1"/>
                </a:solidFill>
              </a:rPr>
              <a:t> </a:t>
            </a:r>
            <a:r>
              <a:rPr lang="en-US" altLang="zh-CN" sz="1100" dirty="0" err="1">
                <a:solidFill>
                  <a:schemeClr val="bg1"/>
                </a:solidFill>
              </a:rPr>
              <a:t>Ipsum</a:t>
            </a:r>
            <a:r>
              <a:rPr lang="en-US" altLang="zh-CN" sz="1100" dirty="0">
                <a:solidFill>
                  <a:schemeClr val="bg1"/>
                </a:solidFill>
              </a:rPr>
              <a:t> is simply dummy text of the printing and more.</a:t>
            </a:r>
          </a:p>
        </p:txBody>
      </p:sp>
      <p:sp>
        <p:nvSpPr>
          <p:cNvPr id="15" name="TextBox 64"/>
          <p:cNvSpPr>
            <a:spLocks noChangeArrowheads="1"/>
          </p:cNvSpPr>
          <p:nvPr/>
        </p:nvSpPr>
        <p:spPr bwMode="auto">
          <a:xfrm>
            <a:off x="1650223" y="2265081"/>
            <a:ext cx="3113531" cy="1569660"/>
          </a:xfrm>
          <a:prstGeom prst="rect">
            <a:avLst/>
          </a:prstGeom>
          <a:noFill/>
          <a:ln w="9525">
            <a:noFill/>
            <a:miter lim="800000"/>
            <a:headEnd/>
            <a:tailEnd/>
          </a:ln>
        </p:spPr>
        <p:txBody>
          <a:bodyPr wrap="square" lIns="91440" tIns="45720" rIns="91440" bIns="45720">
            <a:spAutoFit/>
          </a:bodyPr>
          <a:lstStyle/>
          <a:p>
            <a:pPr algn="r"/>
            <a:r>
              <a:rPr lang="en-US" altLang="zh-CN" sz="9600" dirty="0">
                <a:solidFill>
                  <a:schemeClr val="bg1"/>
                </a:solidFill>
                <a:latin typeface="Agency FB" panose="020B0503020202020204" pitchFamily="34" charset="0"/>
                <a:cs typeface="+mn-ea"/>
                <a:sym typeface="+mn-lt"/>
              </a:rPr>
              <a:t>THREE</a:t>
            </a:r>
            <a:endParaRPr lang="zh-CN" altLang="en-US" sz="9600" dirty="0">
              <a:solidFill>
                <a:schemeClr val="bg1"/>
              </a:solidFill>
              <a:latin typeface="Agency FB" panose="020B0503020202020204" pitchFamily="34" charset="0"/>
              <a:cs typeface="+mn-ea"/>
              <a:sym typeface="+mn-lt"/>
            </a:endParaRPr>
          </a:p>
        </p:txBody>
      </p:sp>
      <p:sp>
        <p:nvSpPr>
          <p:cNvPr id="16" name="矩形 15" descr="e7d195523061f1c01ef2b70529884c179423570dbaad84926380ABC1F97BAEF0C8FC051856578EAB7874501A1FFE158C4981707381814BCC4D9A8E3554438DEE4FBCF5A5B4D2A8B0989AB57E8BAC65EBE4A47EBC1CA324CC3D31887AE1D3142DFDFB8CB2971DE257BDD692CB343E3DE7AF9A97A699C95B8734FC7A239B42FAB74F68B1078AB6C195826659C8CB4EAA13"/>
          <p:cNvSpPr/>
          <p:nvPr/>
        </p:nvSpPr>
        <p:spPr>
          <a:xfrm>
            <a:off x="1460500" y="1639987"/>
            <a:ext cx="9271000" cy="3374827"/>
          </a:xfrm>
          <a:prstGeom prst="rect">
            <a:avLst/>
          </a:prstGeom>
          <a:noFill/>
          <a:ln w="76200">
            <a:solidFill>
              <a:schemeClr val="bg1"/>
            </a:solidFill>
          </a:ln>
          <a:effectLst>
            <a:outerShdw blurRad="355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4046993" y="4262832"/>
            <a:ext cx="2837987" cy="2596529"/>
          </a:xfrm>
          <a:prstGeom prst="rect">
            <a:avLst/>
          </a:prstGeom>
        </p:spPr>
      </p:pic>
      <p:pic>
        <p:nvPicPr>
          <p:cNvPr id="22" name="图片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7585297" y="126799"/>
            <a:ext cx="2209802" cy="2362604"/>
          </a:xfrm>
          <a:prstGeom prst="rect">
            <a:avLst/>
          </a:prstGeom>
        </p:spPr>
      </p:pic>
    </p:spTree>
    <p:extLst>
      <p:ext uri="{BB962C8B-B14F-4D97-AF65-F5344CB8AC3E}">
        <p14:creationId xmlns:p14="http://schemas.microsoft.com/office/powerpoint/2010/main" val="389615484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2" accel="38000" fill="hold" grpId="0" nodeType="afterEffect" p14:presetBounceEnd="64000">
                                      <p:stCondLst>
                                        <p:cond delay="0"/>
                                      </p:stCondLst>
                                      <p:iterate type="lt">
                                        <p:tmPct val="10000"/>
                                      </p:iterate>
                                      <p:childTnLst>
                                        <p:set>
                                          <p:cBhvr>
                                            <p:cTn id="17" dur="1" fill="hold">
                                              <p:stCondLst>
                                                <p:cond delay="0"/>
                                              </p:stCondLst>
                                            </p:cTn>
                                            <p:tgtEl>
                                              <p:spTgt spid="14"/>
                                            </p:tgtEl>
                                            <p:attrNameLst>
                                              <p:attrName>style.visibility</p:attrName>
                                            </p:attrNameLst>
                                          </p:cBhvr>
                                          <p:to>
                                            <p:strVal val="visible"/>
                                          </p:to>
                                        </p:set>
                                        <p:anim calcmode="lin" valueType="num" p14:bounceEnd="64000">
                                          <p:cBhvr additive="base">
                                            <p:cTn id="18" dur="750" fill="hold"/>
                                            <p:tgtEl>
                                              <p:spTgt spid="14"/>
                                            </p:tgtEl>
                                            <p:attrNameLst>
                                              <p:attrName>ppt_x</p:attrName>
                                            </p:attrNameLst>
                                          </p:cBhvr>
                                          <p:tavLst>
                                            <p:tav tm="0">
                                              <p:val>
                                                <p:strVal val="1+#ppt_w/2"/>
                                              </p:val>
                                            </p:tav>
                                            <p:tav tm="100000">
                                              <p:val>
                                                <p:strVal val="#ppt_x"/>
                                              </p:val>
                                            </p:tav>
                                          </p:tavLst>
                                        </p:anim>
                                        <p:anim calcmode="lin" valueType="num" p14:bounceEnd="64000">
                                          <p:cBhvr additive="base">
                                            <p:cTn id="19" dur="750" fill="hold"/>
                                            <p:tgtEl>
                                              <p:spTgt spid="14"/>
                                            </p:tgtEl>
                                            <p:attrNameLst>
                                              <p:attrName>ppt_y</p:attrName>
                                            </p:attrNameLst>
                                          </p:cBhvr>
                                          <p:tavLst>
                                            <p:tav tm="0">
                                              <p:val>
                                                <p:strVal val="#ppt_y"/>
                                              </p:val>
                                            </p:tav>
                                            <p:tav tm="100000">
                                              <p:val>
                                                <p:strVal val="#ppt_y"/>
                                              </p:val>
                                            </p:tav>
                                          </p:tavLst>
                                        </p:anim>
                                      </p:childTnLst>
                                    </p:cTn>
                                  </p:par>
                                </p:childTnLst>
                              </p:cTn>
                            </p:par>
                            <p:par>
                              <p:cTn id="20" fill="hold">
                                <p:stCondLst>
                                  <p:cond delay="3150"/>
                                </p:stCondLst>
                                <p:childTnLst>
                                  <p:par>
                                    <p:cTn id="21" presetID="22" presetClass="entr" presetSubtype="1"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up)">
                                          <p:cBhvr>
                                            <p:cTn id="23" dur="500"/>
                                            <p:tgtEl>
                                              <p:spTgt spid="19"/>
                                            </p:tgtEl>
                                          </p:cBhvr>
                                        </p:animEffect>
                                      </p:childTnLst>
                                    </p:cTn>
                                  </p:par>
                                  <p:par>
                                    <p:cTn id="24" presetID="2" presetClass="entr" presetSubtype="3"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1+#ppt_w/2"/>
                                              </p:val>
                                            </p:tav>
                                            <p:tav tm="100000">
                                              <p:val>
                                                <p:strVal val="#ppt_x"/>
                                              </p:val>
                                            </p:tav>
                                          </p:tavLst>
                                        </p:anim>
                                        <p:anim calcmode="lin" valueType="num">
                                          <p:cBhvr additive="base">
                                            <p:cTn id="27" dur="500" fill="hold"/>
                                            <p:tgtEl>
                                              <p:spTgt spid="17"/>
                                            </p:tgtEl>
                                            <p:attrNameLst>
                                              <p:attrName>ppt_y</p:attrName>
                                            </p:attrNameLst>
                                          </p:cBhvr>
                                          <p:tavLst>
                                            <p:tav tm="0">
                                              <p:val>
                                                <p:strVal val="0-#ppt_h/2"/>
                                              </p:val>
                                            </p:tav>
                                            <p:tav tm="100000">
                                              <p:val>
                                                <p:strVal val="#ppt_y"/>
                                              </p:val>
                                            </p:tav>
                                          </p:tavLst>
                                        </p:anim>
                                      </p:childTnLst>
                                    </p:cTn>
                                  </p:par>
                                  <p:par>
                                    <p:cTn id="28" presetID="2" presetClass="entr" presetSubtype="3" fill="hold" nodeType="withEffect">
                                      <p:stCondLst>
                                        <p:cond delay="10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1+#ppt_w/2"/>
                                              </p:val>
                                            </p:tav>
                                            <p:tav tm="100000">
                                              <p:val>
                                                <p:strVal val="#ppt_x"/>
                                              </p:val>
                                            </p:tav>
                                          </p:tavLst>
                                        </p:anim>
                                        <p:anim calcmode="lin" valueType="num">
                                          <p:cBhvr additive="base">
                                            <p:cTn id="31" dur="500" fill="hold"/>
                                            <p:tgtEl>
                                              <p:spTgt spid="18"/>
                                            </p:tgtEl>
                                            <p:attrNameLst>
                                              <p:attrName>ppt_y</p:attrName>
                                            </p:attrNameLst>
                                          </p:cBhvr>
                                          <p:tavLst>
                                            <p:tav tm="0">
                                              <p:val>
                                                <p:strVal val="0-#ppt_h/2"/>
                                              </p:val>
                                            </p:tav>
                                            <p:tav tm="100000">
                                              <p:val>
                                                <p:strVal val="#ppt_y"/>
                                              </p:val>
                                            </p:tav>
                                          </p:tavLst>
                                        </p:anim>
                                      </p:childTnLst>
                                    </p:cTn>
                                  </p:par>
                                  <p:par>
                                    <p:cTn id="32" presetID="2" presetClass="entr" presetSubtype="12" fill="hold" nodeType="withEffect">
                                      <p:stCondLst>
                                        <p:cond delay="20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0-#ppt_w/2"/>
                                              </p:val>
                                            </p:tav>
                                            <p:tav tm="100000">
                                              <p:val>
                                                <p:strVal val="#ppt_x"/>
                                              </p:val>
                                            </p:tav>
                                          </p:tavLst>
                                        </p:anim>
                                        <p:anim calcmode="lin" valueType="num">
                                          <p:cBhvr additive="base">
                                            <p:cTn id="35"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9" grpId="0"/>
          <p:bldP spid="15" grpId="0"/>
          <p:bldP spid="1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2" accel="38000" fill="hold" grpId="0" nodeType="afterEffect">
                                      <p:stCondLst>
                                        <p:cond delay="0"/>
                                      </p:stCondLst>
                                      <p:iterate type="lt">
                                        <p:tmPct val="10000"/>
                                      </p:iterate>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750" fill="hold"/>
                                            <p:tgtEl>
                                              <p:spTgt spid="14"/>
                                            </p:tgtEl>
                                            <p:attrNameLst>
                                              <p:attrName>ppt_x</p:attrName>
                                            </p:attrNameLst>
                                          </p:cBhvr>
                                          <p:tavLst>
                                            <p:tav tm="0">
                                              <p:val>
                                                <p:strVal val="1+#ppt_w/2"/>
                                              </p:val>
                                            </p:tav>
                                            <p:tav tm="100000">
                                              <p:val>
                                                <p:strVal val="#ppt_x"/>
                                              </p:val>
                                            </p:tav>
                                          </p:tavLst>
                                        </p:anim>
                                        <p:anim calcmode="lin" valueType="num">
                                          <p:cBhvr additive="base">
                                            <p:cTn id="19" dur="750" fill="hold"/>
                                            <p:tgtEl>
                                              <p:spTgt spid="14"/>
                                            </p:tgtEl>
                                            <p:attrNameLst>
                                              <p:attrName>ppt_y</p:attrName>
                                            </p:attrNameLst>
                                          </p:cBhvr>
                                          <p:tavLst>
                                            <p:tav tm="0">
                                              <p:val>
                                                <p:strVal val="#ppt_y"/>
                                              </p:val>
                                            </p:tav>
                                            <p:tav tm="100000">
                                              <p:val>
                                                <p:strVal val="#ppt_y"/>
                                              </p:val>
                                            </p:tav>
                                          </p:tavLst>
                                        </p:anim>
                                      </p:childTnLst>
                                    </p:cTn>
                                  </p:par>
                                </p:childTnLst>
                              </p:cTn>
                            </p:par>
                            <p:par>
                              <p:cTn id="20" fill="hold">
                                <p:stCondLst>
                                  <p:cond delay="3150"/>
                                </p:stCondLst>
                                <p:childTnLst>
                                  <p:par>
                                    <p:cTn id="21" presetID="22" presetClass="entr" presetSubtype="1"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up)">
                                          <p:cBhvr>
                                            <p:cTn id="23" dur="500"/>
                                            <p:tgtEl>
                                              <p:spTgt spid="19"/>
                                            </p:tgtEl>
                                          </p:cBhvr>
                                        </p:animEffect>
                                      </p:childTnLst>
                                    </p:cTn>
                                  </p:par>
                                  <p:par>
                                    <p:cTn id="24" presetID="2" presetClass="entr" presetSubtype="3"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1+#ppt_w/2"/>
                                              </p:val>
                                            </p:tav>
                                            <p:tav tm="100000">
                                              <p:val>
                                                <p:strVal val="#ppt_x"/>
                                              </p:val>
                                            </p:tav>
                                          </p:tavLst>
                                        </p:anim>
                                        <p:anim calcmode="lin" valueType="num">
                                          <p:cBhvr additive="base">
                                            <p:cTn id="27" dur="500" fill="hold"/>
                                            <p:tgtEl>
                                              <p:spTgt spid="17"/>
                                            </p:tgtEl>
                                            <p:attrNameLst>
                                              <p:attrName>ppt_y</p:attrName>
                                            </p:attrNameLst>
                                          </p:cBhvr>
                                          <p:tavLst>
                                            <p:tav tm="0">
                                              <p:val>
                                                <p:strVal val="0-#ppt_h/2"/>
                                              </p:val>
                                            </p:tav>
                                            <p:tav tm="100000">
                                              <p:val>
                                                <p:strVal val="#ppt_y"/>
                                              </p:val>
                                            </p:tav>
                                          </p:tavLst>
                                        </p:anim>
                                      </p:childTnLst>
                                    </p:cTn>
                                  </p:par>
                                  <p:par>
                                    <p:cTn id="28" presetID="2" presetClass="entr" presetSubtype="3" fill="hold" nodeType="withEffect">
                                      <p:stCondLst>
                                        <p:cond delay="10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1+#ppt_w/2"/>
                                              </p:val>
                                            </p:tav>
                                            <p:tav tm="100000">
                                              <p:val>
                                                <p:strVal val="#ppt_x"/>
                                              </p:val>
                                            </p:tav>
                                          </p:tavLst>
                                        </p:anim>
                                        <p:anim calcmode="lin" valueType="num">
                                          <p:cBhvr additive="base">
                                            <p:cTn id="31" dur="500" fill="hold"/>
                                            <p:tgtEl>
                                              <p:spTgt spid="18"/>
                                            </p:tgtEl>
                                            <p:attrNameLst>
                                              <p:attrName>ppt_y</p:attrName>
                                            </p:attrNameLst>
                                          </p:cBhvr>
                                          <p:tavLst>
                                            <p:tav tm="0">
                                              <p:val>
                                                <p:strVal val="0-#ppt_h/2"/>
                                              </p:val>
                                            </p:tav>
                                            <p:tav tm="100000">
                                              <p:val>
                                                <p:strVal val="#ppt_y"/>
                                              </p:val>
                                            </p:tav>
                                          </p:tavLst>
                                        </p:anim>
                                      </p:childTnLst>
                                    </p:cTn>
                                  </p:par>
                                  <p:par>
                                    <p:cTn id="32" presetID="2" presetClass="entr" presetSubtype="12" fill="hold" nodeType="withEffect">
                                      <p:stCondLst>
                                        <p:cond delay="20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0-#ppt_w/2"/>
                                              </p:val>
                                            </p:tav>
                                            <p:tav tm="100000">
                                              <p:val>
                                                <p:strVal val="#ppt_x"/>
                                              </p:val>
                                            </p:tav>
                                          </p:tavLst>
                                        </p:anim>
                                        <p:anim calcmode="lin" valueType="num">
                                          <p:cBhvr additive="base">
                                            <p:cTn id="35"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9" grpId="0"/>
          <p:bldP spid="15" grpId="0"/>
          <p:bldP spid="16" grpId="0" animBg="1"/>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4308616" y="2095854"/>
            <a:ext cx="3574768" cy="600164"/>
          </a:xfrm>
          <a:prstGeom prst="rect">
            <a:avLst/>
          </a:prstGeom>
          <a:noFill/>
        </p:spPr>
        <p:txBody>
          <a:bodyPr wrap="square">
            <a:spAutoFit/>
          </a:bodyPr>
          <a:lstStyle/>
          <a:p>
            <a:pPr marL="0" indent="0" algn="ctr" defTabSz="1450940" fontAlgn="auto">
              <a:spcBef>
                <a:spcPts val="0"/>
              </a:spcBef>
              <a:spcAft>
                <a:spcPts val="0"/>
              </a:spcAft>
              <a:buNone/>
              <a:defRPr/>
            </a:pPr>
            <a:r>
              <a:rPr lang="en-US" altLang="zh-CN" sz="1100" dirty="0" err="1">
                <a:solidFill>
                  <a:schemeClr val="tx1">
                    <a:lumMod val="75000"/>
                    <a:lumOff val="25000"/>
                  </a:schemeClr>
                </a:solidFill>
              </a:rPr>
              <a:t>Lorem</a:t>
            </a:r>
            <a:r>
              <a:rPr lang="en-US" altLang="zh-CN" sz="1100" dirty="0">
                <a:solidFill>
                  <a:schemeClr val="tx1">
                    <a:lumMod val="75000"/>
                    <a:lumOff val="25000"/>
                  </a:schemeClr>
                </a:solidFill>
              </a:rPr>
              <a:t> </a:t>
            </a:r>
            <a:r>
              <a:rPr lang="en-US" altLang="zh-CN" sz="1100" dirty="0" err="1">
                <a:solidFill>
                  <a:schemeClr val="tx1">
                    <a:lumMod val="75000"/>
                    <a:lumOff val="25000"/>
                  </a:schemeClr>
                </a:solidFill>
              </a:rPr>
              <a:t>ipsum</a:t>
            </a:r>
            <a:r>
              <a:rPr lang="en-US" altLang="zh-CN" sz="1100" dirty="0">
                <a:solidFill>
                  <a:schemeClr val="tx1">
                    <a:lumMod val="75000"/>
                    <a:lumOff val="25000"/>
                  </a:schemeClr>
                </a:solidFill>
              </a:rPr>
              <a:t> dolor sit </a:t>
            </a:r>
            <a:r>
              <a:rPr lang="en-US" altLang="zh-CN" sz="1100" dirty="0" err="1">
                <a:solidFill>
                  <a:schemeClr val="tx1">
                    <a:lumMod val="75000"/>
                    <a:lumOff val="25000"/>
                  </a:schemeClr>
                </a:solidFill>
              </a:rPr>
              <a:t>amet</a:t>
            </a:r>
            <a:r>
              <a:rPr lang="en-US" altLang="zh-CN" sz="1100" dirty="0">
                <a:solidFill>
                  <a:schemeClr val="tx1">
                    <a:lumMod val="75000"/>
                    <a:lumOff val="25000"/>
                  </a:schemeClr>
                </a:solidFill>
              </a:rPr>
              <a:t>, </a:t>
            </a:r>
            <a:r>
              <a:rPr lang="en-US" altLang="zh-CN" sz="1100" dirty="0" err="1">
                <a:solidFill>
                  <a:schemeClr val="tx1">
                    <a:lumMod val="75000"/>
                    <a:lumOff val="25000"/>
                  </a:schemeClr>
                </a:solidFill>
              </a:rPr>
              <a:t>consectetur</a:t>
            </a:r>
            <a:r>
              <a:rPr lang="en-US" altLang="zh-CN" sz="1100" dirty="0">
                <a:solidFill>
                  <a:schemeClr val="tx1">
                    <a:lumMod val="75000"/>
                    <a:lumOff val="25000"/>
                  </a:schemeClr>
                </a:solidFill>
              </a:rPr>
              <a:t> </a:t>
            </a:r>
            <a:r>
              <a:rPr lang="en-US" altLang="zh-CN" sz="1100" dirty="0" err="1">
                <a:solidFill>
                  <a:schemeClr val="tx1">
                    <a:lumMod val="75000"/>
                    <a:lumOff val="25000"/>
                  </a:schemeClr>
                </a:solidFill>
              </a:rPr>
              <a:t>adipisicing</a:t>
            </a:r>
            <a:r>
              <a:rPr lang="en-US" altLang="zh-CN" sz="1100" dirty="0">
                <a:solidFill>
                  <a:schemeClr val="tx1">
                    <a:lumMod val="75000"/>
                    <a:lumOff val="25000"/>
                  </a:schemeClr>
                </a:solidFill>
              </a:rPr>
              <a:t> </a:t>
            </a:r>
            <a:r>
              <a:rPr lang="en-US" altLang="zh-CN" sz="1100" dirty="0" err="1">
                <a:solidFill>
                  <a:schemeClr val="tx1">
                    <a:lumMod val="75000"/>
                    <a:lumOff val="25000"/>
                  </a:schemeClr>
                </a:solidFill>
              </a:rPr>
              <a:t>elit</a:t>
            </a:r>
            <a:r>
              <a:rPr lang="en-US" altLang="zh-CN" sz="1100" dirty="0">
                <a:solidFill>
                  <a:schemeClr val="tx1">
                    <a:lumMod val="75000"/>
                    <a:lumOff val="25000"/>
                  </a:schemeClr>
                </a:solidFill>
              </a:rPr>
              <a:t>, </a:t>
            </a:r>
            <a:r>
              <a:rPr lang="en-US" altLang="zh-CN" sz="1100" dirty="0" err="1">
                <a:solidFill>
                  <a:schemeClr val="tx1">
                    <a:lumMod val="75000"/>
                    <a:lumOff val="25000"/>
                  </a:schemeClr>
                </a:solidFill>
              </a:rPr>
              <a:t>sed</a:t>
            </a:r>
            <a:r>
              <a:rPr lang="en-US" altLang="zh-CN" sz="1100" dirty="0">
                <a:solidFill>
                  <a:schemeClr val="tx1">
                    <a:lumMod val="75000"/>
                    <a:lumOff val="25000"/>
                  </a:schemeClr>
                </a:solidFill>
              </a:rPr>
              <a:t> do </a:t>
            </a:r>
            <a:r>
              <a:rPr lang="en-US" altLang="zh-CN" sz="1100" dirty="0" err="1">
                <a:solidFill>
                  <a:schemeClr val="tx1">
                    <a:lumMod val="75000"/>
                    <a:lumOff val="25000"/>
                  </a:schemeClr>
                </a:solidFill>
              </a:rPr>
              <a:t>eiusmod</a:t>
            </a:r>
            <a:r>
              <a:rPr lang="en-US" altLang="zh-CN" sz="1100" dirty="0">
                <a:solidFill>
                  <a:schemeClr val="tx1">
                    <a:lumMod val="75000"/>
                    <a:lumOff val="25000"/>
                  </a:schemeClr>
                </a:solidFill>
              </a:rPr>
              <a:t> </a:t>
            </a:r>
            <a:r>
              <a:rPr lang="en-US" altLang="zh-CN" sz="1100" dirty="0" err="1">
                <a:solidFill>
                  <a:schemeClr val="tx1">
                    <a:lumMod val="75000"/>
                    <a:lumOff val="25000"/>
                  </a:schemeClr>
                </a:solidFill>
              </a:rPr>
              <a:t>tempor</a:t>
            </a:r>
            <a:r>
              <a:rPr lang="en-US" altLang="zh-CN" sz="1100" dirty="0">
                <a:solidFill>
                  <a:schemeClr val="tx1">
                    <a:lumMod val="75000"/>
                    <a:lumOff val="25000"/>
                  </a:schemeClr>
                </a:solidFill>
              </a:rPr>
              <a:t> </a:t>
            </a:r>
            <a:r>
              <a:rPr lang="en-US" altLang="zh-CN" sz="1100" dirty="0" err="1">
                <a:solidFill>
                  <a:schemeClr val="tx1">
                    <a:lumMod val="75000"/>
                    <a:lumOff val="25000"/>
                  </a:schemeClr>
                </a:solidFill>
              </a:rPr>
              <a:t>incididunt</a:t>
            </a:r>
            <a:r>
              <a:rPr lang="en-US" altLang="zh-CN" sz="1100" dirty="0">
                <a:solidFill>
                  <a:schemeClr val="tx1">
                    <a:lumMod val="75000"/>
                    <a:lumOff val="25000"/>
                  </a:schemeClr>
                </a:solidFill>
              </a:rPr>
              <a:t> </a:t>
            </a:r>
            <a:r>
              <a:rPr lang="en-US" altLang="zh-CN" sz="1100" dirty="0" err="1">
                <a:solidFill>
                  <a:schemeClr val="tx1">
                    <a:lumMod val="75000"/>
                    <a:lumOff val="25000"/>
                  </a:schemeClr>
                </a:solidFill>
              </a:rPr>
              <a:t>ut</a:t>
            </a:r>
            <a:r>
              <a:rPr lang="en-US" altLang="zh-CN" sz="1100" dirty="0">
                <a:solidFill>
                  <a:schemeClr val="tx1">
                    <a:lumMod val="75000"/>
                    <a:lumOff val="25000"/>
                  </a:schemeClr>
                </a:solidFill>
              </a:rPr>
              <a:t> </a:t>
            </a:r>
            <a:r>
              <a:rPr lang="en-US" altLang="zh-CN" sz="1100" dirty="0" err="1">
                <a:solidFill>
                  <a:schemeClr val="tx1">
                    <a:lumMod val="75000"/>
                    <a:lumOff val="25000"/>
                  </a:schemeClr>
                </a:solidFill>
              </a:rPr>
              <a:t>labore</a:t>
            </a:r>
            <a:r>
              <a:rPr lang="en-US" altLang="zh-CN" sz="1100" dirty="0">
                <a:solidFill>
                  <a:schemeClr val="tx1">
                    <a:lumMod val="75000"/>
                    <a:lumOff val="25000"/>
                  </a:schemeClr>
                </a:solidFill>
              </a:rPr>
              <a:t> et </a:t>
            </a:r>
            <a:r>
              <a:rPr lang="en-US" altLang="zh-CN" sz="1100" dirty="0" err="1">
                <a:solidFill>
                  <a:schemeClr val="tx1">
                    <a:lumMod val="75000"/>
                    <a:lumOff val="25000"/>
                  </a:schemeClr>
                </a:solidFill>
              </a:rPr>
              <a:t>dolore</a:t>
            </a:r>
            <a:r>
              <a:rPr lang="en-US" altLang="zh-CN" sz="1100" dirty="0">
                <a:solidFill>
                  <a:schemeClr val="tx1">
                    <a:lumMod val="75000"/>
                    <a:lumOff val="25000"/>
                  </a:schemeClr>
                </a:solidFill>
              </a:rPr>
              <a:t> magna </a:t>
            </a:r>
            <a:r>
              <a:rPr lang="en-US" altLang="zh-CN" sz="1100" dirty="0" err="1">
                <a:solidFill>
                  <a:schemeClr val="tx1">
                    <a:lumMod val="75000"/>
                    <a:lumOff val="25000"/>
                  </a:schemeClr>
                </a:solidFill>
              </a:rPr>
              <a:t>aliqua</a:t>
            </a:r>
            <a:r>
              <a:rPr lang="en-US" altLang="zh-CN" sz="1100" dirty="0">
                <a:solidFill>
                  <a:schemeClr val="tx1">
                    <a:lumMod val="75000"/>
                    <a:lumOff val="25000"/>
                  </a:schemeClr>
                </a:solidFill>
              </a:rPr>
              <a:t>. </a:t>
            </a:r>
            <a:r>
              <a:rPr lang="en-US" altLang="zh-CN" sz="1100" dirty="0" err="1">
                <a:solidFill>
                  <a:schemeClr val="tx1">
                    <a:lumMod val="75000"/>
                    <a:lumOff val="25000"/>
                  </a:schemeClr>
                </a:solidFill>
              </a:rPr>
              <a:t>Ut</a:t>
            </a:r>
            <a:r>
              <a:rPr lang="en-US" altLang="zh-CN" sz="1100" dirty="0">
                <a:solidFill>
                  <a:schemeClr val="tx1">
                    <a:lumMod val="75000"/>
                    <a:lumOff val="25000"/>
                  </a:schemeClr>
                </a:solidFill>
              </a:rPr>
              <a:t> </a:t>
            </a:r>
            <a:r>
              <a:rPr lang="en-US" altLang="zh-CN" sz="1100" dirty="0" err="1">
                <a:solidFill>
                  <a:schemeClr val="tx1">
                    <a:lumMod val="75000"/>
                    <a:lumOff val="25000"/>
                  </a:schemeClr>
                </a:solidFill>
              </a:rPr>
              <a:t>enim</a:t>
            </a:r>
            <a:r>
              <a:rPr lang="en-US" altLang="zh-CN" sz="1100" dirty="0">
                <a:solidFill>
                  <a:schemeClr val="tx1">
                    <a:lumMod val="75000"/>
                    <a:lumOff val="25000"/>
                  </a:schemeClr>
                </a:solidFill>
              </a:rPr>
              <a:t> ad minim </a:t>
            </a:r>
            <a:r>
              <a:rPr lang="en-US" altLang="zh-CN" sz="1100" dirty="0" err="1">
                <a:solidFill>
                  <a:schemeClr val="tx1">
                    <a:lumMod val="75000"/>
                    <a:lumOff val="25000"/>
                  </a:schemeClr>
                </a:solidFill>
              </a:rPr>
              <a:t>veniam</a:t>
            </a:r>
            <a:endParaRPr lang="en-US" altLang="zh-CN" sz="1100" dirty="0">
              <a:solidFill>
                <a:schemeClr val="tx1">
                  <a:lumMod val="75000"/>
                  <a:lumOff val="25000"/>
                </a:schemeClr>
              </a:solidFill>
              <a:cs typeface="Arial" pitchFamily="34" charset="0"/>
            </a:endParaRPr>
          </a:p>
        </p:txBody>
      </p:sp>
      <p:sp>
        <p:nvSpPr>
          <p:cNvPr id="4" name="TextBox 18"/>
          <p:cNvSpPr txBox="1"/>
          <p:nvPr/>
        </p:nvSpPr>
        <p:spPr>
          <a:xfrm>
            <a:off x="3240506" y="3129905"/>
            <a:ext cx="5710990" cy="1077218"/>
          </a:xfrm>
          <a:prstGeom prst="rect">
            <a:avLst/>
          </a:prstGeom>
          <a:noFill/>
          <a:ln>
            <a:noFill/>
          </a:ln>
        </p:spPr>
        <p:txBody>
          <a:bodyPr wrap="square" rtlCol="0">
            <a:spAutoFit/>
          </a:bodyPr>
          <a:lstStyle/>
          <a:p>
            <a:pPr algn="ctr"/>
            <a:r>
              <a:rPr lang="en-US" altLang="zh-CN" sz="6400" b="1" dirty="0">
                <a:solidFill>
                  <a:srgbClr val="569C00"/>
                </a:solidFill>
                <a:latin typeface="Agency FB" panose="020B0503020202020204" pitchFamily="34" charset="0"/>
                <a:ea typeface="微软雅黑" panose="020B0503020204020204" pitchFamily="34" charset="-122"/>
              </a:rPr>
              <a:t>【  YOUR TITLE</a:t>
            </a:r>
            <a:r>
              <a:rPr lang="zh-CN" altLang="en-US" sz="6400" b="1" dirty="0">
                <a:solidFill>
                  <a:srgbClr val="569C00"/>
                </a:solidFill>
                <a:latin typeface="Agency FB" panose="020B0503020202020204" pitchFamily="34" charset="0"/>
                <a:ea typeface="微软雅黑" panose="020B0503020204020204" pitchFamily="34" charset="-122"/>
              </a:rPr>
              <a:t>  </a:t>
            </a:r>
            <a:r>
              <a:rPr lang="en-US" altLang="zh-CN" sz="6400" b="1" dirty="0">
                <a:solidFill>
                  <a:srgbClr val="569C00"/>
                </a:solidFill>
                <a:latin typeface="Agency FB" panose="020B0503020202020204" pitchFamily="34" charset="0"/>
                <a:ea typeface="微软雅黑" panose="020B0503020204020204" pitchFamily="34" charset="-122"/>
              </a:rPr>
              <a:t>】</a:t>
            </a:r>
            <a:endParaRPr lang="zh-CN" altLang="en-US" sz="6400" b="1" dirty="0">
              <a:solidFill>
                <a:srgbClr val="569C00"/>
              </a:solidFill>
              <a:latin typeface="Agency FB" panose="020B0503020202020204" pitchFamily="34" charset="0"/>
              <a:ea typeface="微软雅黑" panose="020B0503020204020204" pitchFamily="34" charset="-122"/>
            </a:endParaRPr>
          </a:p>
        </p:txBody>
      </p:sp>
      <p:sp>
        <p:nvSpPr>
          <p:cNvPr id="5" name="TextBox 18"/>
          <p:cNvSpPr txBox="1"/>
          <p:nvPr/>
        </p:nvSpPr>
        <p:spPr>
          <a:xfrm>
            <a:off x="4895867" y="1644448"/>
            <a:ext cx="2400267" cy="420564"/>
          </a:xfrm>
          <a:prstGeom prst="rect">
            <a:avLst/>
          </a:prstGeom>
          <a:noFill/>
          <a:ln>
            <a:noFill/>
          </a:ln>
        </p:spPr>
        <p:txBody>
          <a:bodyPr wrap="square" rtlCol="0">
            <a:spAutoFit/>
          </a:bodyPr>
          <a:lstStyle/>
          <a:p>
            <a:pPr algn="ctr"/>
            <a:r>
              <a:rPr lang="en-US" altLang="zh-CN" sz="2133" dirty="0">
                <a:solidFill>
                  <a:srgbClr val="569C00"/>
                </a:solidFill>
                <a:latin typeface="Agency FB" panose="020B0503020202020204" pitchFamily="34" charset="0"/>
                <a:ea typeface="微软雅黑" panose="020B0503020204020204" pitchFamily="34" charset="-122"/>
                <a:cs typeface="Arial" panose="020B0604020202020204" pitchFamily="34" charset="0"/>
              </a:rPr>
              <a:t>YOUR TITLE</a:t>
            </a:r>
            <a:endParaRPr lang="zh-CN" altLang="en-US" sz="2133" dirty="0">
              <a:solidFill>
                <a:srgbClr val="569C00"/>
              </a:solidFill>
              <a:latin typeface="Agency FB" panose="020B0503020202020204" pitchFamily="34" charset="0"/>
              <a:ea typeface="微软雅黑" panose="020B0503020204020204" pitchFamily="34" charset="-122"/>
              <a:cs typeface="Arial" panose="020B0604020202020204" pitchFamily="34" charset="0"/>
            </a:endParaRPr>
          </a:p>
        </p:txBody>
      </p:sp>
      <p:sp>
        <p:nvSpPr>
          <p:cNvPr id="6" name="矩形 5"/>
          <p:cNvSpPr/>
          <p:nvPr/>
        </p:nvSpPr>
        <p:spPr>
          <a:xfrm>
            <a:off x="1318634" y="3512592"/>
            <a:ext cx="2363448" cy="938719"/>
          </a:xfrm>
          <a:prstGeom prst="rect">
            <a:avLst/>
          </a:prstGeom>
          <a:noFill/>
        </p:spPr>
        <p:txBody>
          <a:bodyPr wrap="square">
            <a:spAutoFit/>
          </a:bodyPr>
          <a:lstStyle/>
          <a:p>
            <a:pPr marL="0" indent="0" algn="ctr" defTabSz="1450940" fontAlgn="auto">
              <a:spcBef>
                <a:spcPts val="0"/>
              </a:spcBef>
              <a:spcAft>
                <a:spcPts val="0"/>
              </a:spcAft>
              <a:buNone/>
              <a:defRPr/>
            </a:pPr>
            <a:r>
              <a:rPr lang="en-US" altLang="zh-CN" sz="1100" dirty="0" err="1">
                <a:solidFill>
                  <a:schemeClr val="tx1">
                    <a:lumMod val="75000"/>
                    <a:lumOff val="25000"/>
                  </a:schemeClr>
                </a:solidFill>
              </a:rPr>
              <a:t>Lorem</a:t>
            </a:r>
            <a:r>
              <a:rPr lang="en-US" altLang="zh-CN" sz="1100" dirty="0">
                <a:solidFill>
                  <a:schemeClr val="tx1">
                    <a:lumMod val="75000"/>
                    <a:lumOff val="25000"/>
                  </a:schemeClr>
                </a:solidFill>
              </a:rPr>
              <a:t> </a:t>
            </a:r>
            <a:r>
              <a:rPr lang="en-US" altLang="zh-CN" sz="1100" dirty="0" err="1">
                <a:solidFill>
                  <a:schemeClr val="tx1">
                    <a:lumMod val="75000"/>
                    <a:lumOff val="25000"/>
                  </a:schemeClr>
                </a:solidFill>
              </a:rPr>
              <a:t>ipsum</a:t>
            </a:r>
            <a:r>
              <a:rPr lang="en-US" altLang="zh-CN" sz="1100" dirty="0">
                <a:solidFill>
                  <a:schemeClr val="tx1">
                    <a:lumMod val="75000"/>
                    <a:lumOff val="25000"/>
                  </a:schemeClr>
                </a:solidFill>
              </a:rPr>
              <a:t> dolor sit </a:t>
            </a:r>
            <a:r>
              <a:rPr lang="en-US" altLang="zh-CN" sz="1100" dirty="0" err="1">
                <a:solidFill>
                  <a:schemeClr val="tx1">
                    <a:lumMod val="75000"/>
                    <a:lumOff val="25000"/>
                  </a:schemeClr>
                </a:solidFill>
              </a:rPr>
              <a:t>amet</a:t>
            </a:r>
            <a:r>
              <a:rPr lang="en-US" altLang="zh-CN" sz="1100" dirty="0">
                <a:solidFill>
                  <a:schemeClr val="tx1">
                    <a:lumMod val="75000"/>
                    <a:lumOff val="25000"/>
                  </a:schemeClr>
                </a:solidFill>
              </a:rPr>
              <a:t>, </a:t>
            </a:r>
            <a:r>
              <a:rPr lang="en-US" altLang="zh-CN" sz="1100" dirty="0" err="1">
                <a:solidFill>
                  <a:schemeClr val="tx1">
                    <a:lumMod val="75000"/>
                    <a:lumOff val="25000"/>
                  </a:schemeClr>
                </a:solidFill>
              </a:rPr>
              <a:t>consectetur</a:t>
            </a:r>
            <a:r>
              <a:rPr lang="en-US" altLang="zh-CN" sz="1100" dirty="0">
                <a:solidFill>
                  <a:schemeClr val="tx1">
                    <a:lumMod val="75000"/>
                    <a:lumOff val="25000"/>
                  </a:schemeClr>
                </a:solidFill>
              </a:rPr>
              <a:t> </a:t>
            </a:r>
            <a:r>
              <a:rPr lang="en-US" altLang="zh-CN" sz="1100" dirty="0" err="1">
                <a:solidFill>
                  <a:schemeClr val="tx1">
                    <a:lumMod val="75000"/>
                    <a:lumOff val="25000"/>
                  </a:schemeClr>
                </a:solidFill>
              </a:rPr>
              <a:t>adipisicing</a:t>
            </a:r>
            <a:r>
              <a:rPr lang="en-US" altLang="zh-CN" sz="1100" dirty="0">
                <a:solidFill>
                  <a:schemeClr val="tx1">
                    <a:lumMod val="75000"/>
                    <a:lumOff val="25000"/>
                  </a:schemeClr>
                </a:solidFill>
              </a:rPr>
              <a:t> </a:t>
            </a:r>
            <a:r>
              <a:rPr lang="en-US" altLang="zh-CN" sz="1100" dirty="0" err="1">
                <a:solidFill>
                  <a:schemeClr val="tx1">
                    <a:lumMod val="75000"/>
                    <a:lumOff val="25000"/>
                  </a:schemeClr>
                </a:solidFill>
              </a:rPr>
              <a:t>elit</a:t>
            </a:r>
            <a:r>
              <a:rPr lang="en-US" altLang="zh-CN" sz="1100" dirty="0">
                <a:solidFill>
                  <a:schemeClr val="tx1">
                    <a:lumMod val="75000"/>
                    <a:lumOff val="25000"/>
                  </a:schemeClr>
                </a:solidFill>
              </a:rPr>
              <a:t>, </a:t>
            </a:r>
            <a:r>
              <a:rPr lang="en-US" altLang="zh-CN" sz="1100" dirty="0" err="1">
                <a:solidFill>
                  <a:schemeClr val="tx1">
                    <a:lumMod val="75000"/>
                    <a:lumOff val="25000"/>
                  </a:schemeClr>
                </a:solidFill>
              </a:rPr>
              <a:t>sed</a:t>
            </a:r>
            <a:r>
              <a:rPr lang="en-US" altLang="zh-CN" sz="1100" dirty="0">
                <a:solidFill>
                  <a:schemeClr val="tx1">
                    <a:lumMod val="75000"/>
                    <a:lumOff val="25000"/>
                  </a:schemeClr>
                </a:solidFill>
              </a:rPr>
              <a:t> do </a:t>
            </a:r>
            <a:r>
              <a:rPr lang="en-US" altLang="zh-CN" sz="1100" dirty="0" err="1">
                <a:solidFill>
                  <a:schemeClr val="tx1">
                    <a:lumMod val="75000"/>
                    <a:lumOff val="25000"/>
                  </a:schemeClr>
                </a:solidFill>
              </a:rPr>
              <a:t>eiusmod</a:t>
            </a:r>
            <a:r>
              <a:rPr lang="en-US" altLang="zh-CN" sz="1100" dirty="0">
                <a:solidFill>
                  <a:schemeClr val="tx1">
                    <a:lumMod val="75000"/>
                    <a:lumOff val="25000"/>
                  </a:schemeClr>
                </a:solidFill>
              </a:rPr>
              <a:t> </a:t>
            </a:r>
            <a:r>
              <a:rPr lang="en-US" altLang="zh-CN" sz="1100" dirty="0" err="1">
                <a:solidFill>
                  <a:schemeClr val="tx1">
                    <a:lumMod val="75000"/>
                    <a:lumOff val="25000"/>
                  </a:schemeClr>
                </a:solidFill>
              </a:rPr>
              <a:t>tempor</a:t>
            </a:r>
            <a:r>
              <a:rPr lang="en-US" altLang="zh-CN" sz="1100" dirty="0">
                <a:solidFill>
                  <a:schemeClr val="tx1">
                    <a:lumMod val="75000"/>
                    <a:lumOff val="25000"/>
                  </a:schemeClr>
                </a:solidFill>
              </a:rPr>
              <a:t> </a:t>
            </a:r>
            <a:r>
              <a:rPr lang="en-US" altLang="zh-CN" sz="1100" dirty="0" err="1">
                <a:solidFill>
                  <a:schemeClr val="tx1">
                    <a:lumMod val="75000"/>
                    <a:lumOff val="25000"/>
                  </a:schemeClr>
                </a:solidFill>
              </a:rPr>
              <a:t>incididunt</a:t>
            </a:r>
            <a:r>
              <a:rPr lang="en-US" altLang="zh-CN" sz="1100" dirty="0">
                <a:solidFill>
                  <a:schemeClr val="tx1">
                    <a:lumMod val="75000"/>
                    <a:lumOff val="25000"/>
                  </a:schemeClr>
                </a:solidFill>
              </a:rPr>
              <a:t> </a:t>
            </a:r>
            <a:r>
              <a:rPr lang="en-US" altLang="zh-CN" sz="1100" dirty="0" err="1">
                <a:solidFill>
                  <a:schemeClr val="tx1">
                    <a:lumMod val="75000"/>
                    <a:lumOff val="25000"/>
                  </a:schemeClr>
                </a:solidFill>
              </a:rPr>
              <a:t>ut</a:t>
            </a:r>
            <a:r>
              <a:rPr lang="en-US" altLang="zh-CN" sz="1100" dirty="0">
                <a:solidFill>
                  <a:schemeClr val="tx1">
                    <a:lumMod val="75000"/>
                    <a:lumOff val="25000"/>
                  </a:schemeClr>
                </a:solidFill>
              </a:rPr>
              <a:t> </a:t>
            </a:r>
            <a:r>
              <a:rPr lang="en-US" altLang="zh-CN" sz="1100" dirty="0" err="1">
                <a:solidFill>
                  <a:schemeClr val="tx1">
                    <a:lumMod val="75000"/>
                    <a:lumOff val="25000"/>
                  </a:schemeClr>
                </a:solidFill>
              </a:rPr>
              <a:t>labore</a:t>
            </a:r>
            <a:r>
              <a:rPr lang="en-US" altLang="zh-CN" sz="1100" dirty="0">
                <a:solidFill>
                  <a:schemeClr val="tx1">
                    <a:lumMod val="75000"/>
                    <a:lumOff val="25000"/>
                  </a:schemeClr>
                </a:solidFill>
              </a:rPr>
              <a:t> et </a:t>
            </a:r>
            <a:r>
              <a:rPr lang="en-US" altLang="zh-CN" sz="1100" dirty="0" err="1">
                <a:solidFill>
                  <a:schemeClr val="tx1">
                    <a:lumMod val="75000"/>
                    <a:lumOff val="25000"/>
                  </a:schemeClr>
                </a:solidFill>
              </a:rPr>
              <a:t>dolore</a:t>
            </a:r>
            <a:r>
              <a:rPr lang="en-US" altLang="zh-CN" sz="1100" dirty="0">
                <a:solidFill>
                  <a:schemeClr val="tx1">
                    <a:lumMod val="75000"/>
                    <a:lumOff val="25000"/>
                  </a:schemeClr>
                </a:solidFill>
              </a:rPr>
              <a:t> magna </a:t>
            </a:r>
            <a:r>
              <a:rPr lang="en-US" altLang="zh-CN" sz="1100" dirty="0" err="1">
                <a:solidFill>
                  <a:schemeClr val="tx1">
                    <a:lumMod val="75000"/>
                    <a:lumOff val="25000"/>
                  </a:schemeClr>
                </a:solidFill>
              </a:rPr>
              <a:t>aliqua</a:t>
            </a:r>
            <a:r>
              <a:rPr lang="en-US" altLang="zh-CN" sz="1100" dirty="0">
                <a:solidFill>
                  <a:schemeClr val="tx1">
                    <a:lumMod val="75000"/>
                    <a:lumOff val="25000"/>
                  </a:schemeClr>
                </a:solidFill>
              </a:rPr>
              <a:t>. </a:t>
            </a:r>
            <a:r>
              <a:rPr lang="en-US" altLang="zh-CN" sz="1100" dirty="0" err="1">
                <a:solidFill>
                  <a:schemeClr val="tx1">
                    <a:lumMod val="75000"/>
                    <a:lumOff val="25000"/>
                  </a:schemeClr>
                </a:solidFill>
              </a:rPr>
              <a:t>Ut</a:t>
            </a:r>
            <a:r>
              <a:rPr lang="en-US" altLang="zh-CN" sz="1100" dirty="0">
                <a:solidFill>
                  <a:schemeClr val="tx1">
                    <a:lumMod val="75000"/>
                    <a:lumOff val="25000"/>
                  </a:schemeClr>
                </a:solidFill>
              </a:rPr>
              <a:t> </a:t>
            </a:r>
            <a:r>
              <a:rPr lang="en-US" altLang="zh-CN" sz="1100" dirty="0" err="1">
                <a:solidFill>
                  <a:schemeClr val="tx1">
                    <a:lumMod val="75000"/>
                    <a:lumOff val="25000"/>
                  </a:schemeClr>
                </a:solidFill>
              </a:rPr>
              <a:t>enim</a:t>
            </a:r>
            <a:r>
              <a:rPr lang="en-US" altLang="zh-CN" sz="1100" dirty="0">
                <a:solidFill>
                  <a:schemeClr val="tx1">
                    <a:lumMod val="75000"/>
                    <a:lumOff val="25000"/>
                  </a:schemeClr>
                </a:solidFill>
              </a:rPr>
              <a:t> ad minim </a:t>
            </a:r>
            <a:r>
              <a:rPr lang="en-US" altLang="zh-CN" sz="1100" dirty="0" err="1">
                <a:solidFill>
                  <a:schemeClr val="tx1">
                    <a:lumMod val="75000"/>
                    <a:lumOff val="25000"/>
                  </a:schemeClr>
                </a:solidFill>
              </a:rPr>
              <a:t>veniam</a:t>
            </a:r>
            <a:endParaRPr lang="en-US" altLang="zh-CN" sz="1100" dirty="0">
              <a:solidFill>
                <a:schemeClr val="tx1">
                  <a:lumMod val="75000"/>
                  <a:lumOff val="25000"/>
                </a:schemeClr>
              </a:solidFill>
              <a:cs typeface="Arial" pitchFamily="34" charset="0"/>
            </a:endParaRPr>
          </a:p>
        </p:txBody>
      </p:sp>
      <p:sp>
        <p:nvSpPr>
          <p:cNvPr id="7" name="TextBox 18"/>
          <p:cNvSpPr txBox="1"/>
          <p:nvPr/>
        </p:nvSpPr>
        <p:spPr>
          <a:xfrm>
            <a:off x="1300225" y="3061186"/>
            <a:ext cx="2400267" cy="420564"/>
          </a:xfrm>
          <a:prstGeom prst="rect">
            <a:avLst/>
          </a:prstGeom>
          <a:noFill/>
          <a:ln>
            <a:noFill/>
          </a:ln>
        </p:spPr>
        <p:txBody>
          <a:bodyPr wrap="square" rtlCol="0">
            <a:spAutoFit/>
          </a:bodyPr>
          <a:lstStyle/>
          <a:p>
            <a:pPr algn="ctr"/>
            <a:r>
              <a:rPr lang="en-US" altLang="zh-CN" sz="2133" dirty="0">
                <a:solidFill>
                  <a:srgbClr val="569C00"/>
                </a:solidFill>
                <a:latin typeface="Agency FB" panose="020B0503020202020204" pitchFamily="34" charset="0"/>
                <a:ea typeface="微软雅黑" panose="020B0503020204020204" pitchFamily="34" charset="-122"/>
                <a:cs typeface="Arial" panose="020B0604020202020204" pitchFamily="34" charset="0"/>
              </a:rPr>
              <a:t>YOUR TITLE</a:t>
            </a:r>
            <a:endParaRPr lang="zh-CN" altLang="en-US" sz="2133" dirty="0">
              <a:solidFill>
                <a:srgbClr val="569C00"/>
              </a:solidFill>
              <a:latin typeface="Agency FB" panose="020B0503020202020204" pitchFamily="34" charset="0"/>
              <a:ea typeface="微软雅黑" panose="020B0503020204020204" pitchFamily="34" charset="-122"/>
              <a:cs typeface="Arial" panose="020B0604020202020204" pitchFamily="34" charset="0"/>
            </a:endParaRPr>
          </a:p>
        </p:txBody>
      </p:sp>
      <p:sp>
        <p:nvSpPr>
          <p:cNvPr id="8" name="矩形 7"/>
          <p:cNvSpPr/>
          <p:nvPr/>
        </p:nvSpPr>
        <p:spPr>
          <a:xfrm>
            <a:off x="8662347" y="3512592"/>
            <a:ext cx="2363448" cy="938719"/>
          </a:xfrm>
          <a:prstGeom prst="rect">
            <a:avLst/>
          </a:prstGeom>
        </p:spPr>
        <p:txBody>
          <a:bodyPr wrap="square">
            <a:spAutoFit/>
          </a:bodyPr>
          <a:lstStyle/>
          <a:p>
            <a:pPr marL="0" indent="0" algn="ctr" defTabSz="1450940" fontAlgn="auto">
              <a:spcBef>
                <a:spcPts val="0"/>
              </a:spcBef>
              <a:spcAft>
                <a:spcPts val="0"/>
              </a:spcAft>
              <a:buNone/>
              <a:defRPr/>
            </a:pPr>
            <a:r>
              <a:rPr lang="en-US" altLang="zh-CN" sz="1100" dirty="0" err="1">
                <a:solidFill>
                  <a:schemeClr val="tx1">
                    <a:lumMod val="75000"/>
                    <a:lumOff val="25000"/>
                  </a:schemeClr>
                </a:solidFill>
              </a:rPr>
              <a:t>Lorem</a:t>
            </a:r>
            <a:r>
              <a:rPr lang="en-US" altLang="zh-CN" sz="1100" dirty="0">
                <a:solidFill>
                  <a:schemeClr val="tx1">
                    <a:lumMod val="75000"/>
                    <a:lumOff val="25000"/>
                  </a:schemeClr>
                </a:solidFill>
              </a:rPr>
              <a:t> </a:t>
            </a:r>
            <a:r>
              <a:rPr lang="en-US" altLang="zh-CN" sz="1100" dirty="0" err="1">
                <a:solidFill>
                  <a:schemeClr val="tx1">
                    <a:lumMod val="75000"/>
                    <a:lumOff val="25000"/>
                  </a:schemeClr>
                </a:solidFill>
              </a:rPr>
              <a:t>ipsum</a:t>
            </a:r>
            <a:r>
              <a:rPr lang="en-US" altLang="zh-CN" sz="1100" dirty="0">
                <a:solidFill>
                  <a:schemeClr val="tx1">
                    <a:lumMod val="75000"/>
                    <a:lumOff val="25000"/>
                  </a:schemeClr>
                </a:solidFill>
              </a:rPr>
              <a:t> dolor sit </a:t>
            </a:r>
            <a:r>
              <a:rPr lang="en-US" altLang="zh-CN" sz="1100" dirty="0" err="1">
                <a:solidFill>
                  <a:schemeClr val="tx1">
                    <a:lumMod val="75000"/>
                    <a:lumOff val="25000"/>
                  </a:schemeClr>
                </a:solidFill>
              </a:rPr>
              <a:t>amet</a:t>
            </a:r>
            <a:r>
              <a:rPr lang="en-US" altLang="zh-CN" sz="1100" dirty="0">
                <a:solidFill>
                  <a:schemeClr val="tx1">
                    <a:lumMod val="75000"/>
                    <a:lumOff val="25000"/>
                  </a:schemeClr>
                </a:solidFill>
              </a:rPr>
              <a:t>, </a:t>
            </a:r>
            <a:r>
              <a:rPr lang="en-US" altLang="zh-CN" sz="1100" dirty="0" err="1">
                <a:solidFill>
                  <a:schemeClr val="tx1">
                    <a:lumMod val="75000"/>
                    <a:lumOff val="25000"/>
                  </a:schemeClr>
                </a:solidFill>
              </a:rPr>
              <a:t>consectetur</a:t>
            </a:r>
            <a:r>
              <a:rPr lang="en-US" altLang="zh-CN" sz="1100" dirty="0">
                <a:solidFill>
                  <a:schemeClr val="tx1">
                    <a:lumMod val="75000"/>
                    <a:lumOff val="25000"/>
                  </a:schemeClr>
                </a:solidFill>
              </a:rPr>
              <a:t> </a:t>
            </a:r>
            <a:r>
              <a:rPr lang="en-US" altLang="zh-CN" sz="1100" dirty="0" err="1">
                <a:solidFill>
                  <a:schemeClr val="tx1">
                    <a:lumMod val="75000"/>
                    <a:lumOff val="25000"/>
                  </a:schemeClr>
                </a:solidFill>
              </a:rPr>
              <a:t>adipisicing</a:t>
            </a:r>
            <a:r>
              <a:rPr lang="en-US" altLang="zh-CN" sz="1100" dirty="0">
                <a:solidFill>
                  <a:schemeClr val="tx1">
                    <a:lumMod val="75000"/>
                    <a:lumOff val="25000"/>
                  </a:schemeClr>
                </a:solidFill>
              </a:rPr>
              <a:t> </a:t>
            </a:r>
            <a:r>
              <a:rPr lang="en-US" altLang="zh-CN" sz="1100" dirty="0" err="1">
                <a:solidFill>
                  <a:schemeClr val="tx1">
                    <a:lumMod val="75000"/>
                    <a:lumOff val="25000"/>
                  </a:schemeClr>
                </a:solidFill>
              </a:rPr>
              <a:t>elit</a:t>
            </a:r>
            <a:r>
              <a:rPr lang="en-US" altLang="zh-CN" sz="1100" dirty="0">
                <a:solidFill>
                  <a:schemeClr val="tx1">
                    <a:lumMod val="75000"/>
                    <a:lumOff val="25000"/>
                  </a:schemeClr>
                </a:solidFill>
              </a:rPr>
              <a:t>, </a:t>
            </a:r>
            <a:r>
              <a:rPr lang="en-US" altLang="zh-CN" sz="1100" dirty="0" err="1">
                <a:solidFill>
                  <a:schemeClr val="tx1">
                    <a:lumMod val="75000"/>
                    <a:lumOff val="25000"/>
                  </a:schemeClr>
                </a:solidFill>
              </a:rPr>
              <a:t>sed</a:t>
            </a:r>
            <a:r>
              <a:rPr lang="en-US" altLang="zh-CN" sz="1100" dirty="0">
                <a:solidFill>
                  <a:schemeClr val="tx1">
                    <a:lumMod val="75000"/>
                    <a:lumOff val="25000"/>
                  </a:schemeClr>
                </a:solidFill>
              </a:rPr>
              <a:t> do </a:t>
            </a:r>
            <a:r>
              <a:rPr lang="en-US" altLang="zh-CN" sz="1100" dirty="0" err="1">
                <a:solidFill>
                  <a:schemeClr val="tx1">
                    <a:lumMod val="75000"/>
                    <a:lumOff val="25000"/>
                  </a:schemeClr>
                </a:solidFill>
              </a:rPr>
              <a:t>eiusmod</a:t>
            </a:r>
            <a:r>
              <a:rPr lang="en-US" altLang="zh-CN" sz="1100" dirty="0">
                <a:solidFill>
                  <a:schemeClr val="tx1">
                    <a:lumMod val="75000"/>
                    <a:lumOff val="25000"/>
                  </a:schemeClr>
                </a:solidFill>
              </a:rPr>
              <a:t> </a:t>
            </a:r>
            <a:r>
              <a:rPr lang="en-US" altLang="zh-CN" sz="1100" dirty="0" err="1">
                <a:solidFill>
                  <a:schemeClr val="tx1">
                    <a:lumMod val="75000"/>
                    <a:lumOff val="25000"/>
                  </a:schemeClr>
                </a:solidFill>
              </a:rPr>
              <a:t>tempor</a:t>
            </a:r>
            <a:r>
              <a:rPr lang="en-US" altLang="zh-CN" sz="1100" dirty="0">
                <a:solidFill>
                  <a:schemeClr val="tx1">
                    <a:lumMod val="75000"/>
                    <a:lumOff val="25000"/>
                  </a:schemeClr>
                </a:solidFill>
              </a:rPr>
              <a:t> </a:t>
            </a:r>
            <a:r>
              <a:rPr lang="en-US" altLang="zh-CN" sz="1100" dirty="0" err="1">
                <a:solidFill>
                  <a:schemeClr val="tx1">
                    <a:lumMod val="75000"/>
                    <a:lumOff val="25000"/>
                  </a:schemeClr>
                </a:solidFill>
              </a:rPr>
              <a:t>incididunt</a:t>
            </a:r>
            <a:r>
              <a:rPr lang="en-US" altLang="zh-CN" sz="1100" dirty="0">
                <a:solidFill>
                  <a:schemeClr val="tx1">
                    <a:lumMod val="75000"/>
                    <a:lumOff val="25000"/>
                  </a:schemeClr>
                </a:solidFill>
              </a:rPr>
              <a:t> </a:t>
            </a:r>
            <a:r>
              <a:rPr lang="en-US" altLang="zh-CN" sz="1100" dirty="0" err="1">
                <a:solidFill>
                  <a:schemeClr val="tx1">
                    <a:lumMod val="75000"/>
                    <a:lumOff val="25000"/>
                  </a:schemeClr>
                </a:solidFill>
              </a:rPr>
              <a:t>ut</a:t>
            </a:r>
            <a:r>
              <a:rPr lang="en-US" altLang="zh-CN" sz="1100" dirty="0">
                <a:solidFill>
                  <a:schemeClr val="tx1">
                    <a:lumMod val="75000"/>
                    <a:lumOff val="25000"/>
                  </a:schemeClr>
                </a:solidFill>
              </a:rPr>
              <a:t> </a:t>
            </a:r>
            <a:r>
              <a:rPr lang="en-US" altLang="zh-CN" sz="1100" dirty="0" err="1">
                <a:solidFill>
                  <a:schemeClr val="tx1">
                    <a:lumMod val="75000"/>
                    <a:lumOff val="25000"/>
                  </a:schemeClr>
                </a:solidFill>
              </a:rPr>
              <a:t>labore</a:t>
            </a:r>
            <a:r>
              <a:rPr lang="en-US" altLang="zh-CN" sz="1100" dirty="0">
                <a:solidFill>
                  <a:schemeClr val="tx1">
                    <a:lumMod val="75000"/>
                    <a:lumOff val="25000"/>
                  </a:schemeClr>
                </a:solidFill>
              </a:rPr>
              <a:t> et </a:t>
            </a:r>
            <a:r>
              <a:rPr lang="en-US" altLang="zh-CN" sz="1100" dirty="0" err="1">
                <a:solidFill>
                  <a:schemeClr val="tx1">
                    <a:lumMod val="75000"/>
                    <a:lumOff val="25000"/>
                  </a:schemeClr>
                </a:solidFill>
              </a:rPr>
              <a:t>dolore</a:t>
            </a:r>
            <a:r>
              <a:rPr lang="en-US" altLang="zh-CN" sz="1100" dirty="0">
                <a:solidFill>
                  <a:schemeClr val="tx1">
                    <a:lumMod val="75000"/>
                    <a:lumOff val="25000"/>
                  </a:schemeClr>
                </a:solidFill>
              </a:rPr>
              <a:t> magna </a:t>
            </a:r>
            <a:r>
              <a:rPr lang="en-US" altLang="zh-CN" sz="1100" dirty="0" err="1">
                <a:solidFill>
                  <a:schemeClr val="tx1">
                    <a:lumMod val="75000"/>
                    <a:lumOff val="25000"/>
                  </a:schemeClr>
                </a:solidFill>
              </a:rPr>
              <a:t>aliqua</a:t>
            </a:r>
            <a:r>
              <a:rPr lang="en-US" altLang="zh-CN" sz="1100" dirty="0">
                <a:solidFill>
                  <a:schemeClr val="tx1">
                    <a:lumMod val="75000"/>
                    <a:lumOff val="25000"/>
                  </a:schemeClr>
                </a:solidFill>
              </a:rPr>
              <a:t>. </a:t>
            </a:r>
            <a:r>
              <a:rPr lang="en-US" altLang="zh-CN" sz="1100" dirty="0" err="1">
                <a:solidFill>
                  <a:schemeClr val="tx1">
                    <a:lumMod val="75000"/>
                    <a:lumOff val="25000"/>
                  </a:schemeClr>
                </a:solidFill>
              </a:rPr>
              <a:t>Ut</a:t>
            </a:r>
            <a:r>
              <a:rPr lang="en-US" altLang="zh-CN" sz="1100" dirty="0">
                <a:solidFill>
                  <a:schemeClr val="tx1">
                    <a:lumMod val="75000"/>
                    <a:lumOff val="25000"/>
                  </a:schemeClr>
                </a:solidFill>
              </a:rPr>
              <a:t> </a:t>
            </a:r>
            <a:r>
              <a:rPr lang="en-US" altLang="zh-CN" sz="1100" dirty="0" err="1">
                <a:solidFill>
                  <a:schemeClr val="tx1">
                    <a:lumMod val="75000"/>
                    <a:lumOff val="25000"/>
                  </a:schemeClr>
                </a:solidFill>
              </a:rPr>
              <a:t>enim</a:t>
            </a:r>
            <a:r>
              <a:rPr lang="en-US" altLang="zh-CN" sz="1100" dirty="0">
                <a:solidFill>
                  <a:schemeClr val="tx1">
                    <a:lumMod val="75000"/>
                    <a:lumOff val="25000"/>
                  </a:schemeClr>
                </a:solidFill>
              </a:rPr>
              <a:t> ad minim </a:t>
            </a:r>
            <a:r>
              <a:rPr lang="en-US" altLang="zh-CN" sz="1100" dirty="0" err="1">
                <a:solidFill>
                  <a:schemeClr val="tx1">
                    <a:lumMod val="75000"/>
                    <a:lumOff val="25000"/>
                  </a:schemeClr>
                </a:solidFill>
              </a:rPr>
              <a:t>veniam</a:t>
            </a:r>
            <a:endParaRPr lang="en-US" altLang="zh-CN" sz="1100" dirty="0">
              <a:solidFill>
                <a:schemeClr val="tx1">
                  <a:lumMod val="75000"/>
                  <a:lumOff val="25000"/>
                </a:schemeClr>
              </a:solidFill>
              <a:cs typeface="Arial" pitchFamily="34" charset="0"/>
            </a:endParaRPr>
          </a:p>
        </p:txBody>
      </p:sp>
      <p:sp>
        <p:nvSpPr>
          <p:cNvPr id="9" name="TextBox 18"/>
          <p:cNvSpPr txBox="1"/>
          <p:nvPr/>
        </p:nvSpPr>
        <p:spPr>
          <a:xfrm>
            <a:off x="8643938" y="3061186"/>
            <a:ext cx="2400267" cy="420564"/>
          </a:xfrm>
          <a:prstGeom prst="rect">
            <a:avLst/>
          </a:prstGeom>
          <a:noFill/>
          <a:ln>
            <a:noFill/>
          </a:ln>
        </p:spPr>
        <p:txBody>
          <a:bodyPr wrap="square" rtlCol="0">
            <a:spAutoFit/>
          </a:bodyPr>
          <a:lstStyle/>
          <a:p>
            <a:pPr algn="ctr"/>
            <a:r>
              <a:rPr lang="en-US" altLang="zh-CN" sz="2133" dirty="0">
                <a:solidFill>
                  <a:srgbClr val="569C00"/>
                </a:solidFill>
                <a:latin typeface="Agency FB" panose="020B0503020202020204" pitchFamily="34" charset="0"/>
                <a:ea typeface="微软雅黑" panose="020B0503020204020204" pitchFamily="34" charset="-122"/>
                <a:cs typeface="Arial" panose="020B0604020202020204" pitchFamily="34" charset="0"/>
              </a:rPr>
              <a:t>YOUR TITLE</a:t>
            </a:r>
            <a:endParaRPr lang="zh-CN" altLang="en-US" sz="2133" dirty="0">
              <a:solidFill>
                <a:srgbClr val="569C00"/>
              </a:solidFill>
              <a:latin typeface="Agency FB" panose="020B0503020202020204" pitchFamily="34" charset="0"/>
              <a:ea typeface="微软雅黑" panose="020B0503020204020204" pitchFamily="34" charset="-122"/>
              <a:cs typeface="Arial" panose="020B0604020202020204" pitchFamily="34" charset="0"/>
            </a:endParaRPr>
          </a:p>
        </p:txBody>
      </p:sp>
      <p:sp>
        <p:nvSpPr>
          <p:cNvPr id="10" name="矩形 9"/>
          <p:cNvSpPr/>
          <p:nvPr/>
        </p:nvSpPr>
        <p:spPr>
          <a:xfrm>
            <a:off x="4308616" y="5365892"/>
            <a:ext cx="3574768" cy="600164"/>
          </a:xfrm>
          <a:prstGeom prst="rect">
            <a:avLst/>
          </a:prstGeom>
          <a:noFill/>
        </p:spPr>
        <p:txBody>
          <a:bodyPr wrap="square">
            <a:spAutoFit/>
          </a:bodyPr>
          <a:lstStyle/>
          <a:p>
            <a:pPr marL="0" indent="0" algn="ctr" defTabSz="1450940" fontAlgn="auto">
              <a:spcBef>
                <a:spcPts val="0"/>
              </a:spcBef>
              <a:spcAft>
                <a:spcPts val="0"/>
              </a:spcAft>
              <a:buNone/>
              <a:defRPr/>
            </a:pPr>
            <a:r>
              <a:rPr lang="en-US" altLang="zh-CN" sz="1100" dirty="0" err="1">
                <a:solidFill>
                  <a:schemeClr val="tx1">
                    <a:lumMod val="75000"/>
                    <a:lumOff val="25000"/>
                  </a:schemeClr>
                </a:solidFill>
              </a:rPr>
              <a:t>Lorem</a:t>
            </a:r>
            <a:r>
              <a:rPr lang="en-US" altLang="zh-CN" sz="1100" dirty="0">
                <a:solidFill>
                  <a:schemeClr val="tx1">
                    <a:lumMod val="75000"/>
                    <a:lumOff val="25000"/>
                  </a:schemeClr>
                </a:solidFill>
              </a:rPr>
              <a:t> </a:t>
            </a:r>
            <a:r>
              <a:rPr lang="en-US" altLang="zh-CN" sz="1100" dirty="0" err="1">
                <a:solidFill>
                  <a:schemeClr val="tx1">
                    <a:lumMod val="75000"/>
                    <a:lumOff val="25000"/>
                  </a:schemeClr>
                </a:solidFill>
              </a:rPr>
              <a:t>ipsum</a:t>
            </a:r>
            <a:r>
              <a:rPr lang="en-US" altLang="zh-CN" sz="1100" dirty="0">
                <a:solidFill>
                  <a:schemeClr val="tx1">
                    <a:lumMod val="75000"/>
                    <a:lumOff val="25000"/>
                  </a:schemeClr>
                </a:solidFill>
              </a:rPr>
              <a:t> dolor sit </a:t>
            </a:r>
            <a:r>
              <a:rPr lang="en-US" altLang="zh-CN" sz="1100" dirty="0" err="1">
                <a:solidFill>
                  <a:schemeClr val="tx1">
                    <a:lumMod val="75000"/>
                    <a:lumOff val="25000"/>
                  </a:schemeClr>
                </a:solidFill>
              </a:rPr>
              <a:t>amet</a:t>
            </a:r>
            <a:r>
              <a:rPr lang="en-US" altLang="zh-CN" sz="1100" dirty="0">
                <a:solidFill>
                  <a:schemeClr val="tx1">
                    <a:lumMod val="75000"/>
                    <a:lumOff val="25000"/>
                  </a:schemeClr>
                </a:solidFill>
              </a:rPr>
              <a:t>, </a:t>
            </a:r>
            <a:r>
              <a:rPr lang="en-US" altLang="zh-CN" sz="1100" dirty="0" err="1">
                <a:solidFill>
                  <a:schemeClr val="tx1">
                    <a:lumMod val="75000"/>
                    <a:lumOff val="25000"/>
                  </a:schemeClr>
                </a:solidFill>
              </a:rPr>
              <a:t>consectetur</a:t>
            </a:r>
            <a:r>
              <a:rPr lang="en-US" altLang="zh-CN" sz="1100" dirty="0">
                <a:solidFill>
                  <a:schemeClr val="tx1">
                    <a:lumMod val="75000"/>
                    <a:lumOff val="25000"/>
                  </a:schemeClr>
                </a:solidFill>
              </a:rPr>
              <a:t> </a:t>
            </a:r>
            <a:r>
              <a:rPr lang="en-US" altLang="zh-CN" sz="1100" dirty="0" err="1">
                <a:solidFill>
                  <a:schemeClr val="tx1">
                    <a:lumMod val="75000"/>
                    <a:lumOff val="25000"/>
                  </a:schemeClr>
                </a:solidFill>
              </a:rPr>
              <a:t>adipisicing</a:t>
            </a:r>
            <a:r>
              <a:rPr lang="en-US" altLang="zh-CN" sz="1100" dirty="0">
                <a:solidFill>
                  <a:schemeClr val="tx1">
                    <a:lumMod val="75000"/>
                    <a:lumOff val="25000"/>
                  </a:schemeClr>
                </a:solidFill>
              </a:rPr>
              <a:t> </a:t>
            </a:r>
            <a:r>
              <a:rPr lang="en-US" altLang="zh-CN" sz="1100" dirty="0" err="1">
                <a:solidFill>
                  <a:schemeClr val="tx1">
                    <a:lumMod val="75000"/>
                    <a:lumOff val="25000"/>
                  </a:schemeClr>
                </a:solidFill>
              </a:rPr>
              <a:t>elit</a:t>
            </a:r>
            <a:r>
              <a:rPr lang="en-US" altLang="zh-CN" sz="1100" dirty="0">
                <a:solidFill>
                  <a:schemeClr val="tx1">
                    <a:lumMod val="75000"/>
                    <a:lumOff val="25000"/>
                  </a:schemeClr>
                </a:solidFill>
              </a:rPr>
              <a:t>, </a:t>
            </a:r>
            <a:r>
              <a:rPr lang="en-US" altLang="zh-CN" sz="1100" dirty="0" err="1">
                <a:solidFill>
                  <a:schemeClr val="tx1">
                    <a:lumMod val="75000"/>
                    <a:lumOff val="25000"/>
                  </a:schemeClr>
                </a:solidFill>
              </a:rPr>
              <a:t>sed</a:t>
            </a:r>
            <a:r>
              <a:rPr lang="en-US" altLang="zh-CN" sz="1100" dirty="0">
                <a:solidFill>
                  <a:schemeClr val="tx1">
                    <a:lumMod val="75000"/>
                    <a:lumOff val="25000"/>
                  </a:schemeClr>
                </a:solidFill>
              </a:rPr>
              <a:t> do </a:t>
            </a:r>
            <a:r>
              <a:rPr lang="en-US" altLang="zh-CN" sz="1100" dirty="0" err="1">
                <a:solidFill>
                  <a:schemeClr val="tx1">
                    <a:lumMod val="75000"/>
                    <a:lumOff val="25000"/>
                  </a:schemeClr>
                </a:solidFill>
              </a:rPr>
              <a:t>eiusmod</a:t>
            </a:r>
            <a:r>
              <a:rPr lang="en-US" altLang="zh-CN" sz="1100" dirty="0">
                <a:solidFill>
                  <a:schemeClr val="tx1">
                    <a:lumMod val="75000"/>
                    <a:lumOff val="25000"/>
                  </a:schemeClr>
                </a:solidFill>
              </a:rPr>
              <a:t> </a:t>
            </a:r>
            <a:r>
              <a:rPr lang="en-US" altLang="zh-CN" sz="1100" dirty="0" err="1">
                <a:solidFill>
                  <a:schemeClr val="tx1">
                    <a:lumMod val="75000"/>
                    <a:lumOff val="25000"/>
                  </a:schemeClr>
                </a:solidFill>
              </a:rPr>
              <a:t>tempor</a:t>
            </a:r>
            <a:r>
              <a:rPr lang="en-US" altLang="zh-CN" sz="1100" dirty="0">
                <a:solidFill>
                  <a:schemeClr val="tx1">
                    <a:lumMod val="75000"/>
                    <a:lumOff val="25000"/>
                  </a:schemeClr>
                </a:solidFill>
              </a:rPr>
              <a:t> </a:t>
            </a:r>
            <a:r>
              <a:rPr lang="en-US" altLang="zh-CN" sz="1100" dirty="0" err="1">
                <a:solidFill>
                  <a:schemeClr val="tx1">
                    <a:lumMod val="75000"/>
                    <a:lumOff val="25000"/>
                  </a:schemeClr>
                </a:solidFill>
              </a:rPr>
              <a:t>incididunt</a:t>
            </a:r>
            <a:r>
              <a:rPr lang="en-US" altLang="zh-CN" sz="1100" dirty="0">
                <a:solidFill>
                  <a:schemeClr val="tx1">
                    <a:lumMod val="75000"/>
                    <a:lumOff val="25000"/>
                  </a:schemeClr>
                </a:solidFill>
              </a:rPr>
              <a:t> </a:t>
            </a:r>
            <a:r>
              <a:rPr lang="en-US" altLang="zh-CN" sz="1100" dirty="0" err="1">
                <a:solidFill>
                  <a:schemeClr val="tx1">
                    <a:lumMod val="75000"/>
                    <a:lumOff val="25000"/>
                  </a:schemeClr>
                </a:solidFill>
              </a:rPr>
              <a:t>ut</a:t>
            </a:r>
            <a:r>
              <a:rPr lang="en-US" altLang="zh-CN" sz="1100" dirty="0">
                <a:solidFill>
                  <a:schemeClr val="tx1">
                    <a:lumMod val="75000"/>
                    <a:lumOff val="25000"/>
                  </a:schemeClr>
                </a:solidFill>
              </a:rPr>
              <a:t> </a:t>
            </a:r>
            <a:r>
              <a:rPr lang="en-US" altLang="zh-CN" sz="1100" dirty="0" err="1">
                <a:solidFill>
                  <a:schemeClr val="tx1">
                    <a:lumMod val="75000"/>
                    <a:lumOff val="25000"/>
                  </a:schemeClr>
                </a:solidFill>
              </a:rPr>
              <a:t>labore</a:t>
            </a:r>
            <a:r>
              <a:rPr lang="en-US" altLang="zh-CN" sz="1100" dirty="0">
                <a:solidFill>
                  <a:schemeClr val="tx1">
                    <a:lumMod val="75000"/>
                    <a:lumOff val="25000"/>
                  </a:schemeClr>
                </a:solidFill>
              </a:rPr>
              <a:t> et </a:t>
            </a:r>
            <a:r>
              <a:rPr lang="en-US" altLang="zh-CN" sz="1100" dirty="0" err="1">
                <a:solidFill>
                  <a:schemeClr val="tx1">
                    <a:lumMod val="75000"/>
                    <a:lumOff val="25000"/>
                  </a:schemeClr>
                </a:solidFill>
              </a:rPr>
              <a:t>dolore</a:t>
            </a:r>
            <a:r>
              <a:rPr lang="en-US" altLang="zh-CN" sz="1100" dirty="0">
                <a:solidFill>
                  <a:schemeClr val="tx1">
                    <a:lumMod val="75000"/>
                    <a:lumOff val="25000"/>
                  </a:schemeClr>
                </a:solidFill>
              </a:rPr>
              <a:t> magna </a:t>
            </a:r>
            <a:r>
              <a:rPr lang="en-US" altLang="zh-CN" sz="1100" dirty="0" err="1">
                <a:solidFill>
                  <a:schemeClr val="tx1">
                    <a:lumMod val="75000"/>
                    <a:lumOff val="25000"/>
                  </a:schemeClr>
                </a:solidFill>
              </a:rPr>
              <a:t>aliqua</a:t>
            </a:r>
            <a:r>
              <a:rPr lang="en-US" altLang="zh-CN" sz="1100" dirty="0">
                <a:solidFill>
                  <a:schemeClr val="tx1">
                    <a:lumMod val="75000"/>
                    <a:lumOff val="25000"/>
                  </a:schemeClr>
                </a:solidFill>
              </a:rPr>
              <a:t>. </a:t>
            </a:r>
            <a:r>
              <a:rPr lang="en-US" altLang="zh-CN" sz="1100" dirty="0" err="1">
                <a:solidFill>
                  <a:schemeClr val="tx1">
                    <a:lumMod val="75000"/>
                    <a:lumOff val="25000"/>
                  </a:schemeClr>
                </a:solidFill>
              </a:rPr>
              <a:t>Ut</a:t>
            </a:r>
            <a:r>
              <a:rPr lang="en-US" altLang="zh-CN" sz="1100" dirty="0">
                <a:solidFill>
                  <a:schemeClr val="tx1">
                    <a:lumMod val="75000"/>
                    <a:lumOff val="25000"/>
                  </a:schemeClr>
                </a:solidFill>
              </a:rPr>
              <a:t> </a:t>
            </a:r>
            <a:r>
              <a:rPr lang="en-US" altLang="zh-CN" sz="1100" dirty="0" err="1">
                <a:solidFill>
                  <a:schemeClr val="tx1">
                    <a:lumMod val="75000"/>
                    <a:lumOff val="25000"/>
                  </a:schemeClr>
                </a:solidFill>
              </a:rPr>
              <a:t>enim</a:t>
            </a:r>
            <a:r>
              <a:rPr lang="en-US" altLang="zh-CN" sz="1100" dirty="0">
                <a:solidFill>
                  <a:schemeClr val="tx1">
                    <a:lumMod val="75000"/>
                    <a:lumOff val="25000"/>
                  </a:schemeClr>
                </a:solidFill>
              </a:rPr>
              <a:t> ad minim </a:t>
            </a:r>
            <a:r>
              <a:rPr lang="en-US" altLang="zh-CN" sz="1100" dirty="0" err="1">
                <a:solidFill>
                  <a:schemeClr val="tx1">
                    <a:lumMod val="75000"/>
                    <a:lumOff val="25000"/>
                  </a:schemeClr>
                </a:solidFill>
              </a:rPr>
              <a:t>veniam</a:t>
            </a:r>
            <a:endParaRPr lang="en-US" altLang="zh-CN" sz="1100" dirty="0">
              <a:solidFill>
                <a:schemeClr val="tx1">
                  <a:lumMod val="75000"/>
                  <a:lumOff val="25000"/>
                </a:schemeClr>
              </a:solidFill>
              <a:cs typeface="Arial" pitchFamily="34" charset="0"/>
            </a:endParaRPr>
          </a:p>
        </p:txBody>
      </p:sp>
      <p:sp>
        <p:nvSpPr>
          <p:cNvPr id="11" name="TextBox 18"/>
          <p:cNvSpPr txBox="1"/>
          <p:nvPr/>
        </p:nvSpPr>
        <p:spPr>
          <a:xfrm>
            <a:off x="4895867" y="4914486"/>
            <a:ext cx="2400267" cy="420564"/>
          </a:xfrm>
          <a:prstGeom prst="rect">
            <a:avLst/>
          </a:prstGeom>
          <a:noFill/>
          <a:ln>
            <a:noFill/>
          </a:ln>
        </p:spPr>
        <p:txBody>
          <a:bodyPr wrap="square" rtlCol="0">
            <a:spAutoFit/>
          </a:bodyPr>
          <a:lstStyle/>
          <a:p>
            <a:pPr algn="ctr"/>
            <a:r>
              <a:rPr lang="en-US" altLang="zh-CN" sz="2133" dirty="0">
                <a:solidFill>
                  <a:srgbClr val="569C00"/>
                </a:solidFill>
                <a:latin typeface="Agency FB" panose="020B0503020202020204" pitchFamily="34" charset="0"/>
                <a:ea typeface="微软雅黑" panose="020B0503020204020204" pitchFamily="34" charset="-122"/>
                <a:cs typeface="Arial" panose="020B0604020202020204" pitchFamily="34" charset="0"/>
              </a:rPr>
              <a:t>YOUR TITLE</a:t>
            </a:r>
            <a:endParaRPr lang="zh-CN" altLang="en-US" sz="2133" dirty="0">
              <a:solidFill>
                <a:srgbClr val="569C00"/>
              </a:solidFill>
              <a:latin typeface="Agency FB" panose="020B0503020202020204" pitchFamily="34" charset="0"/>
              <a:ea typeface="微软雅黑" panose="020B0503020204020204" pitchFamily="34" charset="-122"/>
              <a:cs typeface="Arial" panose="020B0604020202020204" pitchFamily="34" charset="0"/>
            </a:endParaRPr>
          </a:p>
        </p:txBody>
      </p:sp>
      <p:pic>
        <p:nvPicPr>
          <p:cNvPr id="13" name="图片 12"/>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553118">
            <a:off x="-1032463" y="4709795"/>
            <a:ext cx="3192786" cy="2921141"/>
          </a:xfrm>
          <a:prstGeom prst="rect">
            <a:avLst/>
          </a:prstGeom>
        </p:spPr>
      </p:pic>
      <p:sp>
        <p:nvSpPr>
          <p:cNvPr id="14" name="文本框 56"/>
          <p:cNvSpPr txBox="1">
            <a:spLocks noChangeArrowheads="1"/>
          </p:cNvSpPr>
          <p:nvPr/>
        </p:nvSpPr>
        <p:spPr bwMode="auto">
          <a:xfrm>
            <a:off x="3548063" y="566738"/>
            <a:ext cx="50958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b="1" dirty="0">
                <a:solidFill>
                  <a:schemeClr val="tx1">
                    <a:lumMod val="75000"/>
                    <a:lumOff val="25000"/>
                  </a:schemeClr>
                </a:solidFill>
                <a:latin typeface="Agency FB" panose="020B0503020202020204" pitchFamily="34" charset="0"/>
              </a:rPr>
              <a:t>CLICK TO </a:t>
            </a:r>
            <a:r>
              <a:rPr lang="en-US" altLang="zh-CN" sz="3200" b="1" dirty="0">
                <a:solidFill>
                  <a:srgbClr val="569C00"/>
                </a:solidFill>
                <a:latin typeface="Agency FB" panose="020B0503020202020204" pitchFamily="34" charset="0"/>
              </a:rPr>
              <a:t>ADD YOUR TITLE IN HERE</a:t>
            </a:r>
          </a:p>
        </p:txBody>
      </p:sp>
    </p:spTree>
    <p:extLst>
      <p:ext uri="{BB962C8B-B14F-4D97-AF65-F5344CB8AC3E}">
        <p14:creationId xmlns:p14="http://schemas.microsoft.com/office/powerpoint/2010/main" val="11988972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14:presetBounceEnd="34000">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14:bounceEnd="34000">
                                          <p:cBhvr additive="base">
                                            <p:cTn id="7" dur="750" fill="hold"/>
                                            <p:tgtEl>
                                              <p:spTgt spid="14"/>
                                            </p:tgtEl>
                                            <p:attrNameLst>
                                              <p:attrName>ppt_x</p:attrName>
                                            </p:attrNameLst>
                                          </p:cBhvr>
                                          <p:tavLst>
                                            <p:tav tm="0">
                                              <p:val>
                                                <p:strVal val="1+#ppt_w/2"/>
                                              </p:val>
                                            </p:tav>
                                            <p:tav tm="100000">
                                              <p:val>
                                                <p:strVal val="#ppt_x"/>
                                              </p:val>
                                            </p:tav>
                                          </p:tavLst>
                                        </p:anim>
                                        <p:anim calcmode="lin" valueType="num" p14:bounceEnd="34000">
                                          <p:cBhvr additive="base">
                                            <p:cTn id="8" dur="75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by="(-#ppt_w*2)" calcmode="lin" valueType="num">
                                          <p:cBhvr rctx="PPT">
                                            <p:cTn id="12" dur="500" autoRev="1" fill="hold">
                                              <p:stCondLst>
                                                <p:cond delay="0"/>
                                              </p:stCondLst>
                                            </p:cTn>
                                            <p:tgtEl>
                                              <p:spTgt spid="4"/>
                                            </p:tgtEl>
                                            <p:attrNameLst>
                                              <p:attrName>ppt_w</p:attrName>
                                            </p:attrNameLst>
                                          </p:cBhvr>
                                        </p:anim>
                                        <p:anim by="(#ppt_w*0.50)" calcmode="lin" valueType="num">
                                          <p:cBhvr>
                                            <p:cTn id="13" dur="500" decel="50000" autoRev="1" fill="hold">
                                              <p:stCondLst>
                                                <p:cond delay="0"/>
                                              </p:stCondLst>
                                            </p:cTn>
                                            <p:tgtEl>
                                              <p:spTgt spid="4"/>
                                            </p:tgtEl>
                                            <p:attrNameLst>
                                              <p:attrName>ppt_x</p:attrName>
                                            </p:attrNameLst>
                                          </p:cBhvr>
                                        </p:anim>
                                        <p:anim from="(-#ppt_h/2)" to="(#ppt_y)" calcmode="lin" valueType="num">
                                          <p:cBhvr>
                                            <p:cTn id="14" dur="1000" fill="hold">
                                              <p:stCondLst>
                                                <p:cond delay="0"/>
                                              </p:stCondLst>
                                            </p:cTn>
                                            <p:tgtEl>
                                              <p:spTgt spid="4"/>
                                            </p:tgtEl>
                                            <p:attrNameLst>
                                              <p:attrName>ppt_y</p:attrName>
                                            </p:attrNameLst>
                                          </p:cBhvr>
                                        </p:anim>
                                        <p:animRot by="21600000">
                                          <p:cBhvr>
                                            <p:cTn id="15" dur="1000" fill="hold">
                                              <p:stCondLst>
                                                <p:cond delay="0"/>
                                              </p:stCondLst>
                                            </p:cTn>
                                            <p:tgtEl>
                                              <p:spTgt spid="4"/>
                                            </p:tgtEl>
                                            <p:attrNameLst>
                                              <p:attrName>r</p:attrName>
                                            </p:attrNameLst>
                                          </p:cBhvr>
                                        </p:animRot>
                                      </p:childTnLst>
                                    </p:cTn>
                                  </p:par>
                                </p:childTnLst>
                              </p:cTn>
                            </p:par>
                            <p:par>
                              <p:cTn id="16" fill="hold">
                                <p:stCondLst>
                                  <p:cond delay="275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childTnLst>
                              </p:cTn>
                            </p:par>
                            <p:par>
                              <p:cTn id="37" fill="hold">
                                <p:stCondLst>
                                  <p:cond delay="3750"/>
                                </p:stCondLst>
                                <p:childTnLst>
                                  <p:par>
                                    <p:cTn id="38" presetID="10" presetClass="entr" presetSubtype="0" fill="hold" grpId="0" nodeType="afterEffect">
                                      <p:stCondLst>
                                        <p:cond delay="0"/>
                                      </p:stCondLst>
                                      <p:iterate type="wd">
                                        <p:tmPct val="10000"/>
                                      </p:iterate>
                                      <p:childTnLst>
                                        <p:set>
                                          <p:cBhvr>
                                            <p:cTn id="39" dur="1" fill="hold">
                                              <p:stCondLst>
                                                <p:cond delay="0"/>
                                              </p:stCondLst>
                                            </p:cTn>
                                            <p:tgtEl>
                                              <p:spTgt spid="3"/>
                                            </p:tgtEl>
                                            <p:attrNameLst>
                                              <p:attrName>style.visibility</p:attrName>
                                            </p:attrNameLst>
                                          </p:cBhvr>
                                          <p:to>
                                            <p:strVal val="visible"/>
                                          </p:to>
                                        </p:set>
                                        <p:animEffect transition="in" filter="fade">
                                          <p:cBhvr>
                                            <p:cTn id="40" dur="1000"/>
                                            <p:tgtEl>
                                              <p:spTgt spid="3"/>
                                            </p:tgtEl>
                                          </p:cBhvr>
                                        </p:animEffect>
                                      </p:childTnLst>
                                    </p:cTn>
                                  </p:par>
                                  <p:par>
                                    <p:cTn id="41" presetID="10" presetClass="entr" presetSubtype="0" fill="hold" grpId="0" nodeType="withEffect">
                                      <p:stCondLst>
                                        <p:cond delay="0"/>
                                      </p:stCondLst>
                                      <p:iterate type="wd">
                                        <p:tmPct val="10000"/>
                                      </p:iterate>
                                      <p:childTnLst>
                                        <p:set>
                                          <p:cBhvr>
                                            <p:cTn id="42" dur="1" fill="hold">
                                              <p:stCondLst>
                                                <p:cond delay="0"/>
                                              </p:stCondLst>
                                            </p:cTn>
                                            <p:tgtEl>
                                              <p:spTgt spid="6"/>
                                            </p:tgtEl>
                                            <p:attrNameLst>
                                              <p:attrName>style.visibility</p:attrName>
                                            </p:attrNameLst>
                                          </p:cBhvr>
                                          <p:to>
                                            <p:strVal val="visible"/>
                                          </p:to>
                                        </p:set>
                                        <p:animEffect transition="in" filter="fade">
                                          <p:cBhvr>
                                            <p:cTn id="43" dur="1000"/>
                                            <p:tgtEl>
                                              <p:spTgt spid="6"/>
                                            </p:tgtEl>
                                          </p:cBhvr>
                                        </p:animEffect>
                                      </p:childTnLst>
                                    </p:cTn>
                                  </p:par>
                                  <p:par>
                                    <p:cTn id="44" presetID="10" presetClass="entr" presetSubtype="0" fill="hold" grpId="0" nodeType="withEffect">
                                      <p:stCondLst>
                                        <p:cond delay="0"/>
                                      </p:stCondLst>
                                      <p:iterate type="wd">
                                        <p:tmPct val="10000"/>
                                      </p:iterate>
                                      <p:childTnLst>
                                        <p:set>
                                          <p:cBhvr>
                                            <p:cTn id="45" dur="1" fill="hold">
                                              <p:stCondLst>
                                                <p:cond delay="0"/>
                                              </p:stCondLst>
                                            </p:cTn>
                                            <p:tgtEl>
                                              <p:spTgt spid="8"/>
                                            </p:tgtEl>
                                            <p:attrNameLst>
                                              <p:attrName>style.visibility</p:attrName>
                                            </p:attrNameLst>
                                          </p:cBhvr>
                                          <p:to>
                                            <p:strVal val="visible"/>
                                          </p:to>
                                        </p:set>
                                        <p:animEffect transition="in" filter="fade">
                                          <p:cBhvr>
                                            <p:cTn id="46" dur="1000"/>
                                            <p:tgtEl>
                                              <p:spTgt spid="8"/>
                                            </p:tgtEl>
                                          </p:cBhvr>
                                        </p:animEffect>
                                      </p:childTnLst>
                                    </p:cTn>
                                  </p:par>
                                  <p:par>
                                    <p:cTn id="47" presetID="10" presetClass="entr" presetSubtype="0" fill="hold" grpId="0" nodeType="withEffect">
                                      <p:stCondLst>
                                        <p:cond delay="0"/>
                                      </p:stCondLst>
                                      <p:iterate type="wd">
                                        <p:tmPct val="10000"/>
                                      </p:iterate>
                                      <p:childTnLst>
                                        <p:set>
                                          <p:cBhvr>
                                            <p:cTn id="48" dur="1" fill="hold">
                                              <p:stCondLst>
                                                <p:cond delay="0"/>
                                              </p:stCondLst>
                                            </p:cTn>
                                            <p:tgtEl>
                                              <p:spTgt spid="10"/>
                                            </p:tgtEl>
                                            <p:attrNameLst>
                                              <p:attrName>style.visibility</p:attrName>
                                            </p:attrNameLst>
                                          </p:cBhvr>
                                          <p:to>
                                            <p:strVal val="visible"/>
                                          </p:to>
                                        </p:set>
                                        <p:animEffect transition="in" filter="fade">
                                          <p:cBhvr>
                                            <p:cTn id="4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 calcmode="lin" valueType="num">
                                          <p:cBhvr additive="base">
                                            <p:cTn id="7" dur="750" fill="hold"/>
                                            <p:tgtEl>
                                              <p:spTgt spid="14"/>
                                            </p:tgtEl>
                                            <p:attrNameLst>
                                              <p:attrName>ppt_x</p:attrName>
                                            </p:attrNameLst>
                                          </p:cBhvr>
                                          <p:tavLst>
                                            <p:tav tm="0">
                                              <p:val>
                                                <p:strVal val="1+#ppt_w/2"/>
                                              </p:val>
                                            </p:tav>
                                            <p:tav tm="100000">
                                              <p:val>
                                                <p:strVal val="#ppt_x"/>
                                              </p:val>
                                            </p:tav>
                                          </p:tavLst>
                                        </p:anim>
                                        <p:anim calcmode="lin" valueType="num">
                                          <p:cBhvr additive="base">
                                            <p:cTn id="8" dur="750" fill="hold"/>
                                            <p:tgtEl>
                                              <p:spTgt spid="1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4"/>
                                            </p:tgtEl>
                                            <p:attrNameLst>
                                              <p:attrName>style.visibility</p:attrName>
                                            </p:attrNameLst>
                                          </p:cBhvr>
                                          <p:to>
                                            <p:strVal val="visible"/>
                                          </p:to>
                                        </p:set>
                                        <p:anim by="(-#ppt_w*2)" calcmode="lin" valueType="num">
                                          <p:cBhvr rctx="PPT">
                                            <p:cTn id="12" dur="500" autoRev="1" fill="hold">
                                              <p:stCondLst>
                                                <p:cond delay="0"/>
                                              </p:stCondLst>
                                            </p:cTn>
                                            <p:tgtEl>
                                              <p:spTgt spid="4"/>
                                            </p:tgtEl>
                                            <p:attrNameLst>
                                              <p:attrName>ppt_w</p:attrName>
                                            </p:attrNameLst>
                                          </p:cBhvr>
                                        </p:anim>
                                        <p:anim by="(#ppt_w*0.50)" calcmode="lin" valueType="num">
                                          <p:cBhvr>
                                            <p:cTn id="13" dur="500" decel="50000" autoRev="1" fill="hold">
                                              <p:stCondLst>
                                                <p:cond delay="0"/>
                                              </p:stCondLst>
                                            </p:cTn>
                                            <p:tgtEl>
                                              <p:spTgt spid="4"/>
                                            </p:tgtEl>
                                            <p:attrNameLst>
                                              <p:attrName>ppt_x</p:attrName>
                                            </p:attrNameLst>
                                          </p:cBhvr>
                                        </p:anim>
                                        <p:anim from="(-#ppt_h/2)" to="(#ppt_y)" calcmode="lin" valueType="num">
                                          <p:cBhvr>
                                            <p:cTn id="14" dur="1000" fill="hold">
                                              <p:stCondLst>
                                                <p:cond delay="0"/>
                                              </p:stCondLst>
                                            </p:cTn>
                                            <p:tgtEl>
                                              <p:spTgt spid="4"/>
                                            </p:tgtEl>
                                            <p:attrNameLst>
                                              <p:attrName>ppt_y</p:attrName>
                                            </p:attrNameLst>
                                          </p:cBhvr>
                                        </p:anim>
                                        <p:animRot by="21600000">
                                          <p:cBhvr>
                                            <p:cTn id="15" dur="1000" fill="hold">
                                              <p:stCondLst>
                                                <p:cond delay="0"/>
                                              </p:stCondLst>
                                            </p:cTn>
                                            <p:tgtEl>
                                              <p:spTgt spid="4"/>
                                            </p:tgtEl>
                                            <p:attrNameLst>
                                              <p:attrName>r</p:attrName>
                                            </p:attrNameLst>
                                          </p:cBhvr>
                                        </p:animRot>
                                      </p:childTnLst>
                                    </p:cTn>
                                  </p:par>
                                </p:childTnLst>
                              </p:cTn>
                            </p:par>
                            <p:par>
                              <p:cTn id="16" fill="hold">
                                <p:stCondLst>
                                  <p:cond delay="2750"/>
                                </p:stCondLst>
                                <p:childTnLst>
                                  <p:par>
                                    <p:cTn id="17" presetID="42" presetClass="entr" presetSubtype="0"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1000" fill="hold"/>
                                            <p:tgtEl>
                                              <p:spTgt spid="5"/>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0"/>
                                      </p:stCondLst>
                                      <p:childTnLst>
                                        <p:set>
                                          <p:cBhvr>
                                            <p:cTn id="23" dur="1" fill="hold">
                                              <p:stCondLst>
                                                <p:cond delay="0"/>
                                              </p:stCondLst>
                                            </p:cTn>
                                            <p:tgtEl>
                                              <p:spTgt spid="7"/>
                                            </p:tgtEl>
                                            <p:attrNameLst>
                                              <p:attrName>style.visibility</p:attrName>
                                            </p:attrNameLst>
                                          </p:cBhvr>
                                          <p:to>
                                            <p:strVal val="visible"/>
                                          </p:to>
                                        </p:set>
                                        <p:animEffect transition="in" filter="fade">
                                          <p:cBhvr>
                                            <p:cTn id="24" dur="1000"/>
                                            <p:tgtEl>
                                              <p:spTgt spid="7"/>
                                            </p:tgtEl>
                                          </p:cBhvr>
                                        </p:animEffect>
                                        <p:anim calcmode="lin" valueType="num">
                                          <p:cBhvr>
                                            <p:cTn id="25" dur="1000" fill="hold"/>
                                            <p:tgtEl>
                                              <p:spTgt spid="7"/>
                                            </p:tgtEl>
                                            <p:attrNameLst>
                                              <p:attrName>ppt_x</p:attrName>
                                            </p:attrNameLst>
                                          </p:cBhvr>
                                          <p:tavLst>
                                            <p:tav tm="0">
                                              <p:val>
                                                <p:strVal val="#ppt_x"/>
                                              </p:val>
                                            </p:tav>
                                            <p:tav tm="100000">
                                              <p:val>
                                                <p:strVal val="#ppt_x"/>
                                              </p:val>
                                            </p:tav>
                                          </p:tavLst>
                                        </p:anim>
                                        <p:anim calcmode="lin" valueType="num">
                                          <p:cBhvr>
                                            <p:cTn id="26" dur="1000" fill="hold"/>
                                            <p:tgtEl>
                                              <p:spTgt spid="7"/>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fade">
                                          <p:cBhvr>
                                            <p:cTn id="29" dur="1000"/>
                                            <p:tgtEl>
                                              <p:spTgt spid="9"/>
                                            </p:tgtEl>
                                          </p:cBhvr>
                                        </p:animEffect>
                                        <p:anim calcmode="lin" valueType="num">
                                          <p:cBhvr>
                                            <p:cTn id="30" dur="1000" fill="hold"/>
                                            <p:tgtEl>
                                              <p:spTgt spid="9"/>
                                            </p:tgtEl>
                                            <p:attrNameLst>
                                              <p:attrName>ppt_x</p:attrName>
                                            </p:attrNameLst>
                                          </p:cBhvr>
                                          <p:tavLst>
                                            <p:tav tm="0">
                                              <p:val>
                                                <p:strVal val="#ppt_x"/>
                                              </p:val>
                                            </p:tav>
                                            <p:tav tm="100000">
                                              <p:val>
                                                <p:strVal val="#ppt_x"/>
                                              </p:val>
                                            </p:tav>
                                          </p:tavLst>
                                        </p:anim>
                                        <p:anim calcmode="lin" valueType="num">
                                          <p:cBhvr>
                                            <p:cTn id="31" dur="1000" fill="hold"/>
                                            <p:tgtEl>
                                              <p:spTgt spid="9"/>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0"/>
                                      </p:stCondLst>
                                      <p:childTnLst>
                                        <p:set>
                                          <p:cBhvr>
                                            <p:cTn id="33" dur="1" fill="hold">
                                              <p:stCondLst>
                                                <p:cond delay="0"/>
                                              </p:stCondLst>
                                            </p:cTn>
                                            <p:tgtEl>
                                              <p:spTgt spid="11"/>
                                            </p:tgtEl>
                                            <p:attrNameLst>
                                              <p:attrName>style.visibility</p:attrName>
                                            </p:attrNameLst>
                                          </p:cBhvr>
                                          <p:to>
                                            <p:strVal val="visible"/>
                                          </p:to>
                                        </p:set>
                                        <p:animEffect transition="in" filter="fade">
                                          <p:cBhvr>
                                            <p:cTn id="34" dur="1000"/>
                                            <p:tgtEl>
                                              <p:spTgt spid="11"/>
                                            </p:tgtEl>
                                          </p:cBhvr>
                                        </p:animEffect>
                                        <p:anim calcmode="lin" valueType="num">
                                          <p:cBhvr>
                                            <p:cTn id="35" dur="1000" fill="hold"/>
                                            <p:tgtEl>
                                              <p:spTgt spid="11"/>
                                            </p:tgtEl>
                                            <p:attrNameLst>
                                              <p:attrName>ppt_x</p:attrName>
                                            </p:attrNameLst>
                                          </p:cBhvr>
                                          <p:tavLst>
                                            <p:tav tm="0">
                                              <p:val>
                                                <p:strVal val="#ppt_x"/>
                                              </p:val>
                                            </p:tav>
                                            <p:tav tm="100000">
                                              <p:val>
                                                <p:strVal val="#ppt_x"/>
                                              </p:val>
                                            </p:tav>
                                          </p:tavLst>
                                        </p:anim>
                                        <p:anim calcmode="lin" valueType="num">
                                          <p:cBhvr>
                                            <p:cTn id="36" dur="1000" fill="hold"/>
                                            <p:tgtEl>
                                              <p:spTgt spid="11"/>
                                            </p:tgtEl>
                                            <p:attrNameLst>
                                              <p:attrName>ppt_y</p:attrName>
                                            </p:attrNameLst>
                                          </p:cBhvr>
                                          <p:tavLst>
                                            <p:tav tm="0">
                                              <p:val>
                                                <p:strVal val="#ppt_y+.1"/>
                                              </p:val>
                                            </p:tav>
                                            <p:tav tm="100000">
                                              <p:val>
                                                <p:strVal val="#ppt_y"/>
                                              </p:val>
                                            </p:tav>
                                          </p:tavLst>
                                        </p:anim>
                                      </p:childTnLst>
                                    </p:cTn>
                                  </p:par>
                                </p:childTnLst>
                              </p:cTn>
                            </p:par>
                            <p:par>
                              <p:cTn id="37" fill="hold">
                                <p:stCondLst>
                                  <p:cond delay="3750"/>
                                </p:stCondLst>
                                <p:childTnLst>
                                  <p:par>
                                    <p:cTn id="38" presetID="10" presetClass="entr" presetSubtype="0" fill="hold" grpId="0" nodeType="afterEffect">
                                      <p:stCondLst>
                                        <p:cond delay="0"/>
                                      </p:stCondLst>
                                      <p:iterate type="wd">
                                        <p:tmPct val="10000"/>
                                      </p:iterate>
                                      <p:childTnLst>
                                        <p:set>
                                          <p:cBhvr>
                                            <p:cTn id="39" dur="1" fill="hold">
                                              <p:stCondLst>
                                                <p:cond delay="0"/>
                                              </p:stCondLst>
                                            </p:cTn>
                                            <p:tgtEl>
                                              <p:spTgt spid="3"/>
                                            </p:tgtEl>
                                            <p:attrNameLst>
                                              <p:attrName>style.visibility</p:attrName>
                                            </p:attrNameLst>
                                          </p:cBhvr>
                                          <p:to>
                                            <p:strVal val="visible"/>
                                          </p:to>
                                        </p:set>
                                        <p:animEffect transition="in" filter="fade">
                                          <p:cBhvr>
                                            <p:cTn id="40" dur="1000"/>
                                            <p:tgtEl>
                                              <p:spTgt spid="3"/>
                                            </p:tgtEl>
                                          </p:cBhvr>
                                        </p:animEffect>
                                      </p:childTnLst>
                                    </p:cTn>
                                  </p:par>
                                  <p:par>
                                    <p:cTn id="41" presetID="10" presetClass="entr" presetSubtype="0" fill="hold" grpId="0" nodeType="withEffect">
                                      <p:stCondLst>
                                        <p:cond delay="0"/>
                                      </p:stCondLst>
                                      <p:iterate type="wd">
                                        <p:tmPct val="10000"/>
                                      </p:iterate>
                                      <p:childTnLst>
                                        <p:set>
                                          <p:cBhvr>
                                            <p:cTn id="42" dur="1" fill="hold">
                                              <p:stCondLst>
                                                <p:cond delay="0"/>
                                              </p:stCondLst>
                                            </p:cTn>
                                            <p:tgtEl>
                                              <p:spTgt spid="6"/>
                                            </p:tgtEl>
                                            <p:attrNameLst>
                                              <p:attrName>style.visibility</p:attrName>
                                            </p:attrNameLst>
                                          </p:cBhvr>
                                          <p:to>
                                            <p:strVal val="visible"/>
                                          </p:to>
                                        </p:set>
                                        <p:animEffect transition="in" filter="fade">
                                          <p:cBhvr>
                                            <p:cTn id="43" dur="1000"/>
                                            <p:tgtEl>
                                              <p:spTgt spid="6"/>
                                            </p:tgtEl>
                                          </p:cBhvr>
                                        </p:animEffect>
                                      </p:childTnLst>
                                    </p:cTn>
                                  </p:par>
                                  <p:par>
                                    <p:cTn id="44" presetID="10" presetClass="entr" presetSubtype="0" fill="hold" grpId="0" nodeType="withEffect">
                                      <p:stCondLst>
                                        <p:cond delay="0"/>
                                      </p:stCondLst>
                                      <p:iterate type="wd">
                                        <p:tmPct val="10000"/>
                                      </p:iterate>
                                      <p:childTnLst>
                                        <p:set>
                                          <p:cBhvr>
                                            <p:cTn id="45" dur="1" fill="hold">
                                              <p:stCondLst>
                                                <p:cond delay="0"/>
                                              </p:stCondLst>
                                            </p:cTn>
                                            <p:tgtEl>
                                              <p:spTgt spid="8"/>
                                            </p:tgtEl>
                                            <p:attrNameLst>
                                              <p:attrName>style.visibility</p:attrName>
                                            </p:attrNameLst>
                                          </p:cBhvr>
                                          <p:to>
                                            <p:strVal val="visible"/>
                                          </p:to>
                                        </p:set>
                                        <p:animEffect transition="in" filter="fade">
                                          <p:cBhvr>
                                            <p:cTn id="46" dur="1000"/>
                                            <p:tgtEl>
                                              <p:spTgt spid="8"/>
                                            </p:tgtEl>
                                          </p:cBhvr>
                                        </p:animEffect>
                                      </p:childTnLst>
                                    </p:cTn>
                                  </p:par>
                                  <p:par>
                                    <p:cTn id="47" presetID="10" presetClass="entr" presetSubtype="0" fill="hold" grpId="0" nodeType="withEffect">
                                      <p:stCondLst>
                                        <p:cond delay="0"/>
                                      </p:stCondLst>
                                      <p:iterate type="wd">
                                        <p:tmPct val="10000"/>
                                      </p:iterate>
                                      <p:childTnLst>
                                        <p:set>
                                          <p:cBhvr>
                                            <p:cTn id="48" dur="1" fill="hold">
                                              <p:stCondLst>
                                                <p:cond delay="0"/>
                                              </p:stCondLst>
                                            </p:cTn>
                                            <p:tgtEl>
                                              <p:spTgt spid="10"/>
                                            </p:tgtEl>
                                            <p:attrNameLst>
                                              <p:attrName>style.visibility</p:attrName>
                                            </p:attrNameLst>
                                          </p:cBhvr>
                                          <p:to>
                                            <p:strVal val="visible"/>
                                          </p:to>
                                        </p:set>
                                        <p:animEffect transition="in" filter="fade">
                                          <p:cBhvr>
                                            <p:cTn id="49" dur="1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p:bldP spid="14"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矩形 39"/>
          <p:cNvSpPr/>
          <p:nvPr/>
        </p:nvSpPr>
        <p:spPr>
          <a:xfrm>
            <a:off x="5043721" y="1828800"/>
            <a:ext cx="2371222" cy="3027474"/>
          </a:xfrm>
          <a:prstGeom prst="rect">
            <a:avLst/>
          </a:prstGeom>
          <a:blipFill dpi="0" rotWithShape="1">
            <a:blip r:embed="rId3"/>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矩形 40"/>
          <p:cNvSpPr/>
          <p:nvPr/>
        </p:nvSpPr>
        <p:spPr>
          <a:xfrm>
            <a:off x="1817072" y="1828799"/>
            <a:ext cx="2372920" cy="3027474"/>
          </a:xfrm>
          <a:prstGeom prst="rect">
            <a:avLst/>
          </a:prstGeom>
          <a:blipFill dpi="0" rotWithShape="1">
            <a:blip r:embed="rId4"/>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矩形 41"/>
          <p:cNvSpPr/>
          <p:nvPr/>
        </p:nvSpPr>
        <p:spPr>
          <a:xfrm>
            <a:off x="8268425" y="1828800"/>
            <a:ext cx="2367720" cy="3027474"/>
          </a:xfrm>
          <a:prstGeom prst="rect">
            <a:avLst/>
          </a:prstGeom>
          <a:blipFill dpi="0" rotWithShape="1">
            <a:blip r:embed="rId5"/>
            <a:srcRect/>
            <a:stretch>
              <a:fillRect/>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43" name="组合 42"/>
          <p:cNvGrpSpPr>
            <a:grpSpLocks/>
          </p:cNvGrpSpPr>
          <p:nvPr/>
        </p:nvGrpSpPr>
        <p:grpSpPr bwMode="auto">
          <a:xfrm>
            <a:off x="1233335" y="5149793"/>
            <a:ext cx="3131206" cy="1299693"/>
            <a:chOff x="6358171" y="672761"/>
            <a:chExt cx="2348774" cy="974631"/>
          </a:xfrm>
        </p:grpSpPr>
        <p:sp>
          <p:nvSpPr>
            <p:cNvPr id="44" name="Content Placeholder 2"/>
            <p:cNvSpPr txBox="1">
              <a:spLocks/>
            </p:cNvSpPr>
            <p:nvPr/>
          </p:nvSpPr>
          <p:spPr>
            <a:xfrm>
              <a:off x="6468636" y="972801"/>
              <a:ext cx="2191893" cy="674591"/>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450940" fontAlgn="auto">
                <a:spcBef>
                  <a:spcPts val="0"/>
                </a:spcBef>
                <a:spcAft>
                  <a:spcPts val="0"/>
                </a:spcAft>
                <a:buNone/>
                <a:defRPr/>
              </a:pPr>
              <a:r>
                <a:rPr lang="en-US" altLang="zh-CN" sz="1200" dirty="0">
                  <a:solidFill>
                    <a:schemeClr val="tx1">
                      <a:lumMod val="75000"/>
                      <a:lumOff val="25000"/>
                    </a:schemeClr>
                  </a:solidFill>
                </a:rPr>
                <a:t>Lorem ipsum dolor sit amet, consectetur adipisicing elit, sed do eiusmod tempor incididunt ut labore et dolore magna aliqua. Ut enim ad minim </a:t>
              </a:r>
              <a:r>
                <a:rPr lang="en-US" altLang="zh-CN" sz="1200" dirty="0" err="1">
                  <a:solidFill>
                    <a:schemeClr val="tx1">
                      <a:lumMod val="75000"/>
                      <a:lumOff val="25000"/>
                    </a:schemeClr>
                  </a:solidFill>
                </a:rPr>
                <a:t>veniam</a:t>
              </a:r>
              <a:endParaRPr lang="en-US" altLang="zh-CN" sz="1200" dirty="0">
                <a:solidFill>
                  <a:schemeClr val="tx1">
                    <a:lumMod val="75000"/>
                    <a:lumOff val="25000"/>
                  </a:schemeClr>
                </a:solidFill>
                <a:cs typeface="Arial" pitchFamily="34" charset="0"/>
              </a:endParaRPr>
            </a:p>
          </p:txBody>
        </p:sp>
        <p:sp>
          <p:nvSpPr>
            <p:cNvPr id="45" name="文本框 17"/>
            <p:cNvSpPr txBox="1">
              <a:spLocks noChangeArrowheads="1"/>
            </p:cNvSpPr>
            <p:nvPr/>
          </p:nvSpPr>
          <p:spPr bwMode="auto">
            <a:xfrm>
              <a:off x="6358171" y="672761"/>
              <a:ext cx="2348774" cy="300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2000" b="1" dirty="0">
                  <a:solidFill>
                    <a:srgbClr val="569C00"/>
                  </a:solidFill>
                  <a:latin typeface="Agency FB" panose="020B0503020202020204" pitchFamily="34" charset="0"/>
                </a:rPr>
                <a:t>ADD YOUR TITLE</a:t>
              </a:r>
              <a:endParaRPr lang="zh-CN" altLang="en-US" sz="2000" b="1" dirty="0">
                <a:solidFill>
                  <a:srgbClr val="569C00"/>
                </a:solidFill>
                <a:latin typeface="Agency FB" panose="020B0503020202020204" pitchFamily="34" charset="0"/>
              </a:endParaRPr>
            </a:p>
          </p:txBody>
        </p:sp>
      </p:grpSp>
      <p:grpSp>
        <p:nvGrpSpPr>
          <p:cNvPr id="15" name="组合 14"/>
          <p:cNvGrpSpPr>
            <a:grpSpLocks/>
          </p:cNvGrpSpPr>
          <p:nvPr/>
        </p:nvGrpSpPr>
        <p:grpSpPr bwMode="auto">
          <a:xfrm>
            <a:off x="4302662" y="5149793"/>
            <a:ext cx="3131206" cy="1299693"/>
            <a:chOff x="6358171" y="672761"/>
            <a:chExt cx="2348774" cy="974631"/>
          </a:xfrm>
        </p:grpSpPr>
        <p:sp>
          <p:nvSpPr>
            <p:cNvPr id="16" name="Content Placeholder 2"/>
            <p:cNvSpPr txBox="1">
              <a:spLocks/>
            </p:cNvSpPr>
            <p:nvPr/>
          </p:nvSpPr>
          <p:spPr>
            <a:xfrm>
              <a:off x="6468636" y="972801"/>
              <a:ext cx="2191893" cy="674591"/>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450940" fontAlgn="auto">
                <a:spcBef>
                  <a:spcPts val="0"/>
                </a:spcBef>
                <a:spcAft>
                  <a:spcPts val="0"/>
                </a:spcAft>
                <a:buNone/>
                <a:defRPr/>
              </a:pPr>
              <a:r>
                <a:rPr lang="en-US" altLang="zh-CN" sz="1200" dirty="0">
                  <a:solidFill>
                    <a:schemeClr val="tx1">
                      <a:lumMod val="75000"/>
                      <a:lumOff val="25000"/>
                    </a:schemeClr>
                  </a:solidFill>
                </a:rPr>
                <a:t>Lorem ipsum dolor sit amet, consectetur adipisicing elit, sed do eiusmod tempor incididunt ut labore et dolore magna aliqua. Ut enim ad minim </a:t>
              </a:r>
              <a:r>
                <a:rPr lang="en-US" altLang="zh-CN" sz="1200" dirty="0" err="1">
                  <a:solidFill>
                    <a:schemeClr val="tx1">
                      <a:lumMod val="75000"/>
                      <a:lumOff val="25000"/>
                    </a:schemeClr>
                  </a:solidFill>
                </a:rPr>
                <a:t>veniam</a:t>
              </a:r>
              <a:endParaRPr lang="en-US" altLang="zh-CN" sz="1200" dirty="0">
                <a:solidFill>
                  <a:schemeClr val="tx1">
                    <a:lumMod val="75000"/>
                    <a:lumOff val="25000"/>
                  </a:schemeClr>
                </a:solidFill>
                <a:cs typeface="Arial" pitchFamily="34" charset="0"/>
              </a:endParaRPr>
            </a:p>
          </p:txBody>
        </p:sp>
        <p:sp>
          <p:nvSpPr>
            <p:cNvPr id="17" name="文本框 17"/>
            <p:cNvSpPr txBox="1">
              <a:spLocks noChangeArrowheads="1"/>
            </p:cNvSpPr>
            <p:nvPr/>
          </p:nvSpPr>
          <p:spPr bwMode="auto">
            <a:xfrm>
              <a:off x="6358171" y="672761"/>
              <a:ext cx="2348774" cy="300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2000" b="1" dirty="0">
                  <a:solidFill>
                    <a:srgbClr val="569C00"/>
                  </a:solidFill>
                  <a:latin typeface="Agency FB" panose="020B0503020202020204" pitchFamily="34" charset="0"/>
                </a:rPr>
                <a:t>ADD YOUR TITLE</a:t>
              </a:r>
              <a:endParaRPr lang="zh-CN" altLang="en-US" sz="2000" b="1" dirty="0">
                <a:solidFill>
                  <a:srgbClr val="569C00"/>
                </a:solidFill>
                <a:latin typeface="Agency FB" panose="020B0503020202020204" pitchFamily="34" charset="0"/>
              </a:endParaRPr>
            </a:p>
          </p:txBody>
        </p:sp>
      </p:grpSp>
      <p:grpSp>
        <p:nvGrpSpPr>
          <p:cNvPr id="18" name="组合 17"/>
          <p:cNvGrpSpPr>
            <a:grpSpLocks/>
          </p:cNvGrpSpPr>
          <p:nvPr/>
        </p:nvGrpSpPr>
        <p:grpSpPr bwMode="auto">
          <a:xfrm>
            <a:off x="7679241" y="5149793"/>
            <a:ext cx="3131206" cy="1299693"/>
            <a:chOff x="6358171" y="672761"/>
            <a:chExt cx="2348774" cy="974631"/>
          </a:xfrm>
        </p:grpSpPr>
        <p:sp>
          <p:nvSpPr>
            <p:cNvPr id="19" name="Content Placeholder 2"/>
            <p:cNvSpPr txBox="1">
              <a:spLocks/>
            </p:cNvSpPr>
            <p:nvPr/>
          </p:nvSpPr>
          <p:spPr>
            <a:xfrm>
              <a:off x="6468636" y="972801"/>
              <a:ext cx="2191893" cy="674591"/>
            </a:xfrm>
            <a:prstGeom prst="rect">
              <a:avLst/>
            </a:prstGeom>
          </p:spPr>
          <p:txBody>
            <a:bodyPr/>
            <a:lstStyle>
              <a:lvl1pPr marL="342900" indent="-342900" algn="l" defTabSz="914400" rtl="0" eaLnBrk="1" latinLnBrk="0" hangingPunct="1">
                <a:spcBef>
                  <a:spcPct val="20000"/>
                </a:spcBef>
                <a:buFont typeface="Arial" pitchFamily="34" charset="0"/>
                <a:buChar char="•"/>
                <a:defRPr sz="1400" kern="1200">
                  <a:solidFill>
                    <a:schemeClr val="bg1">
                      <a:lumMod val="65000"/>
                    </a:schemeClr>
                  </a:solidFill>
                  <a:latin typeface="+mn-lt"/>
                  <a:ea typeface="+mn-ea"/>
                  <a:cs typeface="+mn-cs"/>
                </a:defRPr>
              </a:lvl1pPr>
              <a:lvl2pPr marL="742950" indent="-285750" algn="l" defTabSz="914400" rtl="0" eaLnBrk="1" latinLnBrk="0" hangingPunct="1">
                <a:spcBef>
                  <a:spcPct val="20000"/>
                </a:spcBef>
                <a:buFont typeface="Arial" pitchFamily="34" charset="0"/>
                <a:buChar char="–"/>
                <a:defRPr sz="1200" kern="1200">
                  <a:solidFill>
                    <a:schemeClr val="bg1">
                      <a:lumMod val="65000"/>
                    </a:schemeClr>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100" kern="1200">
                  <a:solidFill>
                    <a:schemeClr val="bg1">
                      <a:lumMod val="65000"/>
                    </a:schemeClr>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050" kern="1200">
                  <a:solidFill>
                    <a:schemeClr val="bg1">
                      <a:lumMod val="65000"/>
                    </a:schemeClr>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defTabSz="1450940" fontAlgn="auto">
                <a:spcBef>
                  <a:spcPts val="0"/>
                </a:spcBef>
                <a:spcAft>
                  <a:spcPts val="0"/>
                </a:spcAft>
                <a:buNone/>
                <a:defRPr/>
              </a:pPr>
              <a:r>
                <a:rPr lang="en-US" altLang="zh-CN" sz="1200" dirty="0">
                  <a:solidFill>
                    <a:schemeClr val="tx1">
                      <a:lumMod val="75000"/>
                      <a:lumOff val="25000"/>
                    </a:schemeClr>
                  </a:solidFill>
                </a:rPr>
                <a:t>Lorem ipsum dolor sit amet, consectetur adipisicing elit, sed do eiusmod tempor incididunt ut labore et dolore magna aliqua. Ut enim ad minim </a:t>
              </a:r>
              <a:r>
                <a:rPr lang="en-US" altLang="zh-CN" sz="1200" dirty="0" err="1">
                  <a:solidFill>
                    <a:schemeClr val="tx1">
                      <a:lumMod val="75000"/>
                      <a:lumOff val="25000"/>
                    </a:schemeClr>
                  </a:solidFill>
                </a:rPr>
                <a:t>veniam</a:t>
              </a:r>
              <a:endParaRPr lang="en-US" altLang="zh-CN" sz="1200" dirty="0">
                <a:solidFill>
                  <a:schemeClr val="tx1">
                    <a:lumMod val="75000"/>
                    <a:lumOff val="25000"/>
                  </a:schemeClr>
                </a:solidFill>
                <a:cs typeface="Arial" pitchFamily="34" charset="0"/>
              </a:endParaRPr>
            </a:p>
          </p:txBody>
        </p:sp>
        <p:sp>
          <p:nvSpPr>
            <p:cNvPr id="20" name="文本框 17"/>
            <p:cNvSpPr txBox="1">
              <a:spLocks noChangeArrowheads="1"/>
            </p:cNvSpPr>
            <p:nvPr/>
          </p:nvSpPr>
          <p:spPr bwMode="auto">
            <a:xfrm>
              <a:off x="6358171" y="672761"/>
              <a:ext cx="2348774" cy="3000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300">
                  <a:solidFill>
                    <a:schemeClr val="tx1"/>
                  </a:solidFill>
                  <a:latin typeface="华文细黑" panose="02010600040101010101" pitchFamily="2" charset="-122"/>
                  <a:ea typeface="华文细黑" panose="02010600040101010101" pitchFamily="2" charset="-122"/>
                </a:defRPr>
              </a:lvl1pPr>
              <a:lvl2pPr marL="742950" indent="-285750">
                <a:defRPr sz="1300">
                  <a:solidFill>
                    <a:schemeClr val="tx1"/>
                  </a:solidFill>
                  <a:latin typeface="华文细黑" panose="02010600040101010101" pitchFamily="2" charset="-122"/>
                  <a:ea typeface="华文细黑" panose="02010600040101010101" pitchFamily="2" charset="-122"/>
                </a:defRPr>
              </a:lvl2pPr>
              <a:lvl3pPr marL="1143000" indent="-228600">
                <a:defRPr sz="1300">
                  <a:solidFill>
                    <a:schemeClr val="tx1"/>
                  </a:solidFill>
                  <a:latin typeface="华文细黑" panose="02010600040101010101" pitchFamily="2" charset="-122"/>
                  <a:ea typeface="华文细黑" panose="02010600040101010101" pitchFamily="2" charset="-122"/>
                </a:defRPr>
              </a:lvl3pPr>
              <a:lvl4pPr marL="1600200" indent="-228600">
                <a:defRPr sz="1300">
                  <a:solidFill>
                    <a:schemeClr val="tx1"/>
                  </a:solidFill>
                  <a:latin typeface="华文细黑" panose="02010600040101010101" pitchFamily="2" charset="-122"/>
                  <a:ea typeface="华文细黑" panose="02010600040101010101" pitchFamily="2" charset="-122"/>
                </a:defRPr>
              </a:lvl4pPr>
              <a:lvl5pPr marL="2057400" indent="-228600">
                <a:defRPr sz="1300">
                  <a:solidFill>
                    <a:schemeClr val="tx1"/>
                  </a:solidFill>
                  <a:latin typeface="华文细黑" panose="02010600040101010101" pitchFamily="2" charset="-122"/>
                  <a:ea typeface="华文细黑" panose="02010600040101010101" pitchFamily="2" charset="-122"/>
                </a:defRPr>
              </a:lvl5pPr>
              <a:lvl6pPr marL="25146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6pPr>
              <a:lvl7pPr marL="29718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7pPr>
              <a:lvl8pPr marL="34290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8pPr>
              <a:lvl9pPr marL="3886200" indent="-228600" defTabSz="684213" fontAlgn="base">
                <a:spcBef>
                  <a:spcPct val="0"/>
                </a:spcBef>
                <a:spcAft>
                  <a:spcPct val="0"/>
                </a:spcAft>
                <a:defRPr sz="1300">
                  <a:solidFill>
                    <a:schemeClr val="tx1"/>
                  </a:solidFill>
                  <a:latin typeface="华文细黑" panose="02010600040101010101" pitchFamily="2" charset="-122"/>
                  <a:ea typeface="华文细黑" panose="02010600040101010101" pitchFamily="2" charset="-122"/>
                </a:defRPr>
              </a:lvl9pPr>
            </a:lstStyle>
            <a:p>
              <a:pPr algn="ctr" eaLnBrk="1" hangingPunct="1"/>
              <a:r>
                <a:rPr lang="en-US" altLang="zh-CN" sz="2000" b="1" dirty="0">
                  <a:solidFill>
                    <a:srgbClr val="569C00"/>
                  </a:solidFill>
                  <a:latin typeface="Agency FB" panose="020B0503020202020204" pitchFamily="34" charset="0"/>
                </a:rPr>
                <a:t>ADD YOUR TITLE</a:t>
              </a:r>
              <a:endParaRPr lang="zh-CN" altLang="en-US" sz="2000" b="1" dirty="0">
                <a:solidFill>
                  <a:srgbClr val="569C00"/>
                </a:solidFill>
                <a:latin typeface="Agency FB" panose="020B0503020202020204" pitchFamily="34" charset="0"/>
              </a:endParaRPr>
            </a:p>
          </p:txBody>
        </p:sp>
      </p:grpSp>
      <p:sp>
        <p:nvSpPr>
          <p:cNvPr id="21" name="文本框 56"/>
          <p:cNvSpPr txBox="1">
            <a:spLocks noChangeArrowheads="1"/>
          </p:cNvSpPr>
          <p:nvPr/>
        </p:nvSpPr>
        <p:spPr bwMode="auto">
          <a:xfrm>
            <a:off x="3548063" y="566738"/>
            <a:ext cx="50958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b="1" dirty="0">
                <a:solidFill>
                  <a:schemeClr val="tx1">
                    <a:lumMod val="75000"/>
                    <a:lumOff val="25000"/>
                  </a:schemeClr>
                </a:solidFill>
                <a:latin typeface="Agency FB" panose="020B0503020202020204" pitchFamily="34" charset="0"/>
              </a:rPr>
              <a:t>CLICK TO </a:t>
            </a:r>
            <a:r>
              <a:rPr lang="en-US" altLang="zh-CN" sz="3200" b="1" dirty="0">
                <a:solidFill>
                  <a:srgbClr val="569C00"/>
                </a:solidFill>
                <a:latin typeface="Agency FB" panose="020B0503020202020204" pitchFamily="34" charset="0"/>
              </a:rPr>
              <a:t>ADD YOUR TITLE IN HERE</a:t>
            </a:r>
          </a:p>
        </p:txBody>
      </p:sp>
    </p:spTree>
    <p:extLst>
      <p:ext uri="{BB962C8B-B14F-4D97-AF65-F5344CB8AC3E}">
        <p14:creationId xmlns:p14="http://schemas.microsoft.com/office/powerpoint/2010/main" val="69767036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14:presetBounceEnd="34000">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14:bounceEnd="34000">
                                          <p:cBhvr additive="base">
                                            <p:cTn id="7" dur="750" fill="hold"/>
                                            <p:tgtEl>
                                              <p:spTgt spid="21"/>
                                            </p:tgtEl>
                                            <p:attrNameLst>
                                              <p:attrName>ppt_x</p:attrName>
                                            </p:attrNameLst>
                                          </p:cBhvr>
                                          <p:tavLst>
                                            <p:tav tm="0">
                                              <p:val>
                                                <p:strVal val="1+#ppt_w/2"/>
                                              </p:val>
                                            </p:tav>
                                            <p:tav tm="100000">
                                              <p:val>
                                                <p:strVal val="#ppt_x"/>
                                              </p:val>
                                            </p:tav>
                                          </p:tavLst>
                                        </p:anim>
                                        <p:anim calcmode="lin" valueType="num" p14:bounceEnd="34000">
                                          <p:cBhvr additive="base">
                                            <p:cTn id="8" dur="75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accel="66000" fill="hold" grpId="0" nodeType="afterEffect" p14:presetBounceEnd="60000">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14:bounceEnd="60000">
                                          <p:cBhvr additive="base">
                                            <p:cTn id="12" dur="2000" fill="hold"/>
                                            <p:tgtEl>
                                              <p:spTgt spid="40"/>
                                            </p:tgtEl>
                                            <p:attrNameLst>
                                              <p:attrName>ppt_x</p:attrName>
                                            </p:attrNameLst>
                                          </p:cBhvr>
                                          <p:tavLst>
                                            <p:tav tm="0">
                                              <p:val>
                                                <p:strVal val="0-#ppt_w/2"/>
                                              </p:val>
                                            </p:tav>
                                            <p:tav tm="100000">
                                              <p:val>
                                                <p:strVal val="#ppt_x"/>
                                              </p:val>
                                            </p:tav>
                                          </p:tavLst>
                                        </p:anim>
                                        <p:anim calcmode="lin" valueType="num" p14:bounceEnd="60000">
                                          <p:cBhvr additive="base">
                                            <p:cTn id="13" dur="2000" fill="hold"/>
                                            <p:tgtEl>
                                              <p:spTgt spid="40"/>
                                            </p:tgtEl>
                                            <p:attrNameLst>
                                              <p:attrName>ppt_y</p:attrName>
                                            </p:attrNameLst>
                                          </p:cBhvr>
                                          <p:tavLst>
                                            <p:tav tm="0">
                                              <p:val>
                                                <p:strVal val="#ppt_y"/>
                                              </p:val>
                                            </p:tav>
                                            <p:tav tm="100000">
                                              <p:val>
                                                <p:strVal val="#ppt_y"/>
                                              </p:val>
                                            </p:tav>
                                          </p:tavLst>
                                        </p:anim>
                                      </p:childTnLst>
                                    </p:cTn>
                                  </p:par>
                                  <p:par>
                                    <p:cTn id="14" presetID="2" presetClass="entr" presetSubtype="2" accel="66000" fill="hold" grpId="0" nodeType="withEffect" p14:presetBounceEnd="60000">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14:bounceEnd="60000">
                                          <p:cBhvr additive="base">
                                            <p:cTn id="16" dur="2000" fill="hold"/>
                                            <p:tgtEl>
                                              <p:spTgt spid="42"/>
                                            </p:tgtEl>
                                            <p:attrNameLst>
                                              <p:attrName>ppt_x</p:attrName>
                                            </p:attrNameLst>
                                          </p:cBhvr>
                                          <p:tavLst>
                                            <p:tav tm="0">
                                              <p:val>
                                                <p:strVal val="1+#ppt_w/2"/>
                                              </p:val>
                                            </p:tav>
                                            <p:tav tm="100000">
                                              <p:val>
                                                <p:strVal val="#ppt_x"/>
                                              </p:val>
                                            </p:tav>
                                          </p:tavLst>
                                        </p:anim>
                                        <p:anim calcmode="lin" valueType="num" p14:bounceEnd="60000">
                                          <p:cBhvr additive="base">
                                            <p:cTn id="17" dur="2000" fill="hold"/>
                                            <p:tgtEl>
                                              <p:spTgt spid="42"/>
                                            </p:tgtEl>
                                            <p:attrNameLst>
                                              <p:attrName>ppt_y</p:attrName>
                                            </p:attrNameLst>
                                          </p:cBhvr>
                                          <p:tavLst>
                                            <p:tav tm="0">
                                              <p:val>
                                                <p:strVal val="#ppt_y"/>
                                              </p:val>
                                            </p:tav>
                                            <p:tav tm="100000">
                                              <p:val>
                                                <p:strVal val="#ppt_y"/>
                                              </p:val>
                                            </p:tav>
                                          </p:tavLst>
                                        </p:anim>
                                      </p:childTnLst>
                                    </p:cTn>
                                  </p:par>
                                  <p:par>
                                    <p:cTn id="18" presetID="2" presetClass="entr" presetSubtype="4" accel="66000" fill="hold" grpId="0" nodeType="withEffect" p14:presetBounceEnd="60000">
                                      <p:stCondLst>
                                        <p:cond delay="0"/>
                                      </p:stCondLst>
                                      <p:childTnLst>
                                        <p:set>
                                          <p:cBhvr>
                                            <p:cTn id="19" dur="1" fill="hold">
                                              <p:stCondLst>
                                                <p:cond delay="0"/>
                                              </p:stCondLst>
                                            </p:cTn>
                                            <p:tgtEl>
                                              <p:spTgt spid="41"/>
                                            </p:tgtEl>
                                            <p:attrNameLst>
                                              <p:attrName>style.visibility</p:attrName>
                                            </p:attrNameLst>
                                          </p:cBhvr>
                                          <p:to>
                                            <p:strVal val="visible"/>
                                          </p:to>
                                        </p:set>
                                        <p:anim calcmode="lin" valueType="num" p14:bounceEnd="60000">
                                          <p:cBhvr additive="base">
                                            <p:cTn id="20" dur="2000" fill="hold"/>
                                            <p:tgtEl>
                                              <p:spTgt spid="41"/>
                                            </p:tgtEl>
                                            <p:attrNameLst>
                                              <p:attrName>ppt_x</p:attrName>
                                            </p:attrNameLst>
                                          </p:cBhvr>
                                          <p:tavLst>
                                            <p:tav tm="0">
                                              <p:val>
                                                <p:strVal val="#ppt_x"/>
                                              </p:val>
                                            </p:tav>
                                            <p:tav tm="100000">
                                              <p:val>
                                                <p:strVal val="#ppt_x"/>
                                              </p:val>
                                            </p:tav>
                                          </p:tavLst>
                                        </p:anim>
                                        <p:anim calcmode="lin" valueType="num" p14:bounceEnd="60000">
                                          <p:cBhvr additive="base">
                                            <p:cTn id="21" dur="2000" fill="hold"/>
                                            <p:tgtEl>
                                              <p:spTgt spid="41"/>
                                            </p:tgtEl>
                                            <p:attrNameLst>
                                              <p:attrName>ppt_y</p:attrName>
                                            </p:attrNameLst>
                                          </p:cBhvr>
                                          <p:tavLst>
                                            <p:tav tm="0">
                                              <p:val>
                                                <p:strVal val="1+#ppt_h/2"/>
                                              </p:val>
                                            </p:tav>
                                            <p:tav tm="100000">
                                              <p:val>
                                                <p:strVal val="#ppt_y"/>
                                              </p:val>
                                            </p:tav>
                                          </p:tavLst>
                                        </p:anim>
                                      </p:childTnLst>
                                    </p:cTn>
                                  </p:par>
                                </p:childTnLst>
                              </p:cTn>
                            </p:par>
                            <p:par>
                              <p:cTn id="22" fill="hold">
                                <p:stCondLst>
                                  <p:cond delay="2750"/>
                                </p:stCondLst>
                                <p:childTnLst>
                                  <p:par>
                                    <p:cTn id="23" presetID="2" presetClass="entr" presetSubtype="4" decel="100000" fill="hold" nodeType="after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additive="base">
                                            <p:cTn id="25" dur="500" fill="hold"/>
                                            <p:tgtEl>
                                              <p:spTgt spid="43"/>
                                            </p:tgtEl>
                                            <p:attrNameLst>
                                              <p:attrName>ppt_x</p:attrName>
                                            </p:attrNameLst>
                                          </p:cBhvr>
                                          <p:tavLst>
                                            <p:tav tm="0">
                                              <p:val>
                                                <p:strVal val="#ppt_x"/>
                                              </p:val>
                                            </p:tav>
                                            <p:tav tm="100000">
                                              <p:val>
                                                <p:strVal val="#ppt_x"/>
                                              </p:val>
                                            </p:tav>
                                          </p:tavLst>
                                        </p:anim>
                                        <p:anim calcmode="lin" valueType="num">
                                          <p:cBhvr additive="base">
                                            <p:cTn id="26" dur="500" fill="hold"/>
                                            <p:tgtEl>
                                              <p:spTgt spid="43"/>
                                            </p:tgtEl>
                                            <p:attrNameLst>
                                              <p:attrName>ppt_y</p:attrName>
                                            </p:attrNameLst>
                                          </p:cBhvr>
                                          <p:tavLst>
                                            <p:tav tm="0">
                                              <p:val>
                                                <p:strVal val="1+#ppt_h/2"/>
                                              </p:val>
                                            </p:tav>
                                            <p:tav tm="100000">
                                              <p:val>
                                                <p:strVal val="#ppt_y"/>
                                              </p:val>
                                            </p:tav>
                                          </p:tavLst>
                                        </p:anim>
                                      </p:childTnLst>
                                    </p:cTn>
                                  </p:par>
                                </p:childTnLst>
                              </p:cTn>
                            </p:par>
                            <p:par>
                              <p:cTn id="27" fill="hold">
                                <p:stCondLst>
                                  <p:cond delay="3250"/>
                                </p:stCondLst>
                                <p:childTnLst>
                                  <p:par>
                                    <p:cTn id="28" presetID="2" presetClass="entr" presetSubtype="4" decel="100000"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1+#ppt_h/2"/>
                                              </p:val>
                                            </p:tav>
                                            <p:tav tm="100000">
                                              <p:val>
                                                <p:strVal val="#ppt_y"/>
                                              </p:val>
                                            </p:tav>
                                          </p:tavLst>
                                        </p:anim>
                                      </p:childTnLst>
                                    </p:cTn>
                                  </p:par>
                                </p:childTnLst>
                              </p:cTn>
                            </p:par>
                            <p:par>
                              <p:cTn id="32" fill="hold">
                                <p:stCondLst>
                                  <p:cond delay="3750"/>
                                </p:stCondLst>
                                <p:childTnLst>
                                  <p:par>
                                    <p:cTn id="33" presetID="2" presetClass="entr" presetSubtype="4" decel="100000"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ppt_x"/>
                                              </p:val>
                                            </p:tav>
                                            <p:tav tm="100000">
                                              <p:val>
                                                <p:strVal val="#ppt_x"/>
                                              </p:val>
                                            </p:tav>
                                          </p:tavLst>
                                        </p:anim>
                                        <p:anim calcmode="lin" valueType="num">
                                          <p:cBhvr additive="base">
                                            <p:cTn id="3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2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additive="base">
                                            <p:cTn id="7" dur="750" fill="hold"/>
                                            <p:tgtEl>
                                              <p:spTgt spid="21"/>
                                            </p:tgtEl>
                                            <p:attrNameLst>
                                              <p:attrName>ppt_x</p:attrName>
                                            </p:attrNameLst>
                                          </p:cBhvr>
                                          <p:tavLst>
                                            <p:tav tm="0">
                                              <p:val>
                                                <p:strVal val="1+#ppt_w/2"/>
                                              </p:val>
                                            </p:tav>
                                            <p:tav tm="100000">
                                              <p:val>
                                                <p:strVal val="#ppt_x"/>
                                              </p:val>
                                            </p:tav>
                                          </p:tavLst>
                                        </p:anim>
                                        <p:anim calcmode="lin" valueType="num">
                                          <p:cBhvr additive="base">
                                            <p:cTn id="8" dur="750" fill="hold"/>
                                            <p:tgtEl>
                                              <p:spTgt spid="21"/>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accel="66000" fill="hold" grpId="0" nodeType="afterEffect">
                                      <p:stCondLst>
                                        <p:cond delay="0"/>
                                      </p:stCondLst>
                                      <p:childTnLst>
                                        <p:set>
                                          <p:cBhvr>
                                            <p:cTn id="11" dur="1" fill="hold">
                                              <p:stCondLst>
                                                <p:cond delay="0"/>
                                              </p:stCondLst>
                                            </p:cTn>
                                            <p:tgtEl>
                                              <p:spTgt spid="40"/>
                                            </p:tgtEl>
                                            <p:attrNameLst>
                                              <p:attrName>style.visibility</p:attrName>
                                            </p:attrNameLst>
                                          </p:cBhvr>
                                          <p:to>
                                            <p:strVal val="visible"/>
                                          </p:to>
                                        </p:set>
                                        <p:anim calcmode="lin" valueType="num">
                                          <p:cBhvr additive="base">
                                            <p:cTn id="12" dur="2000" fill="hold"/>
                                            <p:tgtEl>
                                              <p:spTgt spid="40"/>
                                            </p:tgtEl>
                                            <p:attrNameLst>
                                              <p:attrName>ppt_x</p:attrName>
                                            </p:attrNameLst>
                                          </p:cBhvr>
                                          <p:tavLst>
                                            <p:tav tm="0">
                                              <p:val>
                                                <p:strVal val="0-#ppt_w/2"/>
                                              </p:val>
                                            </p:tav>
                                            <p:tav tm="100000">
                                              <p:val>
                                                <p:strVal val="#ppt_x"/>
                                              </p:val>
                                            </p:tav>
                                          </p:tavLst>
                                        </p:anim>
                                        <p:anim calcmode="lin" valueType="num">
                                          <p:cBhvr additive="base">
                                            <p:cTn id="13" dur="2000" fill="hold"/>
                                            <p:tgtEl>
                                              <p:spTgt spid="40"/>
                                            </p:tgtEl>
                                            <p:attrNameLst>
                                              <p:attrName>ppt_y</p:attrName>
                                            </p:attrNameLst>
                                          </p:cBhvr>
                                          <p:tavLst>
                                            <p:tav tm="0">
                                              <p:val>
                                                <p:strVal val="#ppt_y"/>
                                              </p:val>
                                            </p:tav>
                                            <p:tav tm="100000">
                                              <p:val>
                                                <p:strVal val="#ppt_y"/>
                                              </p:val>
                                            </p:tav>
                                          </p:tavLst>
                                        </p:anim>
                                      </p:childTnLst>
                                    </p:cTn>
                                  </p:par>
                                  <p:par>
                                    <p:cTn id="14" presetID="2" presetClass="entr" presetSubtype="2" accel="66000" fill="hold" grpId="0" nodeType="withEffect">
                                      <p:stCondLst>
                                        <p:cond delay="0"/>
                                      </p:stCondLst>
                                      <p:childTnLst>
                                        <p:set>
                                          <p:cBhvr>
                                            <p:cTn id="15" dur="1" fill="hold">
                                              <p:stCondLst>
                                                <p:cond delay="0"/>
                                              </p:stCondLst>
                                            </p:cTn>
                                            <p:tgtEl>
                                              <p:spTgt spid="42"/>
                                            </p:tgtEl>
                                            <p:attrNameLst>
                                              <p:attrName>style.visibility</p:attrName>
                                            </p:attrNameLst>
                                          </p:cBhvr>
                                          <p:to>
                                            <p:strVal val="visible"/>
                                          </p:to>
                                        </p:set>
                                        <p:anim calcmode="lin" valueType="num">
                                          <p:cBhvr additive="base">
                                            <p:cTn id="16" dur="2000" fill="hold"/>
                                            <p:tgtEl>
                                              <p:spTgt spid="42"/>
                                            </p:tgtEl>
                                            <p:attrNameLst>
                                              <p:attrName>ppt_x</p:attrName>
                                            </p:attrNameLst>
                                          </p:cBhvr>
                                          <p:tavLst>
                                            <p:tav tm="0">
                                              <p:val>
                                                <p:strVal val="1+#ppt_w/2"/>
                                              </p:val>
                                            </p:tav>
                                            <p:tav tm="100000">
                                              <p:val>
                                                <p:strVal val="#ppt_x"/>
                                              </p:val>
                                            </p:tav>
                                          </p:tavLst>
                                        </p:anim>
                                        <p:anim calcmode="lin" valueType="num">
                                          <p:cBhvr additive="base">
                                            <p:cTn id="17" dur="2000" fill="hold"/>
                                            <p:tgtEl>
                                              <p:spTgt spid="42"/>
                                            </p:tgtEl>
                                            <p:attrNameLst>
                                              <p:attrName>ppt_y</p:attrName>
                                            </p:attrNameLst>
                                          </p:cBhvr>
                                          <p:tavLst>
                                            <p:tav tm="0">
                                              <p:val>
                                                <p:strVal val="#ppt_y"/>
                                              </p:val>
                                            </p:tav>
                                            <p:tav tm="100000">
                                              <p:val>
                                                <p:strVal val="#ppt_y"/>
                                              </p:val>
                                            </p:tav>
                                          </p:tavLst>
                                        </p:anim>
                                      </p:childTnLst>
                                    </p:cTn>
                                  </p:par>
                                  <p:par>
                                    <p:cTn id="18" presetID="2" presetClass="entr" presetSubtype="4" accel="66000" fill="hold" grpId="0" nodeType="withEffect">
                                      <p:stCondLst>
                                        <p:cond delay="0"/>
                                      </p:stCondLst>
                                      <p:childTnLst>
                                        <p:set>
                                          <p:cBhvr>
                                            <p:cTn id="19" dur="1" fill="hold">
                                              <p:stCondLst>
                                                <p:cond delay="0"/>
                                              </p:stCondLst>
                                            </p:cTn>
                                            <p:tgtEl>
                                              <p:spTgt spid="41"/>
                                            </p:tgtEl>
                                            <p:attrNameLst>
                                              <p:attrName>style.visibility</p:attrName>
                                            </p:attrNameLst>
                                          </p:cBhvr>
                                          <p:to>
                                            <p:strVal val="visible"/>
                                          </p:to>
                                        </p:set>
                                        <p:anim calcmode="lin" valueType="num">
                                          <p:cBhvr additive="base">
                                            <p:cTn id="20" dur="2000" fill="hold"/>
                                            <p:tgtEl>
                                              <p:spTgt spid="41"/>
                                            </p:tgtEl>
                                            <p:attrNameLst>
                                              <p:attrName>ppt_x</p:attrName>
                                            </p:attrNameLst>
                                          </p:cBhvr>
                                          <p:tavLst>
                                            <p:tav tm="0">
                                              <p:val>
                                                <p:strVal val="#ppt_x"/>
                                              </p:val>
                                            </p:tav>
                                            <p:tav tm="100000">
                                              <p:val>
                                                <p:strVal val="#ppt_x"/>
                                              </p:val>
                                            </p:tav>
                                          </p:tavLst>
                                        </p:anim>
                                        <p:anim calcmode="lin" valueType="num">
                                          <p:cBhvr additive="base">
                                            <p:cTn id="21" dur="2000" fill="hold"/>
                                            <p:tgtEl>
                                              <p:spTgt spid="41"/>
                                            </p:tgtEl>
                                            <p:attrNameLst>
                                              <p:attrName>ppt_y</p:attrName>
                                            </p:attrNameLst>
                                          </p:cBhvr>
                                          <p:tavLst>
                                            <p:tav tm="0">
                                              <p:val>
                                                <p:strVal val="1+#ppt_h/2"/>
                                              </p:val>
                                            </p:tav>
                                            <p:tav tm="100000">
                                              <p:val>
                                                <p:strVal val="#ppt_y"/>
                                              </p:val>
                                            </p:tav>
                                          </p:tavLst>
                                        </p:anim>
                                      </p:childTnLst>
                                    </p:cTn>
                                  </p:par>
                                </p:childTnLst>
                              </p:cTn>
                            </p:par>
                            <p:par>
                              <p:cTn id="22" fill="hold">
                                <p:stCondLst>
                                  <p:cond delay="2750"/>
                                </p:stCondLst>
                                <p:childTnLst>
                                  <p:par>
                                    <p:cTn id="23" presetID="2" presetClass="entr" presetSubtype="4" decel="100000" fill="hold" nodeType="afterEffect">
                                      <p:stCondLst>
                                        <p:cond delay="0"/>
                                      </p:stCondLst>
                                      <p:childTnLst>
                                        <p:set>
                                          <p:cBhvr>
                                            <p:cTn id="24" dur="1" fill="hold">
                                              <p:stCondLst>
                                                <p:cond delay="0"/>
                                              </p:stCondLst>
                                            </p:cTn>
                                            <p:tgtEl>
                                              <p:spTgt spid="43"/>
                                            </p:tgtEl>
                                            <p:attrNameLst>
                                              <p:attrName>style.visibility</p:attrName>
                                            </p:attrNameLst>
                                          </p:cBhvr>
                                          <p:to>
                                            <p:strVal val="visible"/>
                                          </p:to>
                                        </p:set>
                                        <p:anim calcmode="lin" valueType="num">
                                          <p:cBhvr additive="base">
                                            <p:cTn id="25" dur="500" fill="hold"/>
                                            <p:tgtEl>
                                              <p:spTgt spid="43"/>
                                            </p:tgtEl>
                                            <p:attrNameLst>
                                              <p:attrName>ppt_x</p:attrName>
                                            </p:attrNameLst>
                                          </p:cBhvr>
                                          <p:tavLst>
                                            <p:tav tm="0">
                                              <p:val>
                                                <p:strVal val="#ppt_x"/>
                                              </p:val>
                                            </p:tav>
                                            <p:tav tm="100000">
                                              <p:val>
                                                <p:strVal val="#ppt_x"/>
                                              </p:val>
                                            </p:tav>
                                          </p:tavLst>
                                        </p:anim>
                                        <p:anim calcmode="lin" valueType="num">
                                          <p:cBhvr additive="base">
                                            <p:cTn id="26" dur="500" fill="hold"/>
                                            <p:tgtEl>
                                              <p:spTgt spid="43"/>
                                            </p:tgtEl>
                                            <p:attrNameLst>
                                              <p:attrName>ppt_y</p:attrName>
                                            </p:attrNameLst>
                                          </p:cBhvr>
                                          <p:tavLst>
                                            <p:tav tm="0">
                                              <p:val>
                                                <p:strVal val="1+#ppt_h/2"/>
                                              </p:val>
                                            </p:tav>
                                            <p:tav tm="100000">
                                              <p:val>
                                                <p:strVal val="#ppt_y"/>
                                              </p:val>
                                            </p:tav>
                                          </p:tavLst>
                                        </p:anim>
                                      </p:childTnLst>
                                    </p:cTn>
                                  </p:par>
                                </p:childTnLst>
                              </p:cTn>
                            </p:par>
                            <p:par>
                              <p:cTn id="27" fill="hold">
                                <p:stCondLst>
                                  <p:cond delay="3250"/>
                                </p:stCondLst>
                                <p:childTnLst>
                                  <p:par>
                                    <p:cTn id="28" presetID="2" presetClass="entr" presetSubtype="4" decel="100000"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 calcmode="lin" valueType="num">
                                          <p:cBhvr additive="base">
                                            <p:cTn id="30" dur="500" fill="hold"/>
                                            <p:tgtEl>
                                              <p:spTgt spid="15"/>
                                            </p:tgtEl>
                                            <p:attrNameLst>
                                              <p:attrName>ppt_x</p:attrName>
                                            </p:attrNameLst>
                                          </p:cBhvr>
                                          <p:tavLst>
                                            <p:tav tm="0">
                                              <p:val>
                                                <p:strVal val="#ppt_x"/>
                                              </p:val>
                                            </p:tav>
                                            <p:tav tm="100000">
                                              <p:val>
                                                <p:strVal val="#ppt_x"/>
                                              </p:val>
                                            </p:tav>
                                          </p:tavLst>
                                        </p:anim>
                                        <p:anim calcmode="lin" valueType="num">
                                          <p:cBhvr additive="base">
                                            <p:cTn id="31" dur="500" fill="hold"/>
                                            <p:tgtEl>
                                              <p:spTgt spid="15"/>
                                            </p:tgtEl>
                                            <p:attrNameLst>
                                              <p:attrName>ppt_y</p:attrName>
                                            </p:attrNameLst>
                                          </p:cBhvr>
                                          <p:tavLst>
                                            <p:tav tm="0">
                                              <p:val>
                                                <p:strVal val="1+#ppt_h/2"/>
                                              </p:val>
                                            </p:tav>
                                            <p:tav tm="100000">
                                              <p:val>
                                                <p:strVal val="#ppt_y"/>
                                              </p:val>
                                            </p:tav>
                                          </p:tavLst>
                                        </p:anim>
                                      </p:childTnLst>
                                    </p:cTn>
                                  </p:par>
                                </p:childTnLst>
                              </p:cTn>
                            </p:par>
                            <p:par>
                              <p:cTn id="32" fill="hold">
                                <p:stCondLst>
                                  <p:cond delay="3750"/>
                                </p:stCondLst>
                                <p:childTnLst>
                                  <p:par>
                                    <p:cTn id="33" presetID="2" presetClass="entr" presetSubtype="4" decel="100000"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additive="base">
                                            <p:cTn id="35" dur="500" fill="hold"/>
                                            <p:tgtEl>
                                              <p:spTgt spid="18"/>
                                            </p:tgtEl>
                                            <p:attrNameLst>
                                              <p:attrName>ppt_x</p:attrName>
                                            </p:attrNameLst>
                                          </p:cBhvr>
                                          <p:tavLst>
                                            <p:tav tm="0">
                                              <p:val>
                                                <p:strVal val="#ppt_x"/>
                                              </p:val>
                                            </p:tav>
                                            <p:tav tm="100000">
                                              <p:val>
                                                <p:strVal val="#ppt_x"/>
                                              </p:val>
                                            </p:tav>
                                          </p:tavLst>
                                        </p:anim>
                                        <p:anim calcmode="lin" valueType="num">
                                          <p:cBhvr additive="base">
                                            <p:cTn id="36"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41" grpId="0" animBg="1"/>
          <p:bldP spid="42" grpId="0" animBg="1"/>
          <p:bldP spid="21" grpId="0"/>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文本框 56"/>
          <p:cNvSpPr txBox="1">
            <a:spLocks noChangeArrowheads="1"/>
          </p:cNvSpPr>
          <p:nvPr/>
        </p:nvSpPr>
        <p:spPr bwMode="auto">
          <a:xfrm>
            <a:off x="3548063" y="5896949"/>
            <a:ext cx="50958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b="1" dirty="0">
                <a:solidFill>
                  <a:schemeClr val="tx1">
                    <a:lumMod val="75000"/>
                    <a:lumOff val="25000"/>
                  </a:schemeClr>
                </a:solidFill>
                <a:latin typeface="Agency FB" panose="020B0503020202020204" pitchFamily="34" charset="0"/>
              </a:rPr>
              <a:t>CLICK TO </a:t>
            </a:r>
            <a:r>
              <a:rPr lang="en-US" altLang="zh-CN" sz="3200" b="1" dirty="0">
                <a:solidFill>
                  <a:srgbClr val="569C00"/>
                </a:solidFill>
                <a:latin typeface="Agency FB" panose="020B0503020202020204" pitchFamily="34" charset="0"/>
              </a:rPr>
              <a:t>ADD YOUR TITLE IN HERE</a:t>
            </a:r>
          </a:p>
        </p:txBody>
      </p:sp>
      <p:grpSp>
        <p:nvGrpSpPr>
          <p:cNvPr id="49" name="组合 48"/>
          <p:cNvGrpSpPr/>
          <p:nvPr/>
        </p:nvGrpSpPr>
        <p:grpSpPr>
          <a:xfrm>
            <a:off x="4810538" y="1179086"/>
            <a:ext cx="2774069" cy="4717863"/>
            <a:chOff x="5021495" y="1164321"/>
            <a:chExt cx="2774069" cy="5160464"/>
          </a:xfrm>
        </p:grpSpPr>
        <p:sp>
          <p:nvSpPr>
            <p:cNvPr id="50" name="矩形 49"/>
            <p:cNvSpPr/>
            <p:nvPr/>
          </p:nvSpPr>
          <p:spPr>
            <a:xfrm>
              <a:off x="7766764" y="1189262"/>
              <a:ext cx="28800" cy="5135523"/>
            </a:xfrm>
            <a:prstGeom prst="rect">
              <a:avLst/>
            </a:prstGeom>
            <a:gradFill>
              <a:gsLst>
                <a:gs pos="0">
                  <a:srgbClr val="202A36">
                    <a:alpha val="0"/>
                  </a:srgbClr>
                </a:gs>
                <a:gs pos="50000">
                  <a:srgbClr val="202A36"/>
                </a:gs>
                <a:gs pos="100000">
                  <a:srgbClr val="202A36">
                    <a:alpha val="0"/>
                  </a:srgbClr>
                </a:gs>
              </a:gsLst>
              <a:lin ang="5400000" scaled="1"/>
            </a:gradFill>
            <a:ln>
              <a:noFill/>
            </a:ln>
            <a:effectLst>
              <a:outerShdw blurRad="63500" sx="102000" sy="102000" algn="ctr" rotWithShape="0">
                <a:schemeClr val="tx1">
                  <a:lumMod val="95000"/>
                  <a:lumOff val="5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sp>
          <p:nvSpPr>
            <p:cNvPr id="51" name="矩形 50"/>
            <p:cNvSpPr/>
            <p:nvPr/>
          </p:nvSpPr>
          <p:spPr>
            <a:xfrm>
              <a:off x="5021495" y="1164321"/>
              <a:ext cx="28800" cy="5135523"/>
            </a:xfrm>
            <a:prstGeom prst="rect">
              <a:avLst/>
            </a:prstGeom>
            <a:gradFill>
              <a:gsLst>
                <a:gs pos="0">
                  <a:srgbClr val="202A36">
                    <a:alpha val="0"/>
                  </a:srgbClr>
                </a:gs>
                <a:gs pos="50000">
                  <a:srgbClr val="202A36"/>
                </a:gs>
                <a:gs pos="100000">
                  <a:srgbClr val="202A36">
                    <a:alpha val="0"/>
                  </a:srgbClr>
                </a:gs>
              </a:gsLst>
              <a:lin ang="5400000" scaled="1"/>
            </a:gradFill>
            <a:ln>
              <a:noFill/>
            </a:ln>
            <a:effectLst>
              <a:outerShdw blurRad="63500" sx="102000" sy="102000" algn="ctr" rotWithShape="0">
                <a:schemeClr val="tx1">
                  <a:lumMod val="95000"/>
                  <a:lumOff val="5000"/>
                  <a:alpha val="6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cs typeface="+mn-ea"/>
                <a:sym typeface="+mn-lt"/>
              </a:endParaRPr>
            </a:p>
          </p:txBody>
        </p:sp>
      </p:grpSp>
      <p:sp>
        <p:nvSpPr>
          <p:cNvPr id="52" name="空心弧 51"/>
          <p:cNvSpPr/>
          <p:nvPr/>
        </p:nvSpPr>
        <p:spPr>
          <a:xfrm rot="5400000">
            <a:off x="3948812" y="1720734"/>
            <a:ext cx="1781052" cy="1781052"/>
          </a:xfrm>
          <a:prstGeom prst="blockArc">
            <a:avLst>
              <a:gd name="adj1" fmla="val 10800000"/>
              <a:gd name="adj2" fmla="val 95469"/>
              <a:gd name="adj3" fmla="val 23519"/>
            </a:avLst>
          </a:prstGeom>
          <a:solidFill>
            <a:srgbClr val="457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489">
              <a:solidFill>
                <a:schemeClr val="tx2">
                  <a:lumMod val="75000"/>
                </a:schemeClr>
              </a:solidFill>
              <a:cs typeface="+mn-ea"/>
              <a:sym typeface="+mn-lt"/>
            </a:endParaRPr>
          </a:p>
        </p:txBody>
      </p:sp>
      <p:sp>
        <p:nvSpPr>
          <p:cNvPr id="53" name="空心弧 52"/>
          <p:cNvSpPr/>
          <p:nvPr/>
        </p:nvSpPr>
        <p:spPr>
          <a:xfrm rot="5400000">
            <a:off x="3948812" y="3515434"/>
            <a:ext cx="1781052" cy="1781052"/>
          </a:xfrm>
          <a:prstGeom prst="blockArc">
            <a:avLst>
              <a:gd name="adj1" fmla="val 10800000"/>
              <a:gd name="adj2" fmla="val 95469"/>
              <a:gd name="adj3" fmla="val 23519"/>
            </a:avLst>
          </a:prstGeom>
          <a:solidFill>
            <a:srgbClr val="569C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489">
              <a:solidFill>
                <a:schemeClr val="tx2">
                  <a:lumMod val="75000"/>
                </a:schemeClr>
              </a:solidFill>
              <a:cs typeface="+mn-ea"/>
              <a:sym typeface="+mn-lt"/>
            </a:endParaRPr>
          </a:p>
        </p:txBody>
      </p:sp>
      <p:sp>
        <p:nvSpPr>
          <p:cNvPr id="54" name="空心弧 53"/>
          <p:cNvSpPr/>
          <p:nvPr/>
        </p:nvSpPr>
        <p:spPr>
          <a:xfrm rot="16200000" flipH="1">
            <a:off x="6669597" y="1720734"/>
            <a:ext cx="1781052" cy="1781052"/>
          </a:xfrm>
          <a:prstGeom prst="blockArc">
            <a:avLst>
              <a:gd name="adj1" fmla="val 10800000"/>
              <a:gd name="adj2" fmla="val 95469"/>
              <a:gd name="adj3" fmla="val 235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489">
              <a:solidFill>
                <a:schemeClr val="tx2">
                  <a:lumMod val="75000"/>
                </a:schemeClr>
              </a:solidFill>
              <a:cs typeface="+mn-ea"/>
              <a:sym typeface="+mn-lt"/>
            </a:endParaRPr>
          </a:p>
        </p:txBody>
      </p:sp>
      <p:sp>
        <p:nvSpPr>
          <p:cNvPr id="55" name="空心弧 54"/>
          <p:cNvSpPr/>
          <p:nvPr/>
        </p:nvSpPr>
        <p:spPr>
          <a:xfrm rot="16200000" flipH="1">
            <a:off x="6669597" y="3515434"/>
            <a:ext cx="1781052" cy="1781052"/>
          </a:xfrm>
          <a:prstGeom prst="blockArc">
            <a:avLst>
              <a:gd name="adj1" fmla="val 10800000"/>
              <a:gd name="adj2" fmla="val 95469"/>
              <a:gd name="adj3" fmla="val 23519"/>
            </a:avLst>
          </a:prstGeom>
          <a:solidFill>
            <a:srgbClr val="457E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sz="2489">
              <a:solidFill>
                <a:schemeClr val="tx2">
                  <a:lumMod val="75000"/>
                </a:schemeClr>
              </a:solidFill>
              <a:cs typeface="+mn-ea"/>
              <a:sym typeface="+mn-lt"/>
            </a:endParaRPr>
          </a:p>
        </p:txBody>
      </p:sp>
      <p:sp>
        <p:nvSpPr>
          <p:cNvPr id="56" name="文本框 55"/>
          <p:cNvSpPr txBox="1"/>
          <p:nvPr/>
        </p:nvSpPr>
        <p:spPr>
          <a:xfrm>
            <a:off x="7973327" y="1908507"/>
            <a:ext cx="23504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defRPr sz="2000" b="1">
                <a:solidFill>
                  <a:srgbClr val="569C00"/>
                </a:solidFill>
                <a:latin typeface="Agency FB" panose="020B0503020202020204" pitchFamily="34" charset="0"/>
                <a:ea typeface="华文细黑" panose="02010600040101010101" pitchFamily="2" charset="-122"/>
              </a:defRPr>
            </a:lvl1pPr>
            <a:lvl2pPr marL="742950" indent="-285750">
              <a:defRPr sz="1300">
                <a:latin typeface="华文细黑" panose="02010600040101010101" pitchFamily="2" charset="-122"/>
                <a:ea typeface="华文细黑" panose="02010600040101010101" pitchFamily="2" charset="-122"/>
              </a:defRPr>
            </a:lvl2pPr>
            <a:lvl3pPr marL="1143000" indent="-228600">
              <a:defRPr sz="1300">
                <a:latin typeface="华文细黑" panose="02010600040101010101" pitchFamily="2" charset="-122"/>
                <a:ea typeface="华文细黑" panose="02010600040101010101" pitchFamily="2" charset="-122"/>
              </a:defRPr>
            </a:lvl3pPr>
            <a:lvl4pPr marL="1600200" indent="-228600">
              <a:defRPr sz="1300">
                <a:latin typeface="华文细黑" panose="02010600040101010101" pitchFamily="2" charset="-122"/>
                <a:ea typeface="华文细黑" panose="02010600040101010101" pitchFamily="2" charset="-122"/>
              </a:defRPr>
            </a:lvl4pPr>
            <a:lvl5pPr marL="2057400" indent="-228600">
              <a:defRPr sz="1300">
                <a:latin typeface="华文细黑" panose="02010600040101010101" pitchFamily="2" charset="-122"/>
                <a:ea typeface="华文细黑" panose="02010600040101010101" pitchFamily="2" charset="-122"/>
              </a:defRPr>
            </a:lvl5pPr>
            <a:lvl6pPr marL="2514600" indent="-228600" defTabSz="684213" fontAlgn="base">
              <a:spcBef>
                <a:spcPct val="0"/>
              </a:spcBef>
              <a:spcAft>
                <a:spcPct val="0"/>
              </a:spcAft>
              <a:defRPr sz="1300">
                <a:latin typeface="华文细黑" panose="02010600040101010101" pitchFamily="2" charset="-122"/>
                <a:ea typeface="华文细黑" panose="02010600040101010101" pitchFamily="2" charset="-122"/>
              </a:defRPr>
            </a:lvl6pPr>
            <a:lvl7pPr marL="2971800" indent="-228600" defTabSz="684213" fontAlgn="base">
              <a:spcBef>
                <a:spcPct val="0"/>
              </a:spcBef>
              <a:spcAft>
                <a:spcPct val="0"/>
              </a:spcAft>
              <a:defRPr sz="1300">
                <a:latin typeface="华文细黑" panose="02010600040101010101" pitchFamily="2" charset="-122"/>
                <a:ea typeface="华文细黑" panose="02010600040101010101" pitchFamily="2" charset="-122"/>
              </a:defRPr>
            </a:lvl7pPr>
            <a:lvl8pPr marL="3429000" indent="-228600" defTabSz="684213" fontAlgn="base">
              <a:spcBef>
                <a:spcPct val="0"/>
              </a:spcBef>
              <a:spcAft>
                <a:spcPct val="0"/>
              </a:spcAft>
              <a:defRPr sz="1300">
                <a:latin typeface="华文细黑" panose="02010600040101010101" pitchFamily="2" charset="-122"/>
                <a:ea typeface="华文细黑" panose="02010600040101010101" pitchFamily="2" charset="-122"/>
              </a:defRPr>
            </a:lvl8pPr>
            <a:lvl9pPr marL="3886200" indent="-228600" defTabSz="684213" fontAlgn="base">
              <a:spcBef>
                <a:spcPct val="0"/>
              </a:spcBef>
              <a:spcAft>
                <a:spcPct val="0"/>
              </a:spcAft>
              <a:defRPr sz="1300">
                <a:latin typeface="华文细黑" panose="02010600040101010101" pitchFamily="2" charset="-122"/>
                <a:ea typeface="华文细黑" panose="02010600040101010101" pitchFamily="2" charset="-122"/>
              </a:defRPr>
            </a:lvl9pPr>
          </a:lstStyle>
          <a:p>
            <a:pPr algn="l"/>
            <a:r>
              <a:rPr lang="en-US" altLang="zh-CN" sz="2400" dirty="0">
                <a:sym typeface="+mn-lt"/>
              </a:rPr>
              <a:t>Add Your Title</a:t>
            </a:r>
            <a:endParaRPr lang="zh-CN" altLang="en-US" sz="2400" dirty="0">
              <a:sym typeface="+mn-lt"/>
            </a:endParaRPr>
          </a:p>
        </p:txBody>
      </p:sp>
      <p:sp>
        <p:nvSpPr>
          <p:cNvPr id="57" name="文本框 56"/>
          <p:cNvSpPr txBox="1"/>
          <p:nvPr/>
        </p:nvSpPr>
        <p:spPr>
          <a:xfrm>
            <a:off x="7973328" y="2360233"/>
            <a:ext cx="3143852" cy="867922"/>
          </a:xfrm>
          <a:prstGeom prst="rect">
            <a:avLst/>
          </a:prstGeom>
          <a:noFill/>
        </p:spPr>
        <p:txBody>
          <a:bodyPr wrap="square" lIns="91435" tIns="45716" rIns="91435" bIns="45716" rtlCol="0">
            <a:spAutoFit/>
          </a:bodyPr>
          <a:lstStyle/>
          <a:p>
            <a:pPr>
              <a:lnSpc>
                <a:spcPct val="120000"/>
              </a:lnSpc>
              <a:spcBef>
                <a:spcPct val="0"/>
              </a:spcBef>
            </a:pPr>
            <a:r>
              <a:rPr lang="en-US" altLang="zh-CN" sz="1400" dirty="0">
                <a:solidFill>
                  <a:schemeClr val="tx1">
                    <a:lumMod val="75000"/>
                    <a:lumOff val="25000"/>
                  </a:schemeClr>
                </a:solidFill>
                <a:cs typeface="+mn-ea"/>
                <a:sym typeface="+mn-lt"/>
              </a:rPr>
              <a:t>Click here to add your description. Click here to add your description.</a:t>
            </a:r>
            <a:r>
              <a:rPr lang="zh-CN" altLang="en-US" sz="1400" dirty="0">
                <a:solidFill>
                  <a:schemeClr val="tx1">
                    <a:lumMod val="75000"/>
                    <a:lumOff val="25000"/>
                  </a:schemeClr>
                </a:solidFill>
                <a:cs typeface="+mn-ea"/>
                <a:sym typeface="+mn-lt"/>
              </a:rPr>
              <a:t> </a:t>
            </a:r>
            <a:r>
              <a:rPr lang="en-US" altLang="zh-CN" sz="1400" dirty="0">
                <a:solidFill>
                  <a:schemeClr val="tx1">
                    <a:lumMod val="75000"/>
                    <a:lumOff val="25000"/>
                  </a:schemeClr>
                </a:solidFill>
                <a:cs typeface="+mn-ea"/>
                <a:sym typeface="+mn-lt"/>
              </a:rPr>
              <a:t>Click here to add your description.</a:t>
            </a:r>
            <a:endParaRPr lang="zh-CN" altLang="en-US" sz="1400" dirty="0">
              <a:solidFill>
                <a:schemeClr val="tx1">
                  <a:lumMod val="75000"/>
                  <a:lumOff val="25000"/>
                </a:schemeClr>
              </a:solidFill>
              <a:cs typeface="+mn-ea"/>
              <a:sym typeface="+mn-lt"/>
            </a:endParaRPr>
          </a:p>
        </p:txBody>
      </p:sp>
      <p:sp>
        <p:nvSpPr>
          <p:cNvPr id="58" name="文本框 57"/>
          <p:cNvSpPr txBox="1"/>
          <p:nvPr/>
        </p:nvSpPr>
        <p:spPr>
          <a:xfrm>
            <a:off x="7973327" y="3791898"/>
            <a:ext cx="235048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defRPr sz="2000" b="1">
                <a:solidFill>
                  <a:srgbClr val="569C00"/>
                </a:solidFill>
                <a:latin typeface="Agency FB" panose="020B0503020202020204" pitchFamily="34" charset="0"/>
                <a:ea typeface="华文细黑" panose="02010600040101010101" pitchFamily="2" charset="-122"/>
              </a:defRPr>
            </a:lvl1pPr>
            <a:lvl2pPr marL="742950" indent="-285750">
              <a:defRPr sz="1300">
                <a:latin typeface="华文细黑" panose="02010600040101010101" pitchFamily="2" charset="-122"/>
                <a:ea typeface="华文细黑" panose="02010600040101010101" pitchFamily="2" charset="-122"/>
              </a:defRPr>
            </a:lvl2pPr>
            <a:lvl3pPr marL="1143000" indent="-228600">
              <a:defRPr sz="1300">
                <a:latin typeface="华文细黑" panose="02010600040101010101" pitchFamily="2" charset="-122"/>
                <a:ea typeface="华文细黑" panose="02010600040101010101" pitchFamily="2" charset="-122"/>
              </a:defRPr>
            </a:lvl3pPr>
            <a:lvl4pPr marL="1600200" indent="-228600">
              <a:defRPr sz="1300">
                <a:latin typeface="华文细黑" panose="02010600040101010101" pitchFamily="2" charset="-122"/>
                <a:ea typeface="华文细黑" panose="02010600040101010101" pitchFamily="2" charset="-122"/>
              </a:defRPr>
            </a:lvl4pPr>
            <a:lvl5pPr marL="2057400" indent="-228600">
              <a:defRPr sz="1300">
                <a:latin typeface="华文细黑" panose="02010600040101010101" pitchFamily="2" charset="-122"/>
                <a:ea typeface="华文细黑" panose="02010600040101010101" pitchFamily="2" charset="-122"/>
              </a:defRPr>
            </a:lvl5pPr>
            <a:lvl6pPr marL="2514600" indent="-228600" defTabSz="684213" fontAlgn="base">
              <a:spcBef>
                <a:spcPct val="0"/>
              </a:spcBef>
              <a:spcAft>
                <a:spcPct val="0"/>
              </a:spcAft>
              <a:defRPr sz="1300">
                <a:latin typeface="华文细黑" panose="02010600040101010101" pitchFamily="2" charset="-122"/>
                <a:ea typeface="华文细黑" panose="02010600040101010101" pitchFamily="2" charset="-122"/>
              </a:defRPr>
            </a:lvl6pPr>
            <a:lvl7pPr marL="2971800" indent="-228600" defTabSz="684213" fontAlgn="base">
              <a:spcBef>
                <a:spcPct val="0"/>
              </a:spcBef>
              <a:spcAft>
                <a:spcPct val="0"/>
              </a:spcAft>
              <a:defRPr sz="1300">
                <a:latin typeface="华文细黑" panose="02010600040101010101" pitchFamily="2" charset="-122"/>
                <a:ea typeface="华文细黑" panose="02010600040101010101" pitchFamily="2" charset="-122"/>
              </a:defRPr>
            </a:lvl7pPr>
            <a:lvl8pPr marL="3429000" indent="-228600" defTabSz="684213" fontAlgn="base">
              <a:spcBef>
                <a:spcPct val="0"/>
              </a:spcBef>
              <a:spcAft>
                <a:spcPct val="0"/>
              </a:spcAft>
              <a:defRPr sz="1300">
                <a:latin typeface="华文细黑" panose="02010600040101010101" pitchFamily="2" charset="-122"/>
                <a:ea typeface="华文细黑" panose="02010600040101010101" pitchFamily="2" charset="-122"/>
              </a:defRPr>
            </a:lvl8pPr>
            <a:lvl9pPr marL="3886200" indent="-228600" defTabSz="684213" fontAlgn="base">
              <a:spcBef>
                <a:spcPct val="0"/>
              </a:spcBef>
              <a:spcAft>
                <a:spcPct val="0"/>
              </a:spcAft>
              <a:defRPr sz="1300">
                <a:latin typeface="华文细黑" panose="02010600040101010101" pitchFamily="2" charset="-122"/>
                <a:ea typeface="华文细黑" panose="02010600040101010101" pitchFamily="2" charset="-122"/>
              </a:defRPr>
            </a:lvl9pPr>
          </a:lstStyle>
          <a:p>
            <a:pPr algn="l"/>
            <a:r>
              <a:rPr lang="en-US" altLang="zh-CN" sz="2400" dirty="0">
                <a:sym typeface="+mn-lt"/>
              </a:rPr>
              <a:t>Add Your Title</a:t>
            </a:r>
            <a:endParaRPr lang="zh-CN" altLang="en-US" sz="2400" dirty="0">
              <a:sym typeface="+mn-lt"/>
            </a:endParaRPr>
          </a:p>
        </p:txBody>
      </p:sp>
      <p:sp>
        <p:nvSpPr>
          <p:cNvPr id="59" name="文本框 58"/>
          <p:cNvSpPr txBox="1"/>
          <p:nvPr/>
        </p:nvSpPr>
        <p:spPr>
          <a:xfrm>
            <a:off x="7973328" y="4243624"/>
            <a:ext cx="3143852" cy="867922"/>
          </a:xfrm>
          <a:prstGeom prst="rect">
            <a:avLst/>
          </a:prstGeom>
          <a:noFill/>
        </p:spPr>
        <p:txBody>
          <a:bodyPr wrap="square" lIns="91435" tIns="45716" rIns="91435" bIns="45716" rtlCol="0">
            <a:spAutoFit/>
          </a:bodyPr>
          <a:lstStyle/>
          <a:p>
            <a:pPr>
              <a:lnSpc>
                <a:spcPct val="120000"/>
              </a:lnSpc>
              <a:spcBef>
                <a:spcPct val="0"/>
              </a:spcBef>
            </a:pPr>
            <a:r>
              <a:rPr lang="en-US" altLang="zh-CN" sz="1400" dirty="0">
                <a:solidFill>
                  <a:schemeClr val="tx1">
                    <a:lumMod val="75000"/>
                    <a:lumOff val="25000"/>
                  </a:schemeClr>
                </a:solidFill>
                <a:cs typeface="+mn-ea"/>
                <a:sym typeface="+mn-lt"/>
              </a:rPr>
              <a:t>Click here to add your description. Click here to add your description. Click here to add your description.</a:t>
            </a:r>
            <a:endParaRPr lang="zh-CN" altLang="en-US" sz="1400" dirty="0">
              <a:solidFill>
                <a:schemeClr val="tx1">
                  <a:lumMod val="75000"/>
                  <a:lumOff val="25000"/>
                </a:schemeClr>
              </a:solidFill>
              <a:cs typeface="+mn-ea"/>
              <a:sym typeface="+mn-lt"/>
            </a:endParaRPr>
          </a:p>
        </p:txBody>
      </p:sp>
      <p:sp>
        <p:nvSpPr>
          <p:cNvPr id="60" name="文本框 59"/>
          <p:cNvSpPr txBox="1"/>
          <p:nvPr/>
        </p:nvSpPr>
        <p:spPr>
          <a:xfrm>
            <a:off x="2122869" y="1908507"/>
            <a:ext cx="22236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defRPr sz="2000" b="1">
                <a:solidFill>
                  <a:srgbClr val="569C00"/>
                </a:solidFill>
                <a:latin typeface="Agency FB" panose="020B0503020202020204" pitchFamily="34" charset="0"/>
                <a:ea typeface="华文细黑" panose="02010600040101010101" pitchFamily="2" charset="-122"/>
              </a:defRPr>
            </a:lvl1pPr>
            <a:lvl2pPr marL="742950" indent="-285750">
              <a:defRPr sz="1300">
                <a:latin typeface="华文细黑" panose="02010600040101010101" pitchFamily="2" charset="-122"/>
                <a:ea typeface="华文细黑" panose="02010600040101010101" pitchFamily="2" charset="-122"/>
              </a:defRPr>
            </a:lvl2pPr>
            <a:lvl3pPr marL="1143000" indent="-228600">
              <a:defRPr sz="1300">
                <a:latin typeface="华文细黑" panose="02010600040101010101" pitchFamily="2" charset="-122"/>
                <a:ea typeface="华文细黑" panose="02010600040101010101" pitchFamily="2" charset="-122"/>
              </a:defRPr>
            </a:lvl3pPr>
            <a:lvl4pPr marL="1600200" indent="-228600">
              <a:defRPr sz="1300">
                <a:latin typeface="华文细黑" panose="02010600040101010101" pitchFamily="2" charset="-122"/>
                <a:ea typeface="华文细黑" panose="02010600040101010101" pitchFamily="2" charset="-122"/>
              </a:defRPr>
            </a:lvl4pPr>
            <a:lvl5pPr marL="2057400" indent="-228600">
              <a:defRPr sz="1300">
                <a:latin typeface="华文细黑" panose="02010600040101010101" pitchFamily="2" charset="-122"/>
                <a:ea typeface="华文细黑" panose="02010600040101010101" pitchFamily="2" charset="-122"/>
              </a:defRPr>
            </a:lvl5pPr>
            <a:lvl6pPr marL="2514600" indent="-228600" defTabSz="684213" fontAlgn="base">
              <a:spcBef>
                <a:spcPct val="0"/>
              </a:spcBef>
              <a:spcAft>
                <a:spcPct val="0"/>
              </a:spcAft>
              <a:defRPr sz="1300">
                <a:latin typeface="华文细黑" panose="02010600040101010101" pitchFamily="2" charset="-122"/>
                <a:ea typeface="华文细黑" panose="02010600040101010101" pitchFamily="2" charset="-122"/>
              </a:defRPr>
            </a:lvl6pPr>
            <a:lvl7pPr marL="2971800" indent="-228600" defTabSz="684213" fontAlgn="base">
              <a:spcBef>
                <a:spcPct val="0"/>
              </a:spcBef>
              <a:spcAft>
                <a:spcPct val="0"/>
              </a:spcAft>
              <a:defRPr sz="1300">
                <a:latin typeface="华文细黑" panose="02010600040101010101" pitchFamily="2" charset="-122"/>
                <a:ea typeface="华文细黑" panose="02010600040101010101" pitchFamily="2" charset="-122"/>
              </a:defRPr>
            </a:lvl7pPr>
            <a:lvl8pPr marL="3429000" indent="-228600" defTabSz="684213" fontAlgn="base">
              <a:spcBef>
                <a:spcPct val="0"/>
              </a:spcBef>
              <a:spcAft>
                <a:spcPct val="0"/>
              </a:spcAft>
              <a:defRPr sz="1300">
                <a:latin typeface="华文细黑" panose="02010600040101010101" pitchFamily="2" charset="-122"/>
                <a:ea typeface="华文细黑" panose="02010600040101010101" pitchFamily="2" charset="-122"/>
              </a:defRPr>
            </a:lvl8pPr>
            <a:lvl9pPr marL="3886200" indent="-228600" defTabSz="684213" fontAlgn="base">
              <a:spcBef>
                <a:spcPct val="0"/>
              </a:spcBef>
              <a:spcAft>
                <a:spcPct val="0"/>
              </a:spcAft>
              <a:defRPr sz="1300">
                <a:latin typeface="华文细黑" panose="02010600040101010101" pitchFamily="2" charset="-122"/>
                <a:ea typeface="华文细黑" panose="02010600040101010101" pitchFamily="2" charset="-122"/>
              </a:defRPr>
            </a:lvl9pPr>
          </a:lstStyle>
          <a:p>
            <a:pPr algn="r"/>
            <a:r>
              <a:rPr lang="en-US" altLang="zh-CN" sz="2400" dirty="0">
                <a:sym typeface="+mn-lt"/>
              </a:rPr>
              <a:t>Add Your Title</a:t>
            </a:r>
            <a:endParaRPr lang="zh-CN" altLang="en-US" sz="2400" dirty="0">
              <a:sym typeface="+mn-lt"/>
            </a:endParaRPr>
          </a:p>
        </p:txBody>
      </p:sp>
      <p:sp>
        <p:nvSpPr>
          <p:cNvPr id="61" name="文本框 60"/>
          <p:cNvSpPr txBox="1"/>
          <p:nvPr/>
        </p:nvSpPr>
        <p:spPr>
          <a:xfrm>
            <a:off x="1183867" y="2360233"/>
            <a:ext cx="3162647" cy="1126454"/>
          </a:xfrm>
          <a:prstGeom prst="rect">
            <a:avLst/>
          </a:prstGeom>
          <a:noFill/>
        </p:spPr>
        <p:txBody>
          <a:bodyPr wrap="square" lIns="91435" tIns="45716" rIns="91435" bIns="45716" rtlCol="0">
            <a:spAutoFit/>
          </a:bodyPr>
          <a:lstStyle/>
          <a:p>
            <a:pPr algn="r">
              <a:lnSpc>
                <a:spcPct val="120000"/>
              </a:lnSpc>
              <a:spcBef>
                <a:spcPct val="0"/>
              </a:spcBef>
            </a:pPr>
            <a:r>
              <a:rPr lang="en-US" altLang="zh-CN" sz="1400" dirty="0">
                <a:solidFill>
                  <a:schemeClr val="tx1">
                    <a:lumMod val="75000"/>
                    <a:lumOff val="25000"/>
                  </a:schemeClr>
                </a:solidFill>
                <a:cs typeface="+mn-ea"/>
                <a:sym typeface="+mn-lt"/>
              </a:rPr>
              <a:t>Click here to add your description. Click here to add your description.</a:t>
            </a:r>
            <a:r>
              <a:rPr lang="zh-CN" altLang="en-US" sz="1400" dirty="0">
                <a:solidFill>
                  <a:schemeClr val="tx1">
                    <a:lumMod val="75000"/>
                    <a:lumOff val="25000"/>
                  </a:schemeClr>
                </a:solidFill>
                <a:cs typeface="+mn-ea"/>
                <a:sym typeface="+mn-lt"/>
              </a:rPr>
              <a:t> </a:t>
            </a:r>
            <a:r>
              <a:rPr lang="en-US" altLang="zh-CN" sz="1400" dirty="0">
                <a:solidFill>
                  <a:schemeClr val="tx1">
                    <a:lumMod val="75000"/>
                    <a:lumOff val="25000"/>
                  </a:schemeClr>
                </a:solidFill>
                <a:cs typeface="+mn-ea"/>
                <a:sym typeface="+mn-lt"/>
              </a:rPr>
              <a:t>Click here to add your description.</a:t>
            </a:r>
            <a:endParaRPr lang="zh-CN" altLang="en-US" sz="1400" dirty="0">
              <a:solidFill>
                <a:schemeClr val="tx1">
                  <a:lumMod val="75000"/>
                  <a:lumOff val="25000"/>
                </a:schemeClr>
              </a:solidFill>
              <a:cs typeface="+mn-ea"/>
              <a:sym typeface="+mn-lt"/>
            </a:endParaRPr>
          </a:p>
          <a:p>
            <a:pPr algn="r">
              <a:lnSpc>
                <a:spcPct val="120000"/>
              </a:lnSpc>
              <a:spcBef>
                <a:spcPct val="0"/>
              </a:spcBef>
              <a:buNone/>
            </a:pPr>
            <a:endParaRPr lang="zh-CN" altLang="en-US" sz="1400" dirty="0">
              <a:solidFill>
                <a:schemeClr val="tx1">
                  <a:lumMod val="75000"/>
                  <a:lumOff val="25000"/>
                </a:schemeClr>
              </a:solidFill>
              <a:cs typeface="+mn-ea"/>
              <a:sym typeface="+mn-lt"/>
            </a:endParaRPr>
          </a:p>
        </p:txBody>
      </p:sp>
      <p:sp>
        <p:nvSpPr>
          <p:cNvPr id="62" name="文本框 61"/>
          <p:cNvSpPr txBox="1"/>
          <p:nvPr/>
        </p:nvSpPr>
        <p:spPr>
          <a:xfrm>
            <a:off x="2122869" y="3791898"/>
            <a:ext cx="222364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algn="ctr" eaLnBrk="1" hangingPunct="1">
              <a:defRPr sz="2000" b="1">
                <a:solidFill>
                  <a:srgbClr val="569C00"/>
                </a:solidFill>
                <a:latin typeface="Agency FB" panose="020B0503020202020204" pitchFamily="34" charset="0"/>
                <a:ea typeface="华文细黑" panose="02010600040101010101" pitchFamily="2" charset="-122"/>
              </a:defRPr>
            </a:lvl1pPr>
            <a:lvl2pPr marL="742950" indent="-285750">
              <a:defRPr sz="1300">
                <a:latin typeface="华文细黑" panose="02010600040101010101" pitchFamily="2" charset="-122"/>
                <a:ea typeface="华文细黑" panose="02010600040101010101" pitchFamily="2" charset="-122"/>
              </a:defRPr>
            </a:lvl2pPr>
            <a:lvl3pPr marL="1143000" indent="-228600">
              <a:defRPr sz="1300">
                <a:latin typeface="华文细黑" panose="02010600040101010101" pitchFamily="2" charset="-122"/>
                <a:ea typeface="华文细黑" panose="02010600040101010101" pitchFamily="2" charset="-122"/>
              </a:defRPr>
            </a:lvl3pPr>
            <a:lvl4pPr marL="1600200" indent="-228600">
              <a:defRPr sz="1300">
                <a:latin typeface="华文细黑" panose="02010600040101010101" pitchFamily="2" charset="-122"/>
                <a:ea typeface="华文细黑" panose="02010600040101010101" pitchFamily="2" charset="-122"/>
              </a:defRPr>
            </a:lvl4pPr>
            <a:lvl5pPr marL="2057400" indent="-228600">
              <a:defRPr sz="1300">
                <a:latin typeface="华文细黑" panose="02010600040101010101" pitchFamily="2" charset="-122"/>
                <a:ea typeface="华文细黑" panose="02010600040101010101" pitchFamily="2" charset="-122"/>
              </a:defRPr>
            </a:lvl5pPr>
            <a:lvl6pPr marL="2514600" indent="-228600" defTabSz="684213" fontAlgn="base">
              <a:spcBef>
                <a:spcPct val="0"/>
              </a:spcBef>
              <a:spcAft>
                <a:spcPct val="0"/>
              </a:spcAft>
              <a:defRPr sz="1300">
                <a:latin typeface="华文细黑" panose="02010600040101010101" pitchFamily="2" charset="-122"/>
                <a:ea typeface="华文细黑" panose="02010600040101010101" pitchFamily="2" charset="-122"/>
              </a:defRPr>
            </a:lvl6pPr>
            <a:lvl7pPr marL="2971800" indent="-228600" defTabSz="684213" fontAlgn="base">
              <a:spcBef>
                <a:spcPct val="0"/>
              </a:spcBef>
              <a:spcAft>
                <a:spcPct val="0"/>
              </a:spcAft>
              <a:defRPr sz="1300">
                <a:latin typeface="华文细黑" panose="02010600040101010101" pitchFamily="2" charset="-122"/>
                <a:ea typeface="华文细黑" panose="02010600040101010101" pitchFamily="2" charset="-122"/>
              </a:defRPr>
            </a:lvl7pPr>
            <a:lvl8pPr marL="3429000" indent="-228600" defTabSz="684213" fontAlgn="base">
              <a:spcBef>
                <a:spcPct val="0"/>
              </a:spcBef>
              <a:spcAft>
                <a:spcPct val="0"/>
              </a:spcAft>
              <a:defRPr sz="1300">
                <a:latin typeface="华文细黑" panose="02010600040101010101" pitchFamily="2" charset="-122"/>
                <a:ea typeface="华文细黑" panose="02010600040101010101" pitchFamily="2" charset="-122"/>
              </a:defRPr>
            </a:lvl8pPr>
            <a:lvl9pPr marL="3886200" indent="-228600" defTabSz="684213" fontAlgn="base">
              <a:spcBef>
                <a:spcPct val="0"/>
              </a:spcBef>
              <a:spcAft>
                <a:spcPct val="0"/>
              </a:spcAft>
              <a:defRPr sz="1300">
                <a:latin typeface="华文细黑" panose="02010600040101010101" pitchFamily="2" charset="-122"/>
                <a:ea typeface="华文细黑" panose="02010600040101010101" pitchFamily="2" charset="-122"/>
              </a:defRPr>
            </a:lvl9pPr>
          </a:lstStyle>
          <a:p>
            <a:pPr algn="r"/>
            <a:r>
              <a:rPr lang="en-US" altLang="zh-CN" sz="2400" dirty="0">
                <a:sym typeface="+mn-lt"/>
              </a:rPr>
              <a:t>Add Your Title</a:t>
            </a:r>
            <a:endParaRPr lang="zh-CN" altLang="en-US" sz="2400" dirty="0">
              <a:sym typeface="+mn-lt"/>
            </a:endParaRPr>
          </a:p>
        </p:txBody>
      </p:sp>
      <p:sp>
        <p:nvSpPr>
          <p:cNvPr id="63" name="文本框 62"/>
          <p:cNvSpPr txBox="1"/>
          <p:nvPr/>
        </p:nvSpPr>
        <p:spPr>
          <a:xfrm>
            <a:off x="1183867" y="4243624"/>
            <a:ext cx="3162647" cy="867922"/>
          </a:xfrm>
          <a:prstGeom prst="rect">
            <a:avLst/>
          </a:prstGeom>
          <a:noFill/>
        </p:spPr>
        <p:txBody>
          <a:bodyPr wrap="square" lIns="91435" tIns="45716" rIns="91435" bIns="45716" rtlCol="0">
            <a:spAutoFit/>
          </a:bodyPr>
          <a:lstStyle/>
          <a:p>
            <a:pPr algn="r">
              <a:lnSpc>
                <a:spcPct val="120000"/>
              </a:lnSpc>
              <a:spcBef>
                <a:spcPct val="0"/>
              </a:spcBef>
            </a:pPr>
            <a:r>
              <a:rPr lang="en-US" altLang="zh-CN" sz="1400" dirty="0">
                <a:solidFill>
                  <a:schemeClr val="tx1">
                    <a:lumMod val="75000"/>
                    <a:lumOff val="25000"/>
                  </a:schemeClr>
                </a:solidFill>
                <a:cs typeface="+mn-ea"/>
                <a:sym typeface="+mn-lt"/>
              </a:rPr>
              <a:t>Click here to add your description. Click here to add your description.</a:t>
            </a:r>
            <a:r>
              <a:rPr lang="zh-CN" altLang="en-US" sz="1400" dirty="0">
                <a:solidFill>
                  <a:schemeClr val="tx1">
                    <a:lumMod val="75000"/>
                    <a:lumOff val="25000"/>
                  </a:schemeClr>
                </a:solidFill>
                <a:cs typeface="+mn-ea"/>
                <a:sym typeface="+mn-lt"/>
              </a:rPr>
              <a:t> </a:t>
            </a:r>
            <a:r>
              <a:rPr lang="en-US" altLang="zh-CN" sz="1400" dirty="0">
                <a:solidFill>
                  <a:schemeClr val="tx1">
                    <a:lumMod val="75000"/>
                    <a:lumOff val="25000"/>
                  </a:schemeClr>
                </a:solidFill>
                <a:cs typeface="+mn-ea"/>
                <a:sym typeface="+mn-lt"/>
              </a:rPr>
              <a:t>Click here to add your description.</a:t>
            </a:r>
            <a:endParaRPr lang="zh-CN" altLang="en-US" sz="1400" dirty="0">
              <a:solidFill>
                <a:schemeClr val="tx1">
                  <a:lumMod val="75000"/>
                  <a:lumOff val="25000"/>
                </a:schemeClr>
              </a:solidFill>
              <a:cs typeface="+mn-ea"/>
              <a:sym typeface="+mn-lt"/>
            </a:endParaRP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accel="76000" fill="hold" grpId="0" nodeType="afterEffect" p14:presetBounceEnd="34000">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14:bounceEnd="34000">
                                          <p:cBhvr additive="base">
                                            <p:cTn id="7" dur="750" fill="hold"/>
                                            <p:tgtEl>
                                              <p:spTgt spid="24"/>
                                            </p:tgtEl>
                                            <p:attrNameLst>
                                              <p:attrName>ppt_x</p:attrName>
                                            </p:attrNameLst>
                                          </p:cBhvr>
                                          <p:tavLst>
                                            <p:tav tm="0">
                                              <p:val>
                                                <p:strVal val="1+#ppt_w/2"/>
                                              </p:val>
                                            </p:tav>
                                            <p:tav tm="100000">
                                              <p:val>
                                                <p:strVal val="#ppt_x"/>
                                              </p:val>
                                            </p:tav>
                                          </p:tavLst>
                                        </p:anim>
                                        <p:anim calcmode="lin" valueType="num" p14:bounceEnd="34000">
                                          <p:cBhvr additive="base">
                                            <p:cTn id="8" dur="75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6" presetClass="entr" presetSubtype="42" fill="hold" nodeType="after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barn(outHorizontal)">
                                          <p:cBhvr>
                                            <p:cTn id="12" dur="500"/>
                                            <p:tgtEl>
                                              <p:spTgt spid="49"/>
                                            </p:tgtEl>
                                          </p:cBhvr>
                                        </p:animEffect>
                                      </p:childTnLst>
                                    </p:cTn>
                                  </p:par>
                                </p:childTnLst>
                              </p:cTn>
                            </p:par>
                            <p:par>
                              <p:cTn id="13" fill="hold">
                                <p:stCondLst>
                                  <p:cond delay="1250"/>
                                </p:stCondLst>
                                <p:childTnLst>
                                  <p:par>
                                    <p:cTn id="14" presetID="47" presetClass="entr" presetSubtype="0" fill="hold" grpId="0" nodeType="after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fade">
                                          <p:cBhvr>
                                            <p:cTn id="16" dur="500"/>
                                            <p:tgtEl>
                                              <p:spTgt spid="52"/>
                                            </p:tgtEl>
                                          </p:cBhvr>
                                        </p:animEffect>
                                        <p:anim calcmode="lin" valueType="num">
                                          <p:cBhvr>
                                            <p:cTn id="17" dur="500" fill="hold"/>
                                            <p:tgtEl>
                                              <p:spTgt spid="52"/>
                                            </p:tgtEl>
                                            <p:attrNameLst>
                                              <p:attrName>ppt_x</p:attrName>
                                            </p:attrNameLst>
                                          </p:cBhvr>
                                          <p:tavLst>
                                            <p:tav tm="0">
                                              <p:val>
                                                <p:strVal val="#ppt_x"/>
                                              </p:val>
                                            </p:tav>
                                            <p:tav tm="100000">
                                              <p:val>
                                                <p:strVal val="#ppt_x"/>
                                              </p:val>
                                            </p:tav>
                                          </p:tavLst>
                                        </p:anim>
                                        <p:anim calcmode="lin" valueType="num">
                                          <p:cBhvr>
                                            <p:cTn id="18" dur="500" fill="hold"/>
                                            <p:tgtEl>
                                              <p:spTgt spid="52"/>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100"/>
                                      </p:stCondLst>
                                      <p:childTnLst>
                                        <p:set>
                                          <p:cBhvr>
                                            <p:cTn id="20" dur="1" fill="hold">
                                              <p:stCondLst>
                                                <p:cond delay="0"/>
                                              </p:stCondLst>
                                            </p:cTn>
                                            <p:tgtEl>
                                              <p:spTgt spid="53"/>
                                            </p:tgtEl>
                                            <p:attrNameLst>
                                              <p:attrName>style.visibility</p:attrName>
                                            </p:attrNameLst>
                                          </p:cBhvr>
                                          <p:to>
                                            <p:strVal val="visible"/>
                                          </p:to>
                                        </p:set>
                                        <p:animEffect transition="in" filter="fade">
                                          <p:cBhvr>
                                            <p:cTn id="21" dur="500"/>
                                            <p:tgtEl>
                                              <p:spTgt spid="53"/>
                                            </p:tgtEl>
                                          </p:cBhvr>
                                        </p:animEffect>
                                        <p:anim calcmode="lin" valueType="num">
                                          <p:cBhvr>
                                            <p:cTn id="22" dur="500" fill="hold"/>
                                            <p:tgtEl>
                                              <p:spTgt spid="53"/>
                                            </p:tgtEl>
                                            <p:attrNameLst>
                                              <p:attrName>ppt_x</p:attrName>
                                            </p:attrNameLst>
                                          </p:cBhvr>
                                          <p:tavLst>
                                            <p:tav tm="0">
                                              <p:val>
                                                <p:strVal val="#ppt_x"/>
                                              </p:val>
                                            </p:tav>
                                            <p:tav tm="100000">
                                              <p:val>
                                                <p:strVal val="#ppt_x"/>
                                              </p:val>
                                            </p:tav>
                                          </p:tavLst>
                                        </p:anim>
                                        <p:anim calcmode="lin" valueType="num">
                                          <p:cBhvr>
                                            <p:cTn id="23" dur="500" fill="hold"/>
                                            <p:tgtEl>
                                              <p:spTgt spid="53"/>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200"/>
                                      </p:stCondLst>
                                      <p:childTnLst>
                                        <p:set>
                                          <p:cBhvr>
                                            <p:cTn id="25" dur="1" fill="hold">
                                              <p:stCondLst>
                                                <p:cond delay="0"/>
                                              </p:stCondLst>
                                            </p:cTn>
                                            <p:tgtEl>
                                              <p:spTgt spid="54"/>
                                            </p:tgtEl>
                                            <p:attrNameLst>
                                              <p:attrName>style.visibility</p:attrName>
                                            </p:attrNameLst>
                                          </p:cBhvr>
                                          <p:to>
                                            <p:strVal val="visible"/>
                                          </p:to>
                                        </p:set>
                                        <p:animEffect transition="in" filter="fade">
                                          <p:cBhvr>
                                            <p:cTn id="26" dur="500"/>
                                            <p:tgtEl>
                                              <p:spTgt spid="54"/>
                                            </p:tgtEl>
                                          </p:cBhvr>
                                        </p:animEffect>
                                        <p:anim calcmode="lin" valueType="num">
                                          <p:cBhvr>
                                            <p:cTn id="27" dur="500" fill="hold"/>
                                            <p:tgtEl>
                                              <p:spTgt spid="54"/>
                                            </p:tgtEl>
                                            <p:attrNameLst>
                                              <p:attrName>ppt_x</p:attrName>
                                            </p:attrNameLst>
                                          </p:cBhvr>
                                          <p:tavLst>
                                            <p:tav tm="0">
                                              <p:val>
                                                <p:strVal val="#ppt_x"/>
                                              </p:val>
                                            </p:tav>
                                            <p:tav tm="100000">
                                              <p:val>
                                                <p:strVal val="#ppt_x"/>
                                              </p:val>
                                            </p:tav>
                                          </p:tavLst>
                                        </p:anim>
                                        <p:anim calcmode="lin" valueType="num">
                                          <p:cBhvr>
                                            <p:cTn id="28" dur="500" fill="hold"/>
                                            <p:tgtEl>
                                              <p:spTgt spid="54"/>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30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anim calcmode="lin" valueType="num">
                                          <p:cBhvr>
                                            <p:cTn id="32" dur="500" fill="hold"/>
                                            <p:tgtEl>
                                              <p:spTgt spid="55"/>
                                            </p:tgtEl>
                                            <p:attrNameLst>
                                              <p:attrName>ppt_x</p:attrName>
                                            </p:attrNameLst>
                                          </p:cBhvr>
                                          <p:tavLst>
                                            <p:tav tm="0">
                                              <p:val>
                                                <p:strVal val="#ppt_x"/>
                                              </p:val>
                                            </p:tav>
                                            <p:tav tm="100000">
                                              <p:val>
                                                <p:strVal val="#ppt_x"/>
                                              </p:val>
                                            </p:tav>
                                          </p:tavLst>
                                        </p:anim>
                                        <p:anim calcmode="lin" valueType="num">
                                          <p:cBhvr>
                                            <p:cTn id="33" dur="500" fill="hold"/>
                                            <p:tgtEl>
                                              <p:spTgt spid="55"/>
                                            </p:tgtEl>
                                            <p:attrNameLst>
                                              <p:attrName>ppt_y</p:attrName>
                                            </p:attrNameLst>
                                          </p:cBhvr>
                                          <p:tavLst>
                                            <p:tav tm="0">
                                              <p:val>
                                                <p:strVal val="#ppt_y+.1"/>
                                              </p:val>
                                            </p:tav>
                                            <p:tav tm="100000">
                                              <p:val>
                                                <p:strVal val="#ppt_y"/>
                                              </p:val>
                                            </p:tav>
                                          </p:tavLst>
                                        </p:anim>
                                      </p:childTnLst>
                                    </p:cTn>
                                  </p:par>
                                </p:childTnLst>
                              </p:cTn>
                            </p:par>
                            <p:par>
                              <p:cTn id="34" fill="hold">
                                <p:stCondLst>
                                  <p:cond delay="2050"/>
                                </p:stCondLst>
                                <p:childTnLst>
                                  <p:par>
                                    <p:cTn id="35" presetID="2" presetClass="entr" presetSubtype="8" fill="hold" grpId="0" nodeType="afterEffect">
                                      <p:stCondLst>
                                        <p:cond delay="0"/>
                                      </p:stCondLst>
                                      <p:childTnLst>
                                        <p:set>
                                          <p:cBhvr>
                                            <p:cTn id="36" dur="1" fill="hold">
                                              <p:stCondLst>
                                                <p:cond delay="0"/>
                                              </p:stCondLst>
                                            </p:cTn>
                                            <p:tgtEl>
                                              <p:spTgt spid="60"/>
                                            </p:tgtEl>
                                            <p:attrNameLst>
                                              <p:attrName>style.visibility</p:attrName>
                                            </p:attrNameLst>
                                          </p:cBhvr>
                                          <p:to>
                                            <p:strVal val="visible"/>
                                          </p:to>
                                        </p:set>
                                        <p:anim calcmode="lin" valueType="num">
                                          <p:cBhvr additive="base">
                                            <p:cTn id="37" dur="250" fill="hold"/>
                                            <p:tgtEl>
                                              <p:spTgt spid="60"/>
                                            </p:tgtEl>
                                            <p:attrNameLst>
                                              <p:attrName>ppt_x</p:attrName>
                                            </p:attrNameLst>
                                          </p:cBhvr>
                                          <p:tavLst>
                                            <p:tav tm="0">
                                              <p:val>
                                                <p:strVal val="0-#ppt_w/2"/>
                                              </p:val>
                                            </p:tav>
                                            <p:tav tm="100000">
                                              <p:val>
                                                <p:strVal val="#ppt_x"/>
                                              </p:val>
                                            </p:tav>
                                          </p:tavLst>
                                        </p:anim>
                                        <p:anim calcmode="lin" valueType="num">
                                          <p:cBhvr additive="base">
                                            <p:cTn id="38" dur="250" fill="hold"/>
                                            <p:tgtEl>
                                              <p:spTgt spid="60"/>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61"/>
                                            </p:tgtEl>
                                            <p:attrNameLst>
                                              <p:attrName>style.visibility</p:attrName>
                                            </p:attrNameLst>
                                          </p:cBhvr>
                                          <p:to>
                                            <p:strVal val="visible"/>
                                          </p:to>
                                        </p:set>
                                        <p:anim calcmode="lin" valueType="num">
                                          <p:cBhvr additive="base">
                                            <p:cTn id="41" dur="250" fill="hold"/>
                                            <p:tgtEl>
                                              <p:spTgt spid="61"/>
                                            </p:tgtEl>
                                            <p:attrNameLst>
                                              <p:attrName>ppt_x</p:attrName>
                                            </p:attrNameLst>
                                          </p:cBhvr>
                                          <p:tavLst>
                                            <p:tav tm="0">
                                              <p:val>
                                                <p:strVal val="0-#ppt_w/2"/>
                                              </p:val>
                                            </p:tav>
                                            <p:tav tm="100000">
                                              <p:val>
                                                <p:strVal val="#ppt_x"/>
                                              </p:val>
                                            </p:tav>
                                          </p:tavLst>
                                        </p:anim>
                                        <p:anim calcmode="lin" valueType="num">
                                          <p:cBhvr additive="base">
                                            <p:cTn id="42" dur="250" fill="hold"/>
                                            <p:tgtEl>
                                              <p:spTgt spid="61"/>
                                            </p:tgtEl>
                                            <p:attrNameLst>
                                              <p:attrName>ppt_y</p:attrName>
                                            </p:attrNameLst>
                                          </p:cBhvr>
                                          <p:tavLst>
                                            <p:tav tm="0">
                                              <p:val>
                                                <p:strVal val="#ppt_y"/>
                                              </p:val>
                                            </p:tav>
                                            <p:tav tm="100000">
                                              <p:val>
                                                <p:strVal val="#ppt_y"/>
                                              </p:val>
                                            </p:tav>
                                          </p:tavLst>
                                        </p:anim>
                                      </p:childTnLst>
                                    </p:cTn>
                                  </p:par>
                                </p:childTnLst>
                              </p:cTn>
                            </p:par>
                            <p:par>
                              <p:cTn id="43" fill="hold">
                                <p:stCondLst>
                                  <p:cond delay="2300"/>
                                </p:stCondLst>
                                <p:childTnLst>
                                  <p:par>
                                    <p:cTn id="44" presetID="2" presetClass="entr" presetSubtype="8" fill="hold" grpId="0" nodeType="afterEffect">
                                      <p:stCondLst>
                                        <p:cond delay="0"/>
                                      </p:stCondLst>
                                      <p:childTnLst>
                                        <p:set>
                                          <p:cBhvr>
                                            <p:cTn id="45" dur="1" fill="hold">
                                              <p:stCondLst>
                                                <p:cond delay="0"/>
                                              </p:stCondLst>
                                            </p:cTn>
                                            <p:tgtEl>
                                              <p:spTgt spid="62"/>
                                            </p:tgtEl>
                                            <p:attrNameLst>
                                              <p:attrName>style.visibility</p:attrName>
                                            </p:attrNameLst>
                                          </p:cBhvr>
                                          <p:to>
                                            <p:strVal val="visible"/>
                                          </p:to>
                                        </p:set>
                                        <p:anim calcmode="lin" valueType="num">
                                          <p:cBhvr additive="base">
                                            <p:cTn id="46" dur="250" fill="hold"/>
                                            <p:tgtEl>
                                              <p:spTgt spid="62"/>
                                            </p:tgtEl>
                                            <p:attrNameLst>
                                              <p:attrName>ppt_x</p:attrName>
                                            </p:attrNameLst>
                                          </p:cBhvr>
                                          <p:tavLst>
                                            <p:tav tm="0">
                                              <p:val>
                                                <p:strVal val="0-#ppt_w/2"/>
                                              </p:val>
                                            </p:tav>
                                            <p:tav tm="100000">
                                              <p:val>
                                                <p:strVal val="#ppt_x"/>
                                              </p:val>
                                            </p:tav>
                                          </p:tavLst>
                                        </p:anim>
                                        <p:anim calcmode="lin" valueType="num">
                                          <p:cBhvr additive="base">
                                            <p:cTn id="47" dur="250" fill="hold"/>
                                            <p:tgtEl>
                                              <p:spTgt spid="62"/>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63"/>
                                            </p:tgtEl>
                                            <p:attrNameLst>
                                              <p:attrName>style.visibility</p:attrName>
                                            </p:attrNameLst>
                                          </p:cBhvr>
                                          <p:to>
                                            <p:strVal val="visible"/>
                                          </p:to>
                                        </p:set>
                                        <p:anim calcmode="lin" valueType="num">
                                          <p:cBhvr additive="base">
                                            <p:cTn id="50" dur="250" fill="hold"/>
                                            <p:tgtEl>
                                              <p:spTgt spid="63"/>
                                            </p:tgtEl>
                                            <p:attrNameLst>
                                              <p:attrName>ppt_x</p:attrName>
                                            </p:attrNameLst>
                                          </p:cBhvr>
                                          <p:tavLst>
                                            <p:tav tm="0">
                                              <p:val>
                                                <p:strVal val="0-#ppt_w/2"/>
                                              </p:val>
                                            </p:tav>
                                            <p:tav tm="100000">
                                              <p:val>
                                                <p:strVal val="#ppt_x"/>
                                              </p:val>
                                            </p:tav>
                                          </p:tavLst>
                                        </p:anim>
                                        <p:anim calcmode="lin" valueType="num">
                                          <p:cBhvr additive="base">
                                            <p:cTn id="51" dur="250" fill="hold"/>
                                            <p:tgtEl>
                                              <p:spTgt spid="63"/>
                                            </p:tgtEl>
                                            <p:attrNameLst>
                                              <p:attrName>ppt_y</p:attrName>
                                            </p:attrNameLst>
                                          </p:cBhvr>
                                          <p:tavLst>
                                            <p:tav tm="0">
                                              <p:val>
                                                <p:strVal val="#ppt_y"/>
                                              </p:val>
                                            </p:tav>
                                            <p:tav tm="100000">
                                              <p:val>
                                                <p:strVal val="#ppt_y"/>
                                              </p:val>
                                            </p:tav>
                                          </p:tavLst>
                                        </p:anim>
                                      </p:childTnLst>
                                    </p:cTn>
                                  </p:par>
                                </p:childTnLst>
                              </p:cTn>
                            </p:par>
                            <p:par>
                              <p:cTn id="52" fill="hold">
                                <p:stCondLst>
                                  <p:cond delay="2550"/>
                                </p:stCondLst>
                                <p:childTnLst>
                                  <p:par>
                                    <p:cTn id="53" presetID="2" presetClass="entr" presetSubtype="2" fill="hold" grpId="0" nodeType="afterEffect">
                                      <p:stCondLst>
                                        <p:cond delay="0"/>
                                      </p:stCondLst>
                                      <p:childTnLst>
                                        <p:set>
                                          <p:cBhvr>
                                            <p:cTn id="54" dur="1" fill="hold">
                                              <p:stCondLst>
                                                <p:cond delay="0"/>
                                              </p:stCondLst>
                                            </p:cTn>
                                            <p:tgtEl>
                                              <p:spTgt spid="56"/>
                                            </p:tgtEl>
                                            <p:attrNameLst>
                                              <p:attrName>style.visibility</p:attrName>
                                            </p:attrNameLst>
                                          </p:cBhvr>
                                          <p:to>
                                            <p:strVal val="visible"/>
                                          </p:to>
                                        </p:set>
                                        <p:anim calcmode="lin" valueType="num">
                                          <p:cBhvr additive="base">
                                            <p:cTn id="55" dur="250" fill="hold"/>
                                            <p:tgtEl>
                                              <p:spTgt spid="56"/>
                                            </p:tgtEl>
                                            <p:attrNameLst>
                                              <p:attrName>ppt_x</p:attrName>
                                            </p:attrNameLst>
                                          </p:cBhvr>
                                          <p:tavLst>
                                            <p:tav tm="0">
                                              <p:val>
                                                <p:strVal val="1+#ppt_w/2"/>
                                              </p:val>
                                            </p:tav>
                                            <p:tav tm="100000">
                                              <p:val>
                                                <p:strVal val="#ppt_x"/>
                                              </p:val>
                                            </p:tav>
                                          </p:tavLst>
                                        </p:anim>
                                        <p:anim calcmode="lin" valueType="num">
                                          <p:cBhvr additive="base">
                                            <p:cTn id="56" dur="250" fill="hold"/>
                                            <p:tgtEl>
                                              <p:spTgt spid="56"/>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57"/>
                                            </p:tgtEl>
                                            <p:attrNameLst>
                                              <p:attrName>style.visibility</p:attrName>
                                            </p:attrNameLst>
                                          </p:cBhvr>
                                          <p:to>
                                            <p:strVal val="visible"/>
                                          </p:to>
                                        </p:set>
                                        <p:anim calcmode="lin" valueType="num">
                                          <p:cBhvr additive="base">
                                            <p:cTn id="59" dur="250" fill="hold"/>
                                            <p:tgtEl>
                                              <p:spTgt spid="57"/>
                                            </p:tgtEl>
                                            <p:attrNameLst>
                                              <p:attrName>ppt_x</p:attrName>
                                            </p:attrNameLst>
                                          </p:cBhvr>
                                          <p:tavLst>
                                            <p:tav tm="0">
                                              <p:val>
                                                <p:strVal val="1+#ppt_w/2"/>
                                              </p:val>
                                            </p:tav>
                                            <p:tav tm="100000">
                                              <p:val>
                                                <p:strVal val="#ppt_x"/>
                                              </p:val>
                                            </p:tav>
                                          </p:tavLst>
                                        </p:anim>
                                        <p:anim calcmode="lin" valueType="num">
                                          <p:cBhvr additive="base">
                                            <p:cTn id="60" dur="250" fill="hold"/>
                                            <p:tgtEl>
                                              <p:spTgt spid="57"/>
                                            </p:tgtEl>
                                            <p:attrNameLst>
                                              <p:attrName>ppt_y</p:attrName>
                                            </p:attrNameLst>
                                          </p:cBhvr>
                                          <p:tavLst>
                                            <p:tav tm="0">
                                              <p:val>
                                                <p:strVal val="#ppt_y"/>
                                              </p:val>
                                            </p:tav>
                                            <p:tav tm="100000">
                                              <p:val>
                                                <p:strVal val="#ppt_y"/>
                                              </p:val>
                                            </p:tav>
                                          </p:tavLst>
                                        </p:anim>
                                      </p:childTnLst>
                                    </p:cTn>
                                  </p:par>
                                </p:childTnLst>
                              </p:cTn>
                            </p:par>
                            <p:par>
                              <p:cTn id="61" fill="hold">
                                <p:stCondLst>
                                  <p:cond delay="2800"/>
                                </p:stCondLst>
                                <p:childTnLst>
                                  <p:par>
                                    <p:cTn id="62" presetID="2" presetClass="entr" presetSubtype="2" fill="hold" grpId="0" nodeType="afterEffect">
                                      <p:stCondLst>
                                        <p:cond delay="0"/>
                                      </p:stCondLst>
                                      <p:childTnLst>
                                        <p:set>
                                          <p:cBhvr>
                                            <p:cTn id="63" dur="1" fill="hold">
                                              <p:stCondLst>
                                                <p:cond delay="0"/>
                                              </p:stCondLst>
                                            </p:cTn>
                                            <p:tgtEl>
                                              <p:spTgt spid="58"/>
                                            </p:tgtEl>
                                            <p:attrNameLst>
                                              <p:attrName>style.visibility</p:attrName>
                                            </p:attrNameLst>
                                          </p:cBhvr>
                                          <p:to>
                                            <p:strVal val="visible"/>
                                          </p:to>
                                        </p:set>
                                        <p:anim calcmode="lin" valueType="num">
                                          <p:cBhvr additive="base">
                                            <p:cTn id="64" dur="250" fill="hold"/>
                                            <p:tgtEl>
                                              <p:spTgt spid="58"/>
                                            </p:tgtEl>
                                            <p:attrNameLst>
                                              <p:attrName>ppt_x</p:attrName>
                                            </p:attrNameLst>
                                          </p:cBhvr>
                                          <p:tavLst>
                                            <p:tav tm="0">
                                              <p:val>
                                                <p:strVal val="1+#ppt_w/2"/>
                                              </p:val>
                                            </p:tav>
                                            <p:tav tm="100000">
                                              <p:val>
                                                <p:strVal val="#ppt_x"/>
                                              </p:val>
                                            </p:tav>
                                          </p:tavLst>
                                        </p:anim>
                                        <p:anim calcmode="lin" valueType="num">
                                          <p:cBhvr additive="base">
                                            <p:cTn id="65" dur="250" fill="hold"/>
                                            <p:tgtEl>
                                              <p:spTgt spid="58"/>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0"/>
                                      </p:stCondLst>
                                      <p:childTnLst>
                                        <p:set>
                                          <p:cBhvr>
                                            <p:cTn id="67" dur="1" fill="hold">
                                              <p:stCondLst>
                                                <p:cond delay="0"/>
                                              </p:stCondLst>
                                            </p:cTn>
                                            <p:tgtEl>
                                              <p:spTgt spid="59"/>
                                            </p:tgtEl>
                                            <p:attrNameLst>
                                              <p:attrName>style.visibility</p:attrName>
                                            </p:attrNameLst>
                                          </p:cBhvr>
                                          <p:to>
                                            <p:strVal val="visible"/>
                                          </p:to>
                                        </p:set>
                                        <p:anim calcmode="lin" valueType="num">
                                          <p:cBhvr additive="base">
                                            <p:cTn id="68" dur="250" fill="hold"/>
                                            <p:tgtEl>
                                              <p:spTgt spid="59"/>
                                            </p:tgtEl>
                                            <p:attrNameLst>
                                              <p:attrName>ppt_x</p:attrName>
                                            </p:attrNameLst>
                                          </p:cBhvr>
                                          <p:tavLst>
                                            <p:tav tm="0">
                                              <p:val>
                                                <p:strVal val="1+#ppt_w/2"/>
                                              </p:val>
                                            </p:tav>
                                            <p:tav tm="100000">
                                              <p:val>
                                                <p:strVal val="#ppt_x"/>
                                              </p:val>
                                            </p:tav>
                                          </p:tavLst>
                                        </p:anim>
                                        <p:anim calcmode="lin" valueType="num">
                                          <p:cBhvr additive="base">
                                            <p:cTn id="69" dur="25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52" grpId="0" animBg="1"/>
          <p:bldP spid="53" grpId="0" animBg="1"/>
          <p:bldP spid="54" grpId="0" animBg="1"/>
          <p:bldP spid="55" grpId="0" animBg="1"/>
          <p:bldP spid="56" grpId="0"/>
          <p:bldP spid="57" grpId="0"/>
          <p:bldP spid="58" grpId="0"/>
          <p:bldP spid="59" grpId="0"/>
          <p:bldP spid="60" grpId="0"/>
          <p:bldP spid="61" grpId="0"/>
          <p:bldP spid="62" grpId="0"/>
          <p:bldP spid="63" grpId="0"/>
        </p:bldLst>
      </p:timing>
    </mc:Choice>
    <mc:Fallback xmlns="">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 presetClass="entr" presetSubtype="2" accel="76000" fill="hold" grpId="0"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additive="base">
                                            <p:cTn id="7" dur="750" fill="hold"/>
                                            <p:tgtEl>
                                              <p:spTgt spid="24"/>
                                            </p:tgtEl>
                                            <p:attrNameLst>
                                              <p:attrName>ppt_x</p:attrName>
                                            </p:attrNameLst>
                                          </p:cBhvr>
                                          <p:tavLst>
                                            <p:tav tm="0">
                                              <p:val>
                                                <p:strVal val="1+#ppt_w/2"/>
                                              </p:val>
                                            </p:tav>
                                            <p:tav tm="100000">
                                              <p:val>
                                                <p:strVal val="#ppt_x"/>
                                              </p:val>
                                            </p:tav>
                                          </p:tavLst>
                                        </p:anim>
                                        <p:anim calcmode="lin" valueType="num">
                                          <p:cBhvr additive="base">
                                            <p:cTn id="8" dur="750" fill="hold"/>
                                            <p:tgtEl>
                                              <p:spTgt spid="2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16" presetClass="entr" presetSubtype="42" fill="hold" nodeType="after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barn(outHorizontal)">
                                          <p:cBhvr>
                                            <p:cTn id="12" dur="500"/>
                                            <p:tgtEl>
                                              <p:spTgt spid="49"/>
                                            </p:tgtEl>
                                          </p:cBhvr>
                                        </p:animEffect>
                                      </p:childTnLst>
                                    </p:cTn>
                                  </p:par>
                                </p:childTnLst>
                              </p:cTn>
                            </p:par>
                            <p:par>
                              <p:cTn id="13" fill="hold">
                                <p:stCondLst>
                                  <p:cond delay="1250"/>
                                </p:stCondLst>
                                <p:childTnLst>
                                  <p:par>
                                    <p:cTn id="14" presetID="47" presetClass="entr" presetSubtype="0" fill="hold" grpId="0" nodeType="afterEffect">
                                      <p:stCondLst>
                                        <p:cond delay="0"/>
                                      </p:stCondLst>
                                      <p:childTnLst>
                                        <p:set>
                                          <p:cBhvr>
                                            <p:cTn id="15" dur="1" fill="hold">
                                              <p:stCondLst>
                                                <p:cond delay="0"/>
                                              </p:stCondLst>
                                            </p:cTn>
                                            <p:tgtEl>
                                              <p:spTgt spid="52"/>
                                            </p:tgtEl>
                                            <p:attrNameLst>
                                              <p:attrName>style.visibility</p:attrName>
                                            </p:attrNameLst>
                                          </p:cBhvr>
                                          <p:to>
                                            <p:strVal val="visible"/>
                                          </p:to>
                                        </p:set>
                                        <p:animEffect transition="in" filter="fade">
                                          <p:cBhvr>
                                            <p:cTn id="16" dur="500"/>
                                            <p:tgtEl>
                                              <p:spTgt spid="52"/>
                                            </p:tgtEl>
                                          </p:cBhvr>
                                        </p:animEffect>
                                        <p:anim calcmode="lin" valueType="num">
                                          <p:cBhvr>
                                            <p:cTn id="17" dur="500" fill="hold"/>
                                            <p:tgtEl>
                                              <p:spTgt spid="52"/>
                                            </p:tgtEl>
                                            <p:attrNameLst>
                                              <p:attrName>ppt_x</p:attrName>
                                            </p:attrNameLst>
                                          </p:cBhvr>
                                          <p:tavLst>
                                            <p:tav tm="0">
                                              <p:val>
                                                <p:strVal val="#ppt_x"/>
                                              </p:val>
                                            </p:tav>
                                            <p:tav tm="100000">
                                              <p:val>
                                                <p:strVal val="#ppt_x"/>
                                              </p:val>
                                            </p:tav>
                                          </p:tavLst>
                                        </p:anim>
                                        <p:anim calcmode="lin" valueType="num">
                                          <p:cBhvr>
                                            <p:cTn id="18" dur="500" fill="hold"/>
                                            <p:tgtEl>
                                              <p:spTgt spid="52"/>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100"/>
                                      </p:stCondLst>
                                      <p:childTnLst>
                                        <p:set>
                                          <p:cBhvr>
                                            <p:cTn id="20" dur="1" fill="hold">
                                              <p:stCondLst>
                                                <p:cond delay="0"/>
                                              </p:stCondLst>
                                            </p:cTn>
                                            <p:tgtEl>
                                              <p:spTgt spid="53"/>
                                            </p:tgtEl>
                                            <p:attrNameLst>
                                              <p:attrName>style.visibility</p:attrName>
                                            </p:attrNameLst>
                                          </p:cBhvr>
                                          <p:to>
                                            <p:strVal val="visible"/>
                                          </p:to>
                                        </p:set>
                                        <p:animEffect transition="in" filter="fade">
                                          <p:cBhvr>
                                            <p:cTn id="21" dur="500"/>
                                            <p:tgtEl>
                                              <p:spTgt spid="53"/>
                                            </p:tgtEl>
                                          </p:cBhvr>
                                        </p:animEffect>
                                        <p:anim calcmode="lin" valueType="num">
                                          <p:cBhvr>
                                            <p:cTn id="22" dur="500" fill="hold"/>
                                            <p:tgtEl>
                                              <p:spTgt spid="53"/>
                                            </p:tgtEl>
                                            <p:attrNameLst>
                                              <p:attrName>ppt_x</p:attrName>
                                            </p:attrNameLst>
                                          </p:cBhvr>
                                          <p:tavLst>
                                            <p:tav tm="0">
                                              <p:val>
                                                <p:strVal val="#ppt_x"/>
                                              </p:val>
                                            </p:tav>
                                            <p:tav tm="100000">
                                              <p:val>
                                                <p:strVal val="#ppt_x"/>
                                              </p:val>
                                            </p:tav>
                                          </p:tavLst>
                                        </p:anim>
                                        <p:anim calcmode="lin" valueType="num">
                                          <p:cBhvr>
                                            <p:cTn id="23" dur="500" fill="hold"/>
                                            <p:tgtEl>
                                              <p:spTgt spid="53"/>
                                            </p:tgtEl>
                                            <p:attrNameLst>
                                              <p:attrName>ppt_y</p:attrName>
                                            </p:attrNameLst>
                                          </p:cBhvr>
                                          <p:tavLst>
                                            <p:tav tm="0">
                                              <p:val>
                                                <p:strVal val="#ppt_y+.1"/>
                                              </p:val>
                                            </p:tav>
                                            <p:tav tm="100000">
                                              <p:val>
                                                <p:strVal val="#ppt_y"/>
                                              </p:val>
                                            </p:tav>
                                          </p:tavLst>
                                        </p:anim>
                                      </p:childTnLst>
                                    </p:cTn>
                                  </p:par>
                                  <p:par>
                                    <p:cTn id="24" presetID="47" presetClass="entr" presetSubtype="0" fill="hold" grpId="0" nodeType="withEffect">
                                      <p:stCondLst>
                                        <p:cond delay="200"/>
                                      </p:stCondLst>
                                      <p:childTnLst>
                                        <p:set>
                                          <p:cBhvr>
                                            <p:cTn id="25" dur="1" fill="hold">
                                              <p:stCondLst>
                                                <p:cond delay="0"/>
                                              </p:stCondLst>
                                            </p:cTn>
                                            <p:tgtEl>
                                              <p:spTgt spid="54"/>
                                            </p:tgtEl>
                                            <p:attrNameLst>
                                              <p:attrName>style.visibility</p:attrName>
                                            </p:attrNameLst>
                                          </p:cBhvr>
                                          <p:to>
                                            <p:strVal val="visible"/>
                                          </p:to>
                                        </p:set>
                                        <p:animEffect transition="in" filter="fade">
                                          <p:cBhvr>
                                            <p:cTn id="26" dur="500"/>
                                            <p:tgtEl>
                                              <p:spTgt spid="54"/>
                                            </p:tgtEl>
                                          </p:cBhvr>
                                        </p:animEffect>
                                        <p:anim calcmode="lin" valueType="num">
                                          <p:cBhvr>
                                            <p:cTn id="27" dur="500" fill="hold"/>
                                            <p:tgtEl>
                                              <p:spTgt spid="54"/>
                                            </p:tgtEl>
                                            <p:attrNameLst>
                                              <p:attrName>ppt_x</p:attrName>
                                            </p:attrNameLst>
                                          </p:cBhvr>
                                          <p:tavLst>
                                            <p:tav tm="0">
                                              <p:val>
                                                <p:strVal val="#ppt_x"/>
                                              </p:val>
                                            </p:tav>
                                            <p:tav tm="100000">
                                              <p:val>
                                                <p:strVal val="#ppt_x"/>
                                              </p:val>
                                            </p:tav>
                                          </p:tavLst>
                                        </p:anim>
                                        <p:anim calcmode="lin" valueType="num">
                                          <p:cBhvr>
                                            <p:cTn id="28" dur="500" fill="hold"/>
                                            <p:tgtEl>
                                              <p:spTgt spid="54"/>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300"/>
                                      </p:stCondLst>
                                      <p:childTnLst>
                                        <p:set>
                                          <p:cBhvr>
                                            <p:cTn id="30" dur="1" fill="hold">
                                              <p:stCondLst>
                                                <p:cond delay="0"/>
                                              </p:stCondLst>
                                            </p:cTn>
                                            <p:tgtEl>
                                              <p:spTgt spid="55"/>
                                            </p:tgtEl>
                                            <p:attrNameLst>
                                              <p:attrName>style.visibility</p:attrName>
                                            </p:attrNameLst>
                                          </p:cBhvr>
                                          <p:to>
                                            <p:strVal val="visible"/>
                                          </p:to>
                                        </p:set>
                                        <p:animEffect transition="in" filter="fade">
                                          <p:cBhvr>
                                            <p:cTn id="31" dur="500"/>
                                            <p:tgtEl>
                                              <p:spTgt spid="55"/>
                                            </p:tgtEl>
                                          </p:cBhvr>
                                        </p:animEffect>
                                        <p:anim calcmode="lin" valueType="num">
                                          <p:cBhvr>
                                            <p:cTn id="32" dur="500" fill="hold"/>
                                            <p:tgtEl>
                                              <p:spTgt spid="55"/>
                                            </p:tgtEl>
                                            <p:attrNameLst>
                                              <p:attrName>ppt_x</p:attrName>
                                            </p:attrNameLst>
                                          </p:cBhvr>
                                          <p:tavLst>
                                            <p:tav tm="0">
                                              <p:val>
                                                <p:strVal val="#ppt_x"/>
                                              </p:val>
                                            </p:tav>
                                            <p:tav tm="100000">
                                              <p:val>
                                                <p:strVal val="#ppt_x"/>
                                              </p:val>
                                            </p:tav>
                                          </p:tavLst>
                                        </p:anim>
                                        <p:anim calcmode="lin" valueType="num">
                                          <p:cBhvr>
                                            <p:cTn id="33" dur="500" fill="hold"/>
                                            <p:tgtEl>
                                              <p:spTgt spid="55"/>
                                            </p:tgtEl>
                                            <p:attrNameLst>
                                              <p:attrName>ppt_y</p:attrName>
                                            </p:attrNameLst>
                                          </p:cBhvr>
                                          <p:tavLst>
                                            <p:tav tm="0">
                                              <p:val>
                                                <p:strVal val="#ppt_y+.1"/>
                                              </p:val>
                                            </p:tav>
                                            <p:tav tm="100000">
                                              <p:val>
                                                <p:strVal val="#ppt_y"/>
                                              </p:val>
                                            </p:tav>
                                          </p:tavLst>
                                        </p:anim>
                                      </p:childTnLst>
                                    </p:cTn>
                                  </p:par>
                                </p:childTnLst>
                              </p:cTn>
                            </p:par>
                            <p:par>
                              <p:cTn id="34" fill="hold">
                                <p:stCondLst>
                                  <p:cond delay="2050"/>
                                </p:stCondLst>
                                <p:childTnLst>
                                  <p:par>
                                    <p:cTn id="35" presetID="2" presetClass="entr" presetSubtype="8" fill="hold" grpId="0" nodeType="afterEffect">
                                      <p:stCondLst>
                                        <p:cond delay="0"/>
                                      </p:stCondLst>
                                      <p:childTnLst>
                                        <p:set>
                                          <p:cBhvr>
                                            <p:cTn id="36" dur="1" fill="hold">
                                              <p:stCondLst>
                                                <p:cond delay="0"/>
                                              </p:stCondLst>
                                            </p:cTn>
                                            <p:tgtEl>
                                              <p:spTgt spid="60"/>
                                            </p:tgtEl>
                                            <p:attrNameLst>
                                              <p:attrName>style.visibility</p:attrName>
                                            </p:attrNameLst>
                                          </p:cBhvr>
                                          <p:to>
                                            <p:strVal val="visible"/>
                                          </p:to>
                                        </p:set>
                                        <p:anim calcmode="lin" valueType="num">
                                          <p:cBhvr additive="base">
                                            <p:cTn id="37" dur="250" fill="hold"/>
                                            <p:tgtEl>
                                              <p:spTgt spid="60"/>
                                            </p:tgtEl>
                                            <p:attrNameLst>
                                              <p:attrName>ppt_x</p:attrName>
                                            </p:attrNameLst>
                                          </p:cBhvr>
                                          <p:tavLst>
                                            <p:tav tm="0">
                                              <p:val>
                                                <p:strVal val="0-#ppt_w/2"/>
                                              </p:val>
                                            </p:tav>
                                            <p:tav tm="100000">
                                              <p:val>
                                                <p:strVal val="#ppt_x"/>
                                              </p:val>
                                            </p:tav>
                                          </p:tavLst>
                                        </p:anim>
                                        <p:anim calcmode="lin" valueType="num">
                                          <p:cBhvr additive="base">
                                            <p:cTn id="38" dur="250" fill="hold"/>
                                            <p:tgtEl>
                                              <p:spTgt spid="60"/>
                                            </p:tgtEl>
                                            <p:attrNameLst>
                                              <p:attrName>ppt_y</p:attrName>
                                            </p:attrNameLst>
                                          </p:cBhvr>
                                          <p:tavLst>
                                            <p:tav tm="0">
                                              <p:val>
                                                <p:strVal val="#ppt_y"/>
                                              </p:val>
                                            </p:tav>
                                            <p:tav tm="100000">
                                              <p:val>
                                                <p:strVal val="#ppt_y"/>
                                              </p:val>
                                            </p:tav>
                                          </p:tavLst>
                                        </p:anim>
                                      </p:childTnLst>
                                    </p:cTn>
                                  </p:par>
                                  <p:par>
                                    <p:cTn id="39" presetID="2" presetClass="entr" presetSubtype="8" fill="hold" grpId="0" nodeType="withEffect">
                                      <p:stCondLst>
                                        <p:cond delay="0"/>
                                      </p:stCondLst>
                                      <p:childTnLst>
                                        <p:set>
                                          <p:cBhvr>
                                            <p:cTn id="40" dur="1" fill="hold">
                                              <p:stCondLst>
                                                <p:cond delay="0"/>
                                              </p:stCondLst>
                                            </p:cTn>
                                            <p:tgtEl>
                                              <p:spTgt spid="61"/>
                                            </p:tgtEl>
                                            <p:attrNameLst>
                                              <p:attrName>style.visibility</p:attrName>
                                            </p:attrNameLst>
                                          </p:cBhvr>
                                          <p:to>
                                            <p:strVal val="visible"/>
                                          </p:to>
                                        </p:set>
                                        <p:anim calcmode="lin" valueType="num">
                                          <p:cBhvr additive="base">
                                            <p:cTn id="41" dur="250" fill="hold"/>
                                            <p:tgtEl>
                                              <p:spTgt spid="61"/>
                                            </p:tgtEl>
                                            <p:attrNameLst>
                                              <p:attrName>ppt_x</p:attrName>
                                            </p:attrNameLst>
                                          </p:cBhvr>
                                          <p:tavLst>
                                            <p:tav tm="0">
                                              <p:val>
                                                <p:strVal val="0-#ppt_w/2"/>
                                              </p:val>
                                            </p:tav>
                                            <p:tav tm="100000">
                                              <p:val>
                                                <p:strVal val="#ppt_x"/>
                                              </p:val>
                                            </p:tav>
                                          </p:tavLst>
                                        </p:anim>
                                        <p:anim calcmode="lin" valueType="num">
                                          <p:cBhvr additive="base">
                                            <p:cTn id="42" dur="250" fill="hold"/>
                                            <p:tgtEl>
                                              <p:spTgt spid="61"/>
                                            </p:tgtEl>
                                            <p:attrNameLst>
                                              <p:attrName>ppt_y</p:attrName>
                                            </p:attrNameLst>
                                          </p:cBhvr>
                                          <p:tavLst>
                                            <p:tav tm="0">
                                              <p:val>
                                                <p:strVal val="#ppt_y"/>
                                              </p:val>
                                            </p:tav>
                                            <p:tav tm="100000">
                                              <p:val>
                                                <p:strVal val="#ppt_y"/>
                                              </p:val>
                                            </p:tav>
                                          </p:tavLst>
                                        </p:anim>
                                      </p:childTnLst>
                                    </p:cTn>
                                  </p:par>
                                </p:childTnLst>
                              </p:cTn>
                            </p:par>
                            <p:par>
                              <p:cTn id="43" fill="hold">
                                <p:stCondLst>
                                  <p:cond delay="2300"/>
                                </p:stCondLst>
                                <p:childTnLst>
                                  <p:par>
                                    <p:cTn id="44" presetID="2" presetClass="entr" presetSubtype="8" fill="hold" grpId="0" nodeType="afterEffect">
                                      <p:stCondLst>
                                        <p:cond delay="0"/>
                                      </p:stCondLst>
                                      <p:childTnLst>
                                        <p:set>
                                          <p:cBhvr>
                                            <p:cTn id="45" dur="1" fill="hold">
                                              <p:stCondLst>
                                                <p:cond delay="0"/>
                                              </p:stCondLst>
                                            </p:cTn>
                                            <p:tgtEl>
                                              <p:spTgt spid="62"/>
                                            </p:tgtEl>
                                            <p:attrNameLst>
                                              <p:attrName>style.visibility</p:attrName>
                                            </p:attrNameLst>
                                          </p:cBhvr>
                                          <p:to>
                                            <p:strVal val="visible"/>
                                          </p:to>
                                        </p:set>
                                        <p:anim calcmode="lin" valueType="num">
                                          <p:cBhvr additive="base">
                                            <p:cTn id="46" dur="250" fill="hold"/>
                                            <p:tgtEl>
                                              <p:spTgt spid="62"/>
                                            </p:tgtEl>
                                            <p:attrNameLst>
                                              <p:attrName>ppt_x</p:attrName>
                                            </p:attrNameLst>
                                          </p:cBhvr>
                                          <p:tavLst>
                                            <p:tav tm="0">
                                              <p:val>
                                                <p:strVal val="0-#ppt_w/2"/>
                                              </p:val>
                                            </p:tav>
                                            <p:tav tm="100000">
                                              <p:val>
                                                <p:strVal val="#ppt_x"/>
                                              </p:val>
                                            </p:tav>
                                          </p:tavLst>
                                        </p:anim>
                                        <p:anim calcmode="lin" valueType="num">
                                          <p:cBhvr additive="base">
                                            <p:cTn id="47" dur="250" fill="hold"/>
                                            <p:tgtEl>
                                              <p:spTgt spid="62"/>
                                            </p:tgtEl>
                                            <p:attrNameLst>
                                              <p:attrName>ppt_y</p:attrName>
                                            </p:attrNameLst>
                                          </p:cBhvr>
                                          <p:tavLst>
                                            <p:tav tm="0">
                                              <p:val>
                                                <p:strVal val="#ppt_y"/>
                                              </p:val>
                                            </p:tav>
                                            <p:tav tm="100000">
                                              <p:val>
                                                <p:strVal val="#ppt_y"/>
                                              </p:val>
                                            </p:tav>
                                          </p:tavLst>
                                        </p:anim>
                                      </p:childTnLst>
                                    </p:cTn>
                                  </p:par>
                                  <p:par>
                                    <p:cTn id="48" presetID="2" presetClass="entr" presetSubtype="8" fill="hold" grpId="0" nodeType="withEffect">
                                      <p:stCondLst>
                                        <p:cond delay="0"/>
                                      </p:stCondLst>
                                      <p:childTnLst>
                                        <p:set>
                                          <p:cBhvr>
                                            <p:cTn id="49" dur="1" fill="hold">
                                              <p:stCondLst>
                                                <p:cond delay="0"/>
                                              </p:stCondLst>
                                            </p:cTn>
                                            <p:tgtEl>
                                              <p:spTgt spid="63"/>
                                            </p:tgtEl>
                                            <p:attrNameLst>
                                              <p:attrName>style.visibility</p:attrName>
                                            </p:attrNameLst>
                                          </p:cBhvr>
                                          <p:to>
                                            <p:strVal val="visible"/>
                                          </p:to>
                                        </p:set>
                                        <p:anim calcmode="lin" valueType="num">
                                          <p:cBhvr additive="base">
                                            <p:cTn id="50" dur="250" fill="hold"/>
                                            <p:tgtEl>
                                              <p:spTgt spid="63"/>
                                            </p:tgtEl>
                                            <p:attrNameLst>
                                              <p:attrName>ppt_x</p:attrName>
                                            </p:attrNameLst>
                                          </p:cBhvr>
                                          <p:tavLst>
                                            <p:tav tm="0">
                                              <p:val>
                                                <p:strVal val="0-#ppt_w/2"/>
                                              </p:val>
                                            </p:tav>
                                            <p:tav tm="100000">
                                              <p:val>
                                                <p:strVal val="#ppt_x"/>
                                              </p:val>
                                            </p:tav>
                                          </p:tavLst>
                                        </p:anim>
                                        <p:anim calcmode="lin" valueType="num">
                                          <p:cBhvr additive="base">
                                            <p:cTn id="51" dur="250" fill="hold"/>
                                            <p:tgtEl>
                                              <p:spTgt spid="63"/>
                                            </p:tgtEl>
                                            <p:attrNameLst>
                                              <p:attrName>ppt_y</p:attrName>
                                            </p:attrNameLst>
                                          </p:cBhvr>
                                          <p:tavLst>
                                            <p:tav tm="0">
                                              <p:val>
                                                <p:strVal val="#ppt_y"/>
                                              </p:val>
                                            </p:tav>
                                            <p:tav tm="100000">
                                              <p:val>
                                                <p:strVal val="#ppt_y"/>
                                              </p:val>
                                            </p:tav>
                                          </p:tavLst>
                                        </p:anim>
                                      </p:childTnLst>
                                    </p:cTn>
                                  </p:par>
                                </p:childTnLst>
                              </p:cTn>
                            </p:par>
                            <p:par>
                              <p:cTn id="52" fill="hold">
                                <p:stCondLst>
                                  <p:cond delay="2550"/>
                                </p:stCondLst>
                                <p:childTnLst>
                                  <p:par>
                                    <p:cTn id="53" presetID="2" presetClass="entr" presetSubtype="2" fill="hold" grpId="0" nodeType="afterEffect">
                                      <p:stCondLst>
                                        <p:cond delay="0"/>
                                      </p:stCondLst>
                                      <p:childTnLst>
                                        <p:set>
                                          <p:cBhvr>
                                            <p:cTn id="54" dur="1" fill="hold">
                                              <p:stCondLst>
                                                <p:cond delay="0"/>
                                              </p:stCondLst>
                                            </p:cTn>
                                            <p:tgtEl>
                                              <p:spTgt spid="56"/>
                                            </p:tgtEl>
                                            <p:attrNameLst>
                                              <p:attrName>style.visibility</p:attrName>
                                            </p:attrNameLst>
                                          </p:cBhvr>
                                          <p:to>
                                            <p:strVal val="visible"/>
                                          </p:to>
                                        </p:set>
                                        <p:anim calcmode="lin" valueType="num">
                                          <p:cBhvr additive="base">
                                            <p:cTn id="55" dur="250" fill="hold"/>
                                            <p:tgtEl>
                                              <p:spTgt spid="56"/>
                                            </p:tgtEl>
                                            <p:attrNameLst>
                                              <p:attrName>ppt_x</p:attrName>
                                            </p:attrNameLst>
                                          </p:cBhvr>
                                          <p:tavLst>
                                            <p:tav tm="0">
                                              <p:val>
                                                <p:strVal val="1+#ppt_w/2"/>
                                              </p:val>
                                            </p:tav>
                                            <p:tav tm="100000">
                                              <p:val>
                                                <p:strVal val="#ppt_x"/>
                                              </p:val>
                                            </p:tav>
                                          </p:tavLst>
                                        </p:anim>
                                        <p:anim calcmode="lin" valueType="num">
                                          <p:cBhvr additive="base">
                                            <p:cTn id="56" dur="250" fill="hold"/>
                                            <p:tgtEl>
                                              <p:spTgt spid="56"/>
                                            </p:tgtEl>
                                            <p:attrNameLst>
                                              <p:attrName>ppt_y</p:attrName>
                                            </p:attrNameLst>
                                          </p:cBhvr>
                                          <p:tavLst>
                                            <p:tav tm="0">
                                              <p:val>
                                                <p:strVal val="#ppt_y"/>
                                              </p:val>
                                            </p:tav>
                                            <p:tav tm="100000">
                                              <p:val>
                                                <p:strVal val="#ppt_y"/>
                                              </p:val>
                                            </p:tav>
                                          </p:tavLst>
                                        </p:anim>
                                      </p:childTnLst>
                                    </p:cTn>
                                  </p:par>
                                  <p:par>
                                    <p:cTn id="57" presetID="2" presetClass="entr" presetSubtype="2" fill="hold" grpId="0" nodeType="withEffect">
                                      <p:stCondLst>
                                        <p:cond delay="0"/>
                                      </p:stCondLst>
                                      <p:childTnLst>
                                        <p:set>
                                          <p:cBhvr>
                                            <p:cTn id="58" dur="1" fill="hold">
                                              <p:stCondLst>
                                                <p:cond delay="0"/>
                                              </p:stCondLst>
                                            </p:cTn>
                                            <p:tgtEl>
                                              <p:spTgt spid="57"/>
                                            </p:tgtEl>
                                            <p:attrNameLst>
                                              <p:attrName>style.visibility</p:attrName>
                                            </p:attrNameLst>
                                          </p:cBhvr>
                                          <p:to>
                                            <p:strVal val="visible"/>
                                          </p:to>
                                        </p:set>
                                        <p:anim calcmode="lin" valueType="num">
                                          <p:cBhvr additive="base">
                                            <p:cTn id="59" dur="250" fill="hold"/>
                                            <p:tgtEl>
                                              <p:spTgt spid="57"/>
                                            </p:tgtEl>
                                            <p:attrNameLst>
                                              <p:attrName>ppt_x</p:attrName>
                                            </p:attrNameLst>
                                          </p:cBhvr>
                                          <p:tavLst>
                                            <p:tav tm="0">
                                              <p:val>
                                                <p:strVal val="1+#ppt_w/2"/>
                                              </p:val>
                                            </p:tav>
                                            <p:tav tm="100000">
                                              <p:val>
                                                <p:strVal val="#ppt_x"/>
                                              </p:val>
                                            </p:tav>
                                          </p:tavLst>
                                        </p:anim>
                                        <p:anim calcmode="lin" valueType="num">
                                          <p:cBhvr additive="base">
                                            <p:cTn id="60" dur="250" fill="hold"/>
                                            <p:tgtEl>
                                              <p:spTgt spid="57"/>
                                            </p:tgtEl>
                                            <p:attrNameLst>
                                              <p:attrName>ppt_y</p:attrName>
                                            </p:attrNameLst>
                                          </p:cBhvr>
                                          <p:tavLst>
                                            <p:tav tm="0">
                                              <p:val>
                                                <p:strVal val="#ppt_y"/>
                                              </p:val>
                                            </p:tav>
                                            <p:tav tm="100000">
                                              <p:val>
                                                <p:strVal val="#ppt_y"/>
                                              </p:val>
                                            </p:tav>
                                          </p:tavLst>
                                        </p:anim>
                                      </p:childTnLst>
                                    </p:cTn>
                                  </p:par>
                                </p:childTnLst>
                              </p:cTn>
                            </p:par>
                            <p:par>
                              <p:cTn id="61" fill="hold">
                                <p:stCondLst>
                                  <p:cond delay="2800"/>
                                </p:stCondLst>
                                <p:childTnLst>
                                  <p:par>
                                    <p:cTn id="62" presetID="2" presetClass="entr" presetSubtype="2" fill="hold" grpId="0" nodeType="afterEffect">
                                      <p:stCondLst>
                                        <p:cond delay="0"/>
                                      </p:stCondLst>
                                      <p:childTnLst>
                                        <p:set>
                                          <p:cBhvr>
                                            <p:cTn id="63" dur="1" fill="hold">
                                              <p:stCondLst>
                                                <p:cond delay="0"/>
                                              </p:stCondLst>
                                            </p:cTn>
                                            <p:tgtEl>
                                              <p:spTgt spid="58"/>
                                            </p:tgtEl>
                                            <p:attrNameLst>
                                              <p:attrName>style.visibility</p:attrName>
                                            </p:attrNameLst>
                                          </p:cBhvr>
                                          <p:to>
                                            <p:strVal val="visible"/>
                                          </p:to>
                                        </p:set>
                                        <p:anim calcmode="lin" valueType="num">
                                          <p:cBhvr additive="base">
                                            <p:cTn id="64" dur="250" fill="hold"/>
                                            <p:tgtEl>
                                              <p:spTgt spid="58"/>
                                            </p:tgtEl>
                                            <p:attrNameLst>
                                              <p:attrName>ppt_x</p:attrName>
                                            </p:attrNameLst>
                                          </p:cBhvr>
                                          <p:tavLst>
                                            <p:tav tm="0">
                                              <p:val>
                                                <p:strVal val="1+#ppt_w/2"/>
                                              </p:val>
                                            </p:tav>
                                            <p:tav tm="100000">
                                              <p:val>
                                                <p:strVal val="#ppt_x"/>
                                              </p:val>
                                            </p:tav>
                                          </p:tavLst>
                                        </p:anim>
                                        <p:anim calcmode="lin" valueType="num">
                                          <p:cBhvr additive="base">
                                            <p:cTn id="65" dur="250" fill="hold"/>
                                            <p:tgtEl>
                                              <p:spTgt spid="58"/>
                                            </p:tgtEl>
                                            <p:attrNameLst>
                                              <p:attrName>ppt_y</p:attrName>
                                            </p:attrNameLst>
                                          </p:cBhvr>
                                          <p:tavLst>
                                            <p:tav tm="0">
                                              <p:val>
                                                <p:strVal val="#ppt_y"/>
                                              </p:val>
                                            </p:tav>
                                            <p:tav tm="100000">
                                              <p:val>
                                                <p:strVal val="#ppt_y"/>
                                              </p:val>
                                            </p:tav>
                                          </p:tavLst>
                                        </p:anim>
                                      </p:childTnLst>
                                    </p:cTn>
                                  </p:par>
                                  <p:par>
                                    <p:cTn id="66" presetID="2" presetClass="entr" presetSubtype="2" fill="hold" grpId="0" nodeType="withEffect">
                                      <p:stCondLst>
                                        <p:cond delay="0"/>
                                      </p:stCondLst>
                                      <p:childTnLst>
                                        <p:set>
                                          <p:cBhvr>
                                            <p:cTn id="67" dur="1" fill="hold">
                                              <p:stCondLst>
                                                <p:cond delay="0"/>
                                              </p:stCondLst>
                                            </p:cTn>
                                            <p:tgtEl>
                                              <p:spTgt spid="59"/>
                                            </p:tgtEl>
                                            <p:attrNameLst>
                                              <p:attrName>style.visibility</p:attrName>
                                            </p:attrNameLst>
                                          </p:cBhvr>
                                          <p:to>
                                            <p:strVal val="visible"/>
                                          </p:to>
                                        </p:set>
                                        <p:anim calcmode="lin" valueType="num">
                                          <p:cBhvr additive="base">
                                            <p:cTn id="68" dur="250" fill="hold"/>
                                            <p:tgtEl>
                                              <p:spTgt spid="59"/>
                                            </p:tgtEl>
                                            <p:attrNameLst>
                                              <p:attrName>ppt_x</p:attrName>
                                            </p:attrNameLst>
                                          </p:cBhvr>
                                          <p:tavLst>
                                            <p:tav tm="0">
                                              <p:val>
                                                <p:strVal val="1+#ppt_w/2"/>
                                              </p:val>
                                            </p:tav>
                                            <p:tav tm="100000">
                                              <p:val>
                                                <p:strVal val="#ppt_x"/>
                                              </p:val>
                                            </p:tav>
                                          </p:tavLst>
                                        </p:anim>
                                        <p:anim calcmode="lin" valueType="num">
                                          <p:cBhvr additive="base">
                                            <p:cTn id="69" dur="250" fill="hold"/>
                                            <p:tgtEl>
                                              <p:spTgt spid="5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52" grpId="0" animBg="1"/>
          <p:bldP spid="53" grpId="0" animBg="1"/>
          <p:bldP spid="54" grpId="0" animBg="1"/>
          <p:bldP spid="55" grpId="0" animBg="1"/>
          <p:bldP spid="56" grpId="0"/>
          <p:bldP spid="57" grpId="0"/>
          <p:bldP spid="58" grpId="0"/>
          <p:bldP spid="59" grpId="0"/>
          <p:bldP spid="60" grpId="0"/>
          <p:bldP spid="61" grpId="0"/>
          <p:bldP spid="62" grpId="0"/>
          <p:bldP spid="63"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bg>
      <p:bgPr>
        <a:solidFill>
          <a:srgbClr val="C20F2A"/>
        </a:solidFill>
        <a:effectLst/>
      </p:bgPr>
    </p:bg>
    <p:spTree>
      <p:nvGrpSpPr>
        <p:cNvPr id="1" name=""/>
        <p:cNvGrpSpPr/>
        <p:nvPr/>
      </p:nvGrpSpPr>
      <p:grpSpPr>
        <a:xfrm>
          <a:off x="0" y="0"/>
          <a:ext cx="0" cy="0"/>
          <a:chOff x="0" y="0"/>
          <a:chExt cx="0" cy="0"/>
        </a:xfrm>
      </p:grpSpPr>
      <p:cxnSp>
        <p:nvCxnSpPr>
          <p:cNvPr id="17" name="直接连接符 16"/>
          <p:cNvCxnSpPr/>
          <p:nvPr/>
        </p:nvCxnSpPr>
        <p:spPr>
          <a:xfrm flipV="1">
            <a:off x="2962591" y="2815643"/>
            <a:ext cx="2591336" cy="123796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1819957" y="3442885"/>
            <a:ext cx="3333457" cy="159250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8076619" y="2680579"/>
            <a:ext cx="3333457" cy="1592502"/>
          </a:xfrm>
          <a:prstGeom prst="line">
            <a:avLst/>
          </a:prstGeom>
          <a:ln>
            <a:solidFill>
              <a:srgbClr val="569C00"/>
            </a:solidFill>
          </a:ln>
        </p:spPr>
        <p:style>
          <a:lnRef idx="1">
            <a:schemeClr val="accent1"/>
          </a:lnRef>
          <a:fillRef idx="0">
            <a:schemeClr val="accent1"/>
          </a:fillRef>
          <a:effectRef idx="0">
            <a:schemeClr val="accent1"/>
          </a:effectRef>
          <a:fontRef idx="minor">
            <a:schemeClr val="tx1"/>
          </a:fontRef>
        </p:style>
      </p:cxnSp>
      <p:sp>
        <p:nvSpPr>
          <p:cNvPr id="14" name="TextBox 64"/>
          <p:cNvSpPr>
            <a:spLocks noChangeArrowheads="1"/>
          </p:cNvSpPr>
          <p:nvPr/>
        </p:nvSpPr>
        <p:spPr bwMode="auto">
          <a:xfrm>
            <a:off x="5382044" y="2434392"/>
            <a:ext cx="4144325" cy="830997"/>
          </a:xfrm>
          <a:prstGeom prst="rect">
            <a:avLst/>
          </a:prstGeom>
          <a:noFill/>
          <a:ln w="9525">
            <a:noFill/>
            <a:miter lim="800000"/>
            <a:headEnd/>
            <a:tailEnd/>
          </a:ln>
        </p:spPr>
        <p:txBody>
          <a:bodyPr wrap="square" lIns="91440" tIns="45720" rIns="91440" bIns="45720">
            <a:spAutoFit/>
          </a:bodyPr>
          <a:lstStyle/>
          <a:p>
            <a:r>
              <a:rPr lang="en-US" altLang="zh-CN" sz="4800" b="1" dirty="0">
                <a:solidFill>
                  <a:schemeClr val="bg1"/>
                </a:solidFill>
                <a:latin typeface="Agency FB" panose="020B0503020202020204" pitchFamily="34" charset="0"/>
                <a:cs typeface="+mn-ea"/>
                <a:sym typeface="+mn-lt"/>
              </a:rPr>
              <a:t>YOUR TITLE HERE</a:t>
            </a:r>
            <a:endParaRPr lang="zh-CN" altLang="en-US" sz="4800" b="1" dirty="0">
              <a:solidFill>
                <a:schemeClr val="bg1"/>
              </a:solidFill>
              <a:latin typeface="Agency FB" panose="020B0503020202020204" pitchFamily="34" charset="0"/>
              <a:cs typeface="+mn-ea"/>
              <a:sym typeface="+mn-lt"/>
            </a:endParaRPr>
          </a:p>
        </p:txBody>
      </p:sp>
      <p:sp>
        <p:nvSpPr>
          <p:cNvPr id="19" name="文本框 56"/>
          <p:cNvSpPr txBox="1">
            <a:spLocks noChangeArrowheads="1"/>
          </p:cNvSpPr>
          <p:nvPr/>
        </p:nvSpPr>
        <p:spPr bwMode="auto">
          <a:xfrm>
            <a:off x="5382043" y="3190172"/>
            <a:ext cx="4695073" cy="827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100" dirty="0" err="1">
                <a:solidFill>
                  <a:schemeClr val="bg1"/>
                </a:solidFill>
              </a:rPr>
              <a:t>Lorem</a:t>
            </a:r>
            <a:r>
              <a:rPr lang="en-US" altLang="zh-CN" sz="1100" dirty="0">
                <a:solidFill>
                  <a:schemeClr val="bg1"/>
                </a:solidFill>
              </a:rPr>
              <a:t> </a:t>
            </a:r>
            <a:r>
              <a:rPr lang="en-US" altLang="zh-CN" sz="1100" dirty="0" err="1">
                <a:solidFill>
                  <a:schemeClr val="bg1"/>
                </a:solidFill>
              </a:rPr>
              <a:t>Ipsum</a:t>
            </a:r>
            <a:r>
              <a:rPr lang="en-US" altLang="zh-CN" sz="1100" dirty="0">
                <a:solidFill>
                  <a:schemeClr val="bg1"/>
                </a:solidFill>
              </a:rPr>
              <a:t> is simply dummy text of the printing and typesetting industry. </a:t>
            </a:r>
            <a:r>
              <a:rPr lang="en-US" altLang="zh-CN" sz="1100" dirty="0" err="1">
                <a:solidFill>
                  <a:schemeClr val="bg1"/>
                </a:solidFill>
              </a:rPr>
              <a:t>Lorem</a:t>
            </a:r>
            <a:r>
              <a:rPr lang="en-US" altLang="zh-CN" sz="1100" dirty="0">
                <a:solidFill>
                  <a:schemeClr val="bg1"/>
                </a:solidFill>
              </a:rPr>
              <a:t> </a:t>
            </a:r>
            <a:r>
              <a:rPr lang="en-US" altLang="zh-CN" sz="1100" dirty="0" err="1">
                <a:solidFill>
                  <a:schemeClr val="bg1"/>
                </a:solidFill>
              </a:rPr>
              <a:t>Ipsum</a:t>
            </a:r>
            <a:r>
              <a:rPr lang="en-US" altLang="zh-CN" sz="1100" dirty="0">
                <a:solidFill>
                  <a:schemeClr val="bg1"/>
                </a:solidFill>
              </a:rPr>
              <a:t> has been the industry's standard. </a:t>
            </a:r>
            <a:r>
              <a:rPr lang="en-US" altLang="zh-CN" sz="1100" dirty="0" err="1">
                <a:solidFill>
                  <a:schemeClr val="bg1"/>
                </a:solidFill>
              </a:rPr>
              <a:t>Lorem</a:t>
            </a:r>
            <a:r>
              <a:rPr lang="en-US" altLang="zh-CN" sz="1100" dirty="0">
                <a:solidFill>
                  <a:schemeClr val="bg1"/>
                </a:solidFill>
              </a:rPr>
              <a:t> </a:t>
            </a:r>
            <a:r>
              <a:rPr lang="en-US" altLang="zh-CN" sz="1100" dirty="0" err="1">
                <a:solidFill>
                  <a:schemeClr val="bg1"/>
                </a:solidFill>
              </a:rPr>
              <a:t>Ipsum</a:t>
            </a:r>
            <a:r>
              <a:rPr lang="en-US" altLang="zh-CN" sz="1100" dirty="0">
                <a:solidFill>
                  <a:schemeClr val="bg1"/>
                </a:solidFill>
              </a:rPr>
              <a:t> is simply dummy text of the printing and more.</a:t>
            </a:r>
          </a:p>
        </p:txBody>
      </p:sp>
      <p:sp>
        <p:nvSpPr>
          <p:cNvPr id="15" name="TextBox 64"/>
          <p:cNvSpPr>
            <a:spLocks noChangeArrowheads="1"/>
          </p:cNvSpPr>
          <p:nvPr/>
        </p:nvSpPr>
        <p:spPr bwMode="auto">
          <a:xfrm>
            <a:off x="1650223" y="2265081"/>
            <a:ext cx="3113531" cy="1569660"/>
          </a:xfrm>
          <a:prstGeom prst="rect">
            <a:avLst/>
          </a:prstGeom>
          <a:noFill/>
          <a:ln w="9525">
            <a:noFill/>
            <a:miter lim="800000"/>
            <a:headEnd/>
            <a:tailEnd/>
          </a:ln>
        </p:spPr>
        <p:txBody>
          <a:bodyPr wrap="square" lIns="91440" tIns="45720" rIns="91440" bIns="45720">
            <a:spAutoFit/>
          </a:bodyPr>
          <a:lstStyle/>
          <a:p>
            <a:pPr algn="r"/>
            <a:r>
              <a:rPr lang="en-US" altLang="zh-CN" sz="9600" dirty="0">
                <a:solidFill>
                  <a:schemeClr val="bg1"/>
                </a:solidFill>
                <a:latin typeface="Agency FB" panose="020B0503020202020204" pitchFamily="34" charset="0"/>
                <a:cs typeface="+mn-ea"/>
                <a:sym typeface="+mn-lt"/>
              </a:rPr>
              <a:t>FOUR</a:t>
            </a:r>
            <a:endParaRPr lang="zh-CN" altLang="en-US" sz="9600" dirty="0">
              <a:solidFill>
                <a:schemeClr val="bg1"/>
              </a:solidFill>
              <a:latin typeface="Agency FB" panose="020B0503020202020204" pitchFamily="34" charset="0"/>
              <a:cs typeface="+mn-ea"/>
              <a:sym typeface="+mn-lt"/>
            </a:endParaRPr>
          </a:p>
        </p:txBody>
      </p:sp>
      <p:sp>
        <p:nvSpPr>
          <p:cNvPr id="16" name="矩形 15" descr="e7d195523061f1c01ef2b70529884c179423570dbaad84926380ABC1F97BAEF0C8FC051856578EAB7874501A1FFE158C4981707381814BCC4D9A8E3554438DEE4FBCF5A5B4D2A8B0989AB57E8BAC65EBE4A47EBC1CA324CC3D31887AE1D3142DFDFB8CB2971DE257BDD692CB343E3DE7AF9A97A699C95B8734FC7A239B42FAB74F68B1078AB6C195826659C8CB4EAA13"/>
          <p:cNvSpPr/>
          <p:nvPr/>
        </p:nvSpPr>
        <p:spPr>
          <a:xfrm>
            <a:off x="1460500" y="1639987"/>
            <a:ext cx="9271000" cy="3374827"/>
          </a:xfrm>
          <a:prstGeom prst="rect">
            <a:avLst/>
          </a:prstGeom>
          <a:noFill/>
          <a:ln w="76200">
            <a:solidFill>
              <a:schemeClr val="bg1"/>
            </a:solidFill>
          </a:ln>
          <a:effectLst>
            <a:outerShdw blurRad="355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4046993" y="4262832"/>
            <a:ext cx="2837987" cy="2596529"/>
          </a:xfrm>
          <a:prstGeom prst="rect">
            <a:avLst/>
          </a:prstGeom>
        </p:spPr>
      </p:pic>
      <p:pic>
        <p:nvPicPr>
          <p:cNvPr id="22" name="图片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7585297" y="126799"/>
            <a:ext cx="2209802" cy="2362604"/>
          </a:xfrm>
          <a:prstGeom prst="rect">
            <a:avLst/>
          </a:prstGeom>
        </p:spPr>
      </p:pic>
    </p:spTree>
    <p:extLst>
      <p:ext uri="{BB962C8B-B14F-4D97-AF65-F5344CB8AC3E}">
        <p14:creationId xmlns:p14="http://schemas.microsoft.com/office/powerpoint/2010/main" val="375065349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2" accel="38000" fill="hold" grpId="0" nodeType="afterEffect" p14:presetBounceEnd="64000">
                                      <p:stCondLst>
                                        <p:cond delay="0"/>
                                      </p:stCondLst>
                                      <p:iterate type="lt">
                                        <p:tmPct val="10000"/>
                                      </p:iterate>
                                      <p:childTnLst>
                                        <p:set>
                                          <p:cBhvr>
                                            <p:cTn id="17" dur="1" fill="hold">
                                              <p:stCondLst>
                                                <p:cond delay="0"/>
                                              </p:stCondLst>
                                            </p:cTn>
                                            <p:tgtEl>
                                              <p:spTgt spid="14"/>
                                            </p:tgtEl>
                                            <p:attrNameLst>
                                              <p:attrName>style.visibility</p:attrName>
                                            </p:attrNameLst>
                                          </p:cBhvr>
                                          <p:to>
                                            <p:strVal val="visible"/>
                                          </p:to>
                                        </p:set>
                                        <p:anim calcmode="lin" valueType="num" p14:bounceEnd="64000">
                                          <p:cBhvr additive="base">
                                            <p:cTn id="18" dur="750" fill="hold"/>
                                            <p:tgtEl>
                                              <p:spTgt spid="14"/>
                                            </p:tgtEl>
                                            <p:attrNameLst>
                                              <p:attrName>ppt_x</p:attrName>
                                            </p:attrNameLst>
                                          </p:cBhvr>
                                          <p:tavLst>
                                            <p:tav tm="0">
                                              <p:val>
                                                <p:strVal val="1+#ppt_w/2"/>
                                              </p:val>
                                            </p:tav>
                                            <p:tav tm="100000">
                                              <p:val>
                                                <p:strVal val="#ppt_x"/>
                                              </p:val>
                                            </p:tav>
                                          </p:tavLst>
                                        </p:anim>
                                        <p:anim calcmode="lin" valueType="num" p14:bounceEnd="64000">
                                          <p:cBhvr additive="base">
                                            <p:cTn id="19" dur="750" fill="hold"/>
                                            <p:tgtEl>
                                              <p:spTgt spid="14"/>
                                            </p:tgtEl>
                                            <p:attrNameLst>
                                              <p:attrName>ppt_y</p:attrName>
                                            </p:attrNameLst>
                                          </p:cBhvr>
                                          <p:tavLst>
                                            <p:tav tm="0">
                                              <p:val>
                                                <p:strVal val="#ppt_y"/>
                                              </p:val>
                                            </p:tav>
                                            <p:tav tm="100000">
                                              <p:val>
                                                <p:strVal val="#ppt_y"/>
                                              </p:val>
                                            </p:tav>
                                          </p:tavLst>
                                        </p:anim>
                                      </p:childTnLst>
                                    </p:cTn>
                                  </p:par>
                                </p:childTnLst>
                              </p:cTn>
                            </p:par>
                            <p:par>
                              <p:cTn id="20" fill="hold">
                                <p:stCondLst>
                                  <p:cond delay="3150"/>
                                </p:stCondLst>
                                <p:childTnLst>
                                  <p:par>
                                    <p:cTn id="21" presetID="22" presetClass="entr" presetSubtype="1"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up)">
                                          <p:cBhvr>
                                            <p:cTn id="23" dur="500"/>
                                            <p:tgtEl>
                                              <p:spTgt spid="19"/>
                                            </p:tgtEl>
                                          </p:cBhvr>
                                        </p:animEffect>
                                      </p:childTnLst>
                                    </p:cTn>
                                  </p:par>
                                  <p:par>
                                    <p:cTn id="24" presetID="2" presetClass="entr" presetSubtype="3"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1+#ppt_w/2"/>
                                              </p:val>
                                            </p:tav>
                                            <p:tav tm="100000">
                                              <p:val>
                                                <p:strVal val="#ppt_x"/>
                                              </p:val>
                                            </p:tav>
                                          </p:tavLst>
                                        </p:anim>
                                        <p:anim calcmode="lin" valueType="num">
                                          <p:cBhvr additive="base">
                                            <p:cTn id="27" dur="500" fill="hold"/>
                                            <p:tgtEl>
                                              <p:spTgt spid="17"/>
                                            </p:tgtEl>
                                            <p:attrNameLst>
                                              <p:attrName>ppt_y</p:attrName>
                                            </p:attrNameLst>
                                          </p:cBhvr>
                                          <p:tavLst>
                                            <p:tav tm="0">
                                              <p:val>
                                                <p:strVal val="0-#ppt_h/2"/>
                                              </p:val>
                                            </p:tav>
                                            <p:tav tm="100000">
                                              <p:val>
                                                <p:strVal val="#ppt_y"/>
                                              </p:val>
                                            </p:tav>
                                          </p:tavLst>
                                        </p:anim>
                                      </p:childTnLst>
                                    </p:cTn>
                                  </p:par>
                                  <p:par>
                                    <p:cTn id="28" presetID="2" presetClass="entr" presetSubtype="3" fill="hold" nodeType="withEffect">
                                      <p:stCondLst>
                                        <p:cond delay="10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1+#ppt_w/2"/>
                                              </p:val>
                                            </p:tav>
                                            <p:tav tm="100000">
                                              <p:val>
                                                <p:strVal val="#ppt_x"/>
                                              </p:val>
                                            </p:tav>
                                          </p:tavLst>
                                        </p:anim>
                                        <p:anim calcmode="lin" valueType="num">
                                          <p:cBhvr additive="base">
                                            <p:cTn id="31" dur="500" fill="hold"/>
                                            <p:tgtEl>
                                              <p:spTgt spid="18"/>
                                            </p:tgtEl>
                                            <p:attrNameLst>
                                              <p:attrName>ppt_y</p:attrName>
                                            </p:attrNameLst>
                                          </p:cBhvr>
                                          <p:tavLst>
                                            <p:tav tm="0">
                                              <p:val>
                                                <p:strVal val="0-#ppt_h/2"/>
                                              </p:val>
                                            </p:tav>
                                            <p:tav tm="100000">
                                              <p:val>
                                                <p:strVal val="#ppt_y"/>
                                              </p:val>
                                            </p:tav>
                                          </p:tavLst>
                                        </p:anim>
                                      </p:childTnLst>
                                    </p:cTn>
                                  </p:par>
                                  <p:par>
                                    <p:cTn id="32" presetID="2" presetClass="entr" presetSubtype="12" fill="hold" nodeType="withEffect">
                                      <p:stCondLst>
                                        <p:cond delay="20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0-#ppt_w/2"/>
                                              </p:val>
                                            </p:tav>
                                            <p:tav tm="100000">
                                              <p:val>
                                                <p:strVal val="#ppt_x"/>
                                              </p:val>
                                            </p:tav>
                                          </p:tavLst>
                                        </p:anim>
                                        <p:anim calcmode="lin" valueType="num">
                                          <p:cBhvr additive="base">
                                            <p:cTn id="35"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9" grpId="0"/>
          <p:bldP spid="15" grpId="0"/>
          <p:bldP spid="1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2" accel="38000" fill="hold" grpId="0" nodeType="afterEffect">
                                      <p:stCondLst>
                                        <p:cond delay="0"/>
                                      </p:stCondLst>
                                      <p:iterate type="lt">
                                        <p:tmPct val="10000"/>
                                      </p:iterate>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750" fill="hold"/>
                                            <p:tgtEl>
                                              <p:spTgt spid="14"/>
                                            </p:tgtEl>
                                            <p:attrNameLst>
                                              <p:attrName>ppt_x</p:attrName>
                                            </p:attrNameLst>
                                          </p:cBhvr>
                                          <p:tavLst>
                                            <p:tav tm="0">
                                              <p:val>
                                                <p:strVal val="1+#ppt_w/2"/>
                                              </p:val>
                                            </p:tav>
                                            <p:tav tm="100000">
                                              <p:val>
                                                <p:strVal val="#ppt_x"/>
                                              </p:val>
                                            </p:tav>
                                          </p:tavLst>
                                        </p:anim>
                                        <p:anim calcmode="lin" valueType="num">
                                          <p:cBhvr additive="base">
                                            <p:cTn id="19" dur="750" fill="hold"/>
                                            <p:tgtEl>
                                              <p:spTgt spid="14"/>
                                            </p:tgtEl>
                                            <p:attrNameLst>
                                              <p:attrName>ppt_y</p:attrName>
                                            </p:attrNameLst>
                                          </p:cBhvr>
                                          <p:tavLst>
                                            <p:tav tm="0">
                                              <p:val>
                                                <p:strVal val="#ppt_y"/>
                                              </p:val>
                                            </p:tav>
                                            <p:tav tm="100000">
                                              <p:val>
                                                <p:strVal val="#ppt_y"/>
                                              </p:val>
                                            </p:tav>
                                          </p:tavLst>
                                        </p:anim>
                                      </p:childTnLst>
                                    </p:cTn>
                                  </p:par>
                                </p:childTnLst>
                              </p:cTn>
                            </p:par>
                            <p:par>
                              <p:cTn id="20" fill="hold">
                                <p:stCondLst>
                                  <p:cond delay="3150"/>
                                </p:stCondLst>
                                <p:childTnLst>
                                  <p:par>
                                    <p:cTn id="21" presetID="22" presetClass="entr" presetSubtype="1"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up)">
                                          <p:cBhvr>
                                            <p:cTn id="23" dur="500"/>
                                            <p:tgtEl>
                                              <p:spTgt spid="19"/>
                                            </p:tgtEl>
                                          </p:cBhvr>
                                        </p:animEffect>
                                      </p:childTnLst>
                                    </p:cTn>
                                  </p:par>
                                  <p:par>
                                    <p:cTn id="24" presetID="2" presetClass="entr" presetSubtype="3"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1+#ppt_w/2"/>
                                              </p:val>
                                            </p:tav>
                                            <p:tav tm="100000">
                                              <p:val>
                                                <p:strVal val="#ppt_x"/>
                                              </p:val>
                                            </p:tav>
                                          </p:tavLst>
                                        </p:anim>
                                        <p:anim calcmode="lin" valueType="num">
                                          <p:cBhvr additive="base">
                                            <p:cTn id="27" dur="500" fill="hold"/>
                                            <p:tgtEl>
                                              <p:spTgt spid="17"/>
                                            </p:tgtEl>
                                            <p:attrNameLst>
                                              <p:attrName>ppt_y</p:attrName>
                                            </p:attrNameLst>
                                          </p:cBhvr>
                                          <p:tavLst>
                                            <p:tav tm="0">
                                              <p:val>
                                                <p:strVal val="0-#ppt_h/2"/>
                                              </p:val>
                                            </p:tav>
                                            <p:tav tm="100000">
                                              <p:val>
                                                <p:strVal val="#ppt_y"/>
                                              </p:val>
                                            </p:tav>
                                          </p:tavLst>
                                        </p:anim>
                                      </p:childTnLst>
                                    </p:cTn>
                                  </p:par>
                                  <p:par>
                                    <p:cTn id="28" presetID="2" presetClass="entr" presetSubtype="3" fill="hold" nodeType="withEffect">
                                      <p:stCondLst>
                                        <p:cond delay="10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1+#ppt_w/2"/>
                                              </p:val>
                                            </p:tav>
                                            <p:tav tm="100000">
                                              <p:val>
                                                <p:strVal val="#ppt_x"/>
                                              </p:val>
                                            </p:tav>
                                          </p:tavLst>
                                        </p:anim>
                                        <p:anim calcmode="lin" valueType="num">
                                          <p:cBhvr additive="base">
                                            <p:cTn id="31" dur="500" fill="hold"/>
                                            <p:tgtEl>
                                              <p:spTgt spid="18"/>
                                            </p:tgtEl>
                                            <p:attrNameLst>
                                              <p:attrName>ppt_y</p:attrName>
                                            </p:attrNameLst>
                                          </p:cBhvr>
                                          <p:tavLst>
                                            <p:tav tm="0">
                                              <p:val>
                                                <p:strVal val="0-#ppt_h/2"/>
                                              </p:val>
                                            </p:tav>
                                            <p:tav tm="100000">
                                              <p:val>
                                                <p:strVal val="#ppt_y"/>
                                              </p:val>
                                            </p:tav>
                                          </p:tavLst>
                                        </p:anim>
                                      </p:childTnLst>
                                    </p:cTn>
                                  </p:par>
                                  <p:par>
                                    <p:cTn id="32" presetID="2" presetClass="entr" presetSubtype="12" fill="hold" nodeType="withEffect">
                                      <p:stCondLst>
                                        <p:cond delay="20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0-#ppt_w/2"/>
                                              </p:val>
                                            </p:tav>
                                            <p:tav tm="100000">
                                              <p:val>
                                                <p:strVal val="#ppt_x"/>
                                              </p:val>
                                            </p:tav>
                                          </p:tavLst>
                                        </p:anim>
                                        <p:anim calcmode="lin" valueType="num">
                                          <p:cBhvr additive="base">
                                            <p:cTn id="35"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9" grpId="0"/>
          <p:bldP spid="15" grpId="0"/>
          <p:bldP spid="16" grpId="0" animBg="1"/>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435924" y="2924927"/>
            <a:ext cx="1977279" cy="1973232"/>
          </a:xfrm>
          <a:prstGeom prst="rect">
            <a:avLst/>
          </a:prstGeom>
        </p:spPr>
        <p:txBody>
          <a:bodyPr wrap="square">
            <a:spAutoFit/>
          </a:bodyPr>
          <a:lstStyle/>
          <a:p>
            <a:pPr algn="just">
              <a:lnSpc>
                <a:spcPct val="200000"/>
              </a:lnSpc>
              <a:spcAft>
                <a:spcPts val="1200"/>
              </a:spcAft>
            </a:pPr>
            <a:r>
              <a:rPr lang="zh-CN" altLang="zh-CN" sz="1050" dirty="0">
                <a:solidFill>
                  <a:schemeClr val="tx1">
                    <a:lumMod val="75000"/>
                    <a:lumOff val="25000"/>
                  </a:schemeClr>
                </a:solidFill>
                <a:latin typeface="+mj-ea"/>
              </a:rPr>
              <a:t>欢迎购买本套模板，本模板由春秋视觉工作室专业设计，春秋视觉，致力于奉献！贴心于服务！专业定制，精心开发！多年工作经验打造全新的</a:t>
            </a:r>
            <a:r>
              <a:rPr lang="en-US" altLang="zh-CN" sz="1050" dirty="0">
                <a:solidFill>
                  <a:schemeClr val="tx1">
                    <a:lumMod val="75000"/>
                    <a:lumOff val="25000"/>
                  </a:schemeClr>
                </a:solidFill>
                <a:latin typeface="+mj-ea"/>
              </a:rPr>
              <a:t>PPT</a:t>
            </a:r>
            <a:r>
              <a:rPr lang="zh-CN" altLang="zh-CN" sz="1050" dirty="0">
                <a:solidFill>
                  <a:schemeClr val="tx1">
                    <a:lumMod val="75000"/>
                    <a:lumOff val="25000"/>
                  </a:schemeClr>
                </a:solidFill>
                <a:latin typeface="+mj-ea"/>
              </a:rPr>
              <a:t>作品！</a:t>
            </a:r>
            <a:endParaRPr lang="en-US" altLang="zh-CN" sz="1050" dirty="0">
              <a:solidFill>
                <a:schemeClr val="tx1">
                  <a:lumMod val="75000"/>
                  <a:lumOff val="25000"/>
                </a:schemeClr>
              </a:solidFill>
              <a:latin typeface="+mj-ea"/>
            </a:endParaRPr>
          </a:p>
        </p:txBody>
      </p:sp>
      <p:sp>
        <p:nvSpPr>
          <p:cNvPr id="5" name="矩形 4"/>
          <p:cNvSpPr/>
          <p:nvPr/>
        </p:nvSpPr>
        <p:spPr>
          <a:xfrm>
            <a:off x="8707368" y="2924927"/>
            <a:ext cx="2171700" cy="2217274"/>
          </a:xfrm>
          <a:prstGeom prst="rect">
            <a:avLst/>
          </a:prstGeom>
        </p:spPr>
        <p:txBody>
          <a:bodyPr wrap="square">
            <a:spAutoFit/>
          </a:bodyPr>
          <a:lstStyle/>
          <a:p>
            <a:pPr algn="just">
              <a:lnSpc>
                <a:spcPct val="200000"/>
              </a:lnSpc>
              <a:spcAft>
                <a:spcPts val="1200"/>
              </a:spcAft>
            </a:pPr>
            <a:r>
              <a:rPr lang="zh-CN" altLang="zh-CN" sz="1050" dirty="0">
                <a:solidFill>
                  <a:schemeClr val="tx1">
                    <a:lumMod val="75000"/>
                    <a:lumOff val="25000"/>
                  </a:schemeClr>
                </a:solidFill>
                <a:latin typeface="+mj-ea"/>
              </a:rPr>
              <a:t>欢迎购买本套模板，本模板由春秋视觉工作室专业设计，春秋视觉，致力于奉献！贴心于服务！专业定制，精心开发！多年工作经验打造全新的</a:t>
            </a:r>
            <a:r>
              <a:rPr lang="en-US" altLang="zh-CN" sz="1050" dirty="0">
                <a:solidFill>
                  <a:schemeClr val="tx1">
                    <a:lumMod val="75000"/>
                    <a:lumOff val="25000"/>
                  </a:schemeClr>
                </a:solidFill>
                <a:latin typeface="+mj-ea"/>
              </a:rPr>
              <a:t>PPT</a:t>
            </a:r>
            <a:r>
              <a:rPr lang="zh-CN" altLang="zh-CN" sz="1050" dirty="0">
                <a:solidFill>
                  <a:schemeClr val="tx1">
                    <a:lumMod val="75000"/>
                    <a:lumOff val="25000"/>
                  </a:schemeClr>
                </a:solidFill>
                <a:latin typeface="+mj-ea"/>
              </a:rPr>
              <a:t>作品！</a:t>
            </a:r>
          </a:p>
          <a:p>
            <a:pPr lvl="0" algn="just" defTabSz="1932305">
              <a:lnSpc>
                <a:spcPct val="200000"/>
              </a:lnSpc>
              <a:spcBef>
                <a:spcPct val="50000"/>
              </a:spcBef>
            </a:pPr>
            <a:endParaRPr lang="zh-CN" altLang="en-US" sz="1050" dirty="0">
              <a:solidFill>
                <a:schemeClr val="tx1">
                  <a:lumMod val="75000"/>
                  <a:lumOff val="25000"/>
                </a:schemeClr>
              </a:solidFill>
              <a:latin typeface="微软雅黑" charset="0"/>
              <a:ea typeface="微软雅黑" charset="0"/>
            </a:endParaRPr>
          </a:p>
        </p:txBody>
      </p:sp>
      <p:sp>
        <p:nvSpPr>
          <p:cNvPr id="6" name="矩形 5"/>
          <p:cNvSpPr/>
          <p:nvPr/>
        </p:nvSpPr>
        <p:spPr>
          <a:xfrm>
            <a:off x="6485796" y="2426735"/>
            <a:ext cx="4607320" cy="369332"/>
          </a:xfrm>
          <a:prstGeom prst="rect">
            <a:avLst/>
          </a:prstGeom>
        </p:spPr>
        <p:txBody>
          <a:bodyPr wrap="square">
            <a:spAutoFit/>
          </a:bodyPr>
          <a:lstStyle/>
          <a:p>
            <a:pPr algn="dist"/>
            <a:r>
              <a:rPr lang="zh-CN" altLang="en-US" dirty="0">
                <a:solidFill>
                  <a:srgbClr val="569C00"/>
                </a:solidFill>
                <a:latin typeface="微软雅黑" panose="020B0503020204020204" pitchFamily="34" charset="-122"/>
                <a:ea typeface="微软雅黑" panose="020B0503020204020204" pitchFamily="34" charset="-122"/>
              </a:rPr>
              <a:t>专业定制 精心开发</a:t>
            </a:r>
          </a:p>
        </p:txBody>
      </p:sp>
      <p:sp>
        <p:nvSpPr>
          <p:cNvPr id="9" name="文本框 56"/>
          <p:cNvSpPr txBox="1">
            <a:spLocks noChangeArrowheads="1"/>
          </p:cNvSpPr>
          <p:nvPr/>
        </p:nvSpPr>
        <p:spPr bwMode="auto">
          <a:xfrm>
            <a:off x="6435924" y="1842535"/>
            <a:ext cx="50958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eaLnBrk="1" hangingPunct="1"/>
            <a:r>
              <a:rPr lang="en-US" altLang="zh-CN" sz="3200" dirty="0">
                <a:solidFill>
                  <a:schemeClr val="tx1">
                    <a:lumMod val="75000"/>
                    <a:lumOff val="25000"/>
                  </a:schemeClr>
                </a:solidFill>
                <a:latin typeface="Agency FB" panose="020B0503020202020204" pitchFamily="34" charset="0"/>
              </a:rPr>
              <a:t>CLICK TO </a:t>
            </a:r>
            <a:r>
              <a:rPr lang="en-US" altLang="zh-CN" sz="3200" dirty="0">
                <a:gradFill>
                  <a:gsLst>
                    <a:gs pos="0">
                      <a:srgbClr val="87D323"/>
                    </a:gs>
                    <a:gs pos="100000">
                      <a:srgbClr val="69B702"/>
                    </a:gs>
                  </a:gsLst>
                  <a:lin ang="5400000" scaled="1"/>
                </a:gradFill>
                <a:latin typeface="Agency FB" panose="020B0503020202020204" pitchFamily="34" charset="0"/>
              </a:rPr>
              <a:t>ADD YOUR TITLE IN HERE</a:t>
            </a:r>
          </a:p>
        </p:txBody>
      </p:sp>
      <p:sp>
        <p:nvSpPr>
          <p:cNvPr id="2" name="矩形 1"/>
          <p:cNvSpPr/>
          <p:nvPr/>
        </p:nvSpPr>
        <p:spPr>
          <a:xfrm>
            <a:off x="1168728" y="1910409"/>
            <a:ext cx="5017168" cy="3211750"/>
          </a:xfrm>
          <a:prstGeom prst="rect">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56"/>
          <p:cNvSpPr txBox="1">
            <a:spLocks noChangeArrowheads="1"/>
          </p:cNvSpPr>
          <p:nvPr/>
        </p:nvSpPr>
        <p:spPr bwMode="auto">
          <a:xfrm>
            <a:off x="3548063" y="566738"/>
            <a:ext cx="50958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b="1" dirty="0">
                <a:solidFill>
                  <a:schemeClr val="tx1">
                    <a:lumMod val="75000"/>
                    <a:lumOff val="25000"/>
                  </a:schemeClr>
                </a:solidFill>
                <a:latin typeface="Agency FB" panose="020B0503020202020204" pitchFamily="34" charset="0"/>
              </a:rPr>
              <a:t>CLICK TO </a:t>
            </a:r>
            <a:r>
              <a:rPr lang="en-US" altLang="zh-CN" sz="3200" b="1" dirty="0">
                <a:solidFill>
                  <a:srgbClr val="569C00"/>
                </a:solidFill>
                <a:latin typeface="Agency FB" panose="020B0503020202020204" pitchFamily="34" charset="0"/>
              </a:rPr>
              <a:t>ADD YOUR TITLE IN HERE</a:t>
            </a:r>
          </a:p>
        </p:txBody>
      </p:sp>
    </p:spTree>
    <p:extLst>
      <p:ext uri="{BB962C8B-B14F-4D97-AF65-F5344CB8AC3E}">
        <p14:creationId xmlns:p14="http://schemas.microsoft.com/office/powerpoint/2010/main" val="28113501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14:presetBounceEnd="34000">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14:bounceEnd="34000">
                                          <p:cBhvr additive="base">
                                            <p:cTn id="7" dur="750" fill="hold"/>
                                            <p:tgtEl>
                                              <p:spTgt spid="10"/>
                                            </p:tgtEl>
                                            <p:attrNameLst>
                                              <p:attrName>ppt_x</p:attrName>
                                            </p:attrNameLst>
                                          </p:cBhvr>
                                          <p:tavLst>
                                            <p:tav tm="0">
                                              <p:val>
                                                <p:strVal val="1+#ppt_w/2"/>
                                              </p:val>
                                            </p:tav>
                                            <p:tav tm="100000">
                                              <p:val>
                                                <p:strVal val="#ppt_x"/>
                                              </p:val>
                                            </p:tav>
                                          </p:tavLst>
                                        </p:anim>
                                        <p:anim calcmode="lin" valueType="num" p14:bounceEnd="34000">
                                          <p:cBhvr additive="base">
                                            <p:cTn id="8" dur="75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accel="76000" fill="hold" grpId="0" nodeType="afterEffect" p14:presetBounceEnd="34000">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14:bounceEnd="34000">
                                          <p:cBhvr additive="base">
                                            <p:cTn id="12" dur="750" fill="hold"/>
                                            <p:tgtEl>
                                              <p:spTgt spid="9"/>
                                            </p:tgtEl>
                                            <p:attrNameLst>
                                              <p:attrName>ppt_x</p:attrName>
                                            </p:attrNameLst>
                                          </p:cBhvr>
                                          <p:tavLst>
                                            <p:tav tm="0">
                                              <p:val>
                                                <p:strVal val="0-#ppt_w/2"/>
                                              </p:val>
                                            </p:tav>
                                            <p:tav tm="100000">
                                              <p:val>
                                                <p:strVal val="#ppt_x"/>
                                              </p:val>
                                            </p:tav>
                                          </p:tavLst>
                                        </p:anim>
                                        <p:anim calcmode="lin" valueType="num" p14:bounceEnd="34000">
                                          <p:cBhvr additive="base">
                                            <p:cTn id="13" dur="750" fill="hold"/>
                                            <p:tgtEl>
                                              <p:spTgt spid="9"/>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par>
                              <p:cTn id="18" fill="hold">
                                <p:stCondLst>
                                  <p:cond delay="2000"/>
                                </p:stCondLst>
                                <p:childTnLst>
                                  <p:par>
                                    <p:cTn id="19" presetID="2" presetClass="entr" presetSubtype="2"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1+#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up)">
                                          <p:cBhvr>
                                            <p:cTn id="26" dur="500"/>
                                            <p:tgtEl>
                                              <p:spTgt spid="4"/>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up)">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9" grpId="0"/>
          <p:bldP spid="2" grpId="0" animBg="1"/>
          <p:bldP spid="1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750" fill="hold"/>
                                            <p:tgtEl>
                                              <p:spTgt spid="10"/>
                                            </p:tgtEl>
                                            <p:attrNameLst>
                                              <p:attrName>ppt_x</p:attrName>
                                            </p:attrNameLst>
                                          </p:cBhvr>
                                          <p:tavLst>
                                            <p:tav tm="0">
                                              <p:val>
                                                <p:strVal val="1+#ppt_w/2"/>
                                              </p:val>
                                            </p:tav>
                                            <p:tav tm="100000">
                                              <p:val>
                                                <p:strVal val="#ppt_x"/>
                                              </p:val>
                                            </p:tav>
                                          </p:tavLst>
                                        </p:anim>
                                        <p:anim calcmode="lin" valueType="num">
                                          <p:cBhvr additive="base">
                                            <p:cTn id="8" dur="75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 presetClass="entr" presetSubtype="8" accel="76000" fill="hold" grpId="0" nodeType="afterEffect">
                                      <p:stCondLst>
                                        <p:cond delay="0"/>
                                      </p:stCondLst>
                                      <p:childTnLst>
                                        <p:set>
                                          <p:cBhvr>
                                            <p:cTn id="11" dur="1" fill="hold">
                                              <p:stCondLst>
                                                <p:cond delay="0"/>
                                              </p:stCondLst>
                                            </p:cTn>
                                            <p:tgtEl>
                                              <p:spTgt spid="9"/>
                                            </p:tgtEl>
                                            <p:attrNameLst>
                                              <p:attrName>style.visibility</p:attrName>
                                            </p:attrNameLst>
                                          </p:cBhvr>
                                          <p:to>
                                            <p:strVal val="visible"/>
                                          </p:to>
                                        </p:set>
                                        <p:anim calcmode="lin" valueType="num">
                                          <p:cBhvr additive="base">
                                            <p:cTn id="12" dur="750" fill="hold"/>
                                            <p:tgtEl>
                                              <p:spTgt spid="9"/>
                                            </p:tgtEl>
                                            <p:attrNameLst>
                                              <p:attrName>ppt_x</p:attrName>
                                            </p:attrNameLst>
                                          </p:cBhvr>
                                          <p:tavLst>
                                            <p:tav tm="0">
                                              <p:val>
                                                <p:strVal val="0-#ppt_w/2"/>
                                              </p:val>
                                            </p:tav>
                                            <p:tav tm="100000">
                                              <p:val>
                                                <p:strVal val="#ppt_x"/>
                                              </p:val>
                                            </p:tav>
                                          </p:tavLst>
                                        </p:anim>
                                        <p:anim calcmode="lin" valueType="num">
                                          <p:cBhvr additive="base">
                                            <p:cTn id="13" dur="750" fill="hold"/>
                                            <p:tgtEl>
                                              <p:spTgt spid="9"/>
                                            </p:tgtEl>
                                            <p:attrNameLst>
                                              <p:attrName>ppt_y</p:attrName>
                                            </p:attrNameLst>
                                          </p:cBhvr>
                                          <p:tavLst>
                                            <p:tav tm="0">
                                              <p:val>
                                                <p:strVal val="#ppt_y"/>
                                              </p:val>
                                            </p:tav>
                                            <p:tav tm="100000">
                                              <p:val>
                                                <p:strVal val="#ppt_y"/>
                                              </p:val>
                                            </p:tav>
                                          </p:tavLst>
                                        </p:anim>
                                      </p:childTnLst>
                                    </p:cTn>
                                  </p:par>
                                </p:childTnLst>
                              </p:cTn>
                            </p:par>
                            <p:par>
                              <p:cTn id="14" fill="hold">
                                <p:stCondLst>
                                  <p:cond delay="1500"/>
                                </p:stCondLst>
                                <p:childTnLst>
                                  <p:par>
                                    <p:cTn id="15" presetID="14" presetClass="entr" presetSubtype="10" fill="hold" grpId="0"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randombar(horizontal)">
                                          <p:cBhvr>
                                            <p:cTn id="17" dur="500"/>
                                            <p:tgtEl>
                                              <p:spTgt spid="2"/>
                                            </p:tgtEl>
                                          </p:cBhvr>
                                        </p:animEffect>
                                      </p:childTnLst>
                                    </p:cTn>
                                  </p:par>
                                </p:childTnLst>
                              </p:cTn>
                            </p:par>
                            <p:par>
                              <p:cTn id="18" fill="hold">
                                <p:stCondLst>
                                  <p:cond delay="2000"/>
                                </p:stCondLst>
                                <p:childTnLst>
                                  <p:par>
                                    <p:cTn id="19" presetID="2" presetClass="entr" presetSubtype="2" fill="hold" grpId="0" nodeType="afterEffect">
                                      <p:stCondLst>
                                        <p:cond delay="0"/>
                                      </p:stCondLst>
                                      <p:childTnLst>
                                        <p:set>
                                          <p:cBhvr>
                                            <p:cTn id="20" dur="1" fill="hold">
                                              <p:stCondLst>
                                                <p:cond delay="0"/>
                                              </p:stCondLst>
                                            </p:cTn>
                                            <p:tgtEl>
                                              <p:spTgt spid="6"/>
                                            </p:tgtEl>
                                            <p:attrNameLst>
                                              <p:attrName>style.visibility</p:attrName>
                                            </p:attrNameLst>
                                          </p:cBhvr>
                                          <p:to>
                                            <p:strVal val="visible"/>
                                          </p:to>
                                        </p:set>
                                        <p:anim calcmode="lin" valueType="num">
                                          <p:cBhvr additive="base">
                                            <p:cTn id="21" dur="500" fill="hold"/>
                                            <p:tgtEl>
                                              <p:spTgt spid="6"/>
                                            </p:tgtEl>
                                            <p:attrNameLst>
                                              <p:attrName>ppt_x</p:attrName>
                                            </p:attrNameLst>
                                          </p:cBhvr>
                                          <p:tavLst>
                                            <p:tav tm="0">
                                              <p:val>
                                                <p:strVal val="1+#ppt_w/2"/>
                                              </p:val>
                                            </p:tav>
                                            <p:tav tm="100000">
                                              <p:val>
                                                <p:strVal val="#ppt_x"/>
                                              </p:val>
                                            </p:tav>
                                          </p:tavLst>
                                        </p:anim>
                                        <p:anim calcmode="lin" valueType="num">
                                          <p:cBhvr additive="base">
                                            <p:cTn id="22" dur="500" fill="hold"/>
                                            <p:tgtEl>
                                              <p:spTgt spid="6"/>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up)">
                                          <p:cBhvr>
                                            <p:cTn id="26" dur="500"/>
                                            <p:tgtEl>
                                              <p:spTgt spid="4"/>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wipe(up)">
                                          <p:cBhvr>
                                            <p:cTn id="29"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6" grpId="0"/>
          <p:bldP spid="9" grpId="0"/>
          <p:bldP spid="2" grpId="0" animBg="1"/>
          <p:bldP spid="10" grpId="0"/>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文本框 56"/>
          <p:cNvSpPr txBox="1">
            <a:spLocks noChangeArrowheads="1"/>
          </p:cNvSpPr>
          <p:nvPr/>
        </p:nvSpPr>
        <p:spPr bwMode="auto">
          <a:xfrm>
            <a:off x="3548063" y="566738"/>
            <a:ext cx="50958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b="1" dirty="0">
                <a:solidFill>
                  <a:schemeClr val="tx1">
                    <a:lumMod val="75000"/>
                    <a:lumOff val="25000"/>
                  </a:schemeClr>
                </a:solidFill>
                <a:latin typeface="Agency FB" panose="020B0503020202020204" pitchFamily="34" charset="0"/>
              </a:rPr>
              <a:t>CLICK TO </a:t>
            </a:r>
            <a:r>
              <a:rPr lang="en-US" altLang="zh-CN" sz="3200" b="1" dirty="0">
                <a:solidFill>
                  <a:srgbClr val="569C00"/>
                </a:solidFill>
                <a:latin typeface="Agency FB" panose="020B0503020202020204" pitchFamily="34" charset="0"/>
              </a:rPr>
              <a:t>ADD YOUR TITLE IN HERE</a:t>
            </a:r>
          </a:p>
        </p:txBody>
      </p:sp>
      <p:sp>
        <p:nvSpPr>
          <p:cNvPr id="3" name="椭圆 2"/>
          <p:cNvSpPr/>
          <p:nvPr/>
        </p:nvSpPr>
        <p:spPr>
          <a:xfrm>
            <a:off x="2002994" y="1864689"/>
            <a:ext cx="2935017" cy="2935013"/>
          </a:xfrm>
          <a:prstGeom prst="ellipse">
            <a:avLst/>
          </a:prstGeom>
          <a:solidFill>
            <a:srgbClr val="457E00"/>
          </a:solidFill>
          <a:ln w="12700" cap="flat" cmpd="sng" algn="ctr">
            <a:noFill/>
            <a:prstDash val="solid"/>
            <a:miter lim="800000"/>
          </a:ln>
          <a:effectLst/>
        </p:spPr>
        <p:txBody>
          <a:bodyPr rtlCol="0" anchor="ctr"/>
          <a:lstStyle/>
          <a:p>
            <a:pPr algn="ctr">
              <a:defRPr/>
            </a:pPr>
            <a:endParaRPr lang="zh-CN" altLang="en-US" kern="0">
              <a:solidFill>
                <a:srgbClr val="FFFFFF"/>
              </a:solidFill>
              <a:cs typeface="+mn-ea"/>
              <a:sym typeface="+mn-lt"/>
            </a:endParaRPr>
          </a:p>
        </p:txBody>
      </p:sp>
      <p:sp>
        <p:nvSpPr>
          <p:cNvPr id="4" name="文本框 3"/>
          <p:cNvSpPr txBox="1"/>
          <p:nvPr/>
        </p:nvSpPr>
        <p:spPr bwMode="auto">
          <a:xfrm flipH="1">
            <a:off x="5447623" y="2253974"/>
            <a:ext cx="4947341" cy="572464"/>
          </a:xfrm>
          <a:prstGeom prst="rect">
            <a:avLst/>
          </a:prstGeom>
          <a:noFill/>
        </p:spPr>
        <p:txBody>
          <a:bodyPr wrap="square">
            <a:spAutoFit/>
          </a:bodyPr>
          <a:lstStyle>
            <a:defPPr>
              <a:defRPr lang="zh-CN"/>
            </a:defPPr>
            <a:lvl1pPr>
              <a:lnSpc>
                <a:spcPct val="130000"/>
              </a:lnSpc>
              <a:defRPr sz="1200">
                <a:solidFill>
                  <a:schemeClr val="bg1">
                    <a:lumMod val="50000"/>
                  </a:schemeClr>
                </a:solidFill>
                <a:latin typeface="方正正纤黑简体" panose="02000000000000000000" pitchFamily="2" charset="-122"/>
                <a:ea typeface="方正正纤黑简体" panose="02000000000000000000" pitchFamily="2" charset="-122"/>
              </a:defRPr>
            </a:lvl1pPr>
          </a:lstStyle>
          <a:p>
            <a:pPr marL="285750" indent="-285750">
              <a:buFont typeface="Wingdings" panose="05000000000000000000" pitchFamily="2" charset="2"/>
              <a:buChar char="l"/>
            </a:pPr>
            <a:r>
              <a:rPr lang="zh-CN" altLang="en-US" dirty="0">
                <a:solidFill>
                  <a:schemeClr val="tx1">
                    <a:lumMod val="75000"/>
                    <a:lumOff val="25000"/>
                  </a:schemeClr>
                </a:solidFill>
                <a:cs typeface="+mn-ea"/>
                <a:sym typeface="+mn-lt"/>
              </a:rPr>
              <a:t>为客户提供有效服务，是我们工作的方向和价值评价的标尺，成就客户就是成就我们自己。</a:t>
            </a:r>
            <a:endParaRPr lang="zh-CN" altLang="en-US" dirty="0">
              <a:solidFill>
                <a:schemeClr val="tx1">
                  <a:lumMod val="75000"/>
                  <a:lumOff val="25000"/>
                </a:schemeClr>
              </a:solidFill>
              <a:latin typeface="+mn-lt"/>
              <a:ea typeface="+mn-ea"/>
              <a:cs typeface="+mn-ea"/>
              <a:sym typeface="+mn-lt"/>
            </a:endParaRPr>
          </a:p>
        </p:txBody>
      </p:sp>
      <p:sp>
        <p:nvSpPr>
          <p:cNvPr id="5" name="文本框 4"/>
          <p:cNvSpPr txBox="1"/>
          <p:nvPr/>
        </p:nvSpPr>
        <p:spPr bwMode="auto">
          <a:xfrm flipH="1">
            <a:off x="5447623" y="2876974"/>
            <a:ext cx="4947341" cy="572464"/>
          </a:xfrm>
          <a:prstGeom prst="rect">
            <a:avLst/>
          </a:prstGeom>
          <a:noFill/>
        </p:spPr>
        <p:txBody>
          <a:bodyPr wrap="square">
            <a:spAutoFit/>
          </a:bodyPr>
          <a:lstStyle>
            <a:defPPr>
              <a:defRPr lang="zh-CN"/>
            </a:defPPr>
            <a:lvl1pPr>
              <a:lnSpc>
                <a:spcPct val="130000"/>
              </a:lnSpc>
              <a:defRPr sz="1200">
                <a:solidFill>
                  <a:schemeClr val="bg1">
                    <a:lumMod val="50000"/>
                  </a:schemeClr>
                </a:solidFill>
                <a:latin typeface="方正正纤黑简体" panose="02000000000000000000" pitchFamily="2" charset="-122"/>
                <a:ea typeface="方正正纤黑简体" panose="02000000000000000000" pitchFamily="2" charset="-122"/>
              </a:defRPr>
            </a:lvl1pPr>
          </a:lstStyle>
          <a:p>
            <a:pPr marL="285750" indent="-285750">
              <a:buFont typeface="Wingdings" panose="05000000000000000000" pitchFamily="2" charset="2"/>
              <a:buChar char="l"/>
            </a:pPr>
            <a:r>
              <a:rPr lang="zh-CN" altLang="en-US" dirty="0">
                <a:solidFill>
                  <a:schemeClr val="tx1">
                    <a:lumMod val="75000"/>
                    <a:lumOff val="25000"/>
                  </a:schemeClr>
                </a:solidFill>
                <a:cs typeface="+mn-ea"/>
                <a:sym typeface="+mn-lt"/>
              </a:rPr>
              <a:t>为客户提供有效服务，是我们工作的方向和价值评价的标尺，成就客户就是成就我们自己。</a:t>
            </a:r>
            <a:endParaRPr lang="zh-CN" altLang="en-US" dirty="0">
              <a:solidFill>
                <a:schemeClr val="tx1">
                  <a:lumMod val="75000"/>
                  <a:lumOff val="25000"/>
                </a:schemeClr>
              </a:solidFill>
              <a:latin typeface="+mn-lt"/>
              <a:ea typeface="+mn-ea"/>
              <a:cs typeface="+mn-ea"/>
              <a:sym typeface="+mn-lt"/>
            </a:endParaRPr>
          </a:p>
        </p:txBody>
      </p:sp>
      <p:sp>
        <p:nvSpPr>
          <p:cNvPr id="6" name="文本框 5"/>
          <p:cNvSpPr txBox="1"/>
          <p:nvPr/>
        </p:nvSpPr>
        <p:spPr bwMode="auto">
          <a:xfrm flipH="1">
            <a:off x="5447623" y="3499974"/>
            <a:ext cx="4947341" cy="558614"/>
          </a:xfrm>
          <a:prstGeom prst="rect">
            <a:avLst/>
          </a:prstGeom>
          <a:noFill/>
        </p:spPr>
        <p:txBody>
          <a:bodyPr wrap="square">
            <a:spAutoFit/>
          </a:bodyPr>
          <a:lstStyle>
            <a:defPPr>
              <a:defRPr lang="zh-CN"/>
            </a:defPPr>
            <a:lvl1pPr>
              <a:lnSpc>
                <a:spcPct val="130000"/>
              </a:lnSpc>
              <a:defRPr sz="1200">
                <a:solidFill>
                  <a:schemeClr val="bg1">
                    <a:lumMod val="50000"/>
                  </a:schemeClr>
                </a:solidFill>
                <a:latin typeface="方正正纤黑简体" panose="02000000000000000000" pitchFamily="2" charset="-122"/>
                <a:ea typeface="方正正纤黑简体" panose="02000000000000000000" pitchFamily="2" charset="-122"/>
              </a:defRPr>
            </a:lvl1pPr>
          </a:lstStyle>
          <a:p>
            <a:pPr marL="285750" indent="-285750">
              <a:buFont typeface="Wingdings" panose="05000000000000000000" pitchFamily="2" charset="2"/>
              <a:buChar char="l"/>
            </a:pPr>
            <a:r>
              <a:rPr lang="zh-CN" altLang="en-US" dirty="0">
                <a:solidFill>
                  <a:schemeClr val="tx1">
                    <a:lumMod val="75000"/>
                    <a:lumOff val="25000"/>
                  </a:schemeClr>
                </a:solidFill>
                <a:cs typeface="+mn-ea"/>
                <a:sym typeface="+mn-lt"/>
              </a:rPr>
              <a:t>为客户提供有效服务，是我们工作的方向和价值评价的标尺，成就客户就是成就我们自己。</a:t>
            </a:r>
            <a:endParaRPr lang="zh-CN" altLang="en-US" dirty="0">
              <a:solidFill>
                <a:schemeClr val="tx1">
                  <a:lumMod val="75000"/>
                  <a:lumOff val="25000"/>
                </a:schemeClr>
              </a:solidFill>
              <a:latin typeface="+mn-lt"/>
              <a:ea typeface="+mn-ea"/>
              <a:cs typeface="+mn-ea"/>
              <a:sym typeface="+mn-lt"/>
            </a:endParaRPr>
          </a:p>
        </p:txBody>
      </p:sp>
      <p:sp>
        <p:nvSpPr>
          <p:cNvPr id="7" name="文本框 6"/>
          <p:cNvSpPr txBox="1"/>
          <p:nvPr/>
        </p:nvSpPr>
        <p:spPr bwMode="auto">
          <a:xfrm flipH="1">
            <a:off x="5447623" y="4122974"/>
            <a:ext cx="4947341" cy="558614"/>
          </a:xfrm>
          <a:prstGeom prst="rect">
            <a:avLst/>
          </a:prstGeom>
          <a:noFill/>
        </p:spPr>
        <p:txBody>
          <a:bodyPr wrap="square">
            <a:spAutoFit/>
          </a:bodyPr>
          <a:lstStyle>
            <a:defPPr>
              <a:defRPr lang="zh-CN"/>
            </a:defPPr>
            <a:lvl1pPr>
              <a:lnSpc>
                <a:spcPct val="130000"/>
              </a:lnSpc>
              <a:defRPr sz="1200">
                <a:solidFill>
                  <a:schemeClr val="bg1">
                    <a:lumMod val="50000"/>
                  </a:schemeClr>
                </a:solidFill>
                <a:latin typeface="方正正纤黑简体" panose="02000000000000000000" pitchFamily="2" charset="-122"/>
                <a:ea typeface="方正正纤黑简体" panose="02000000000000000000" pitchFamily="2" charset="-122"/>
              </a:defRPr>
            </a:lvl1pPr>
          </a:lstStyle>
          <a:p>
            <a:pPr marL="285750" indent="-285750">
              <a:buFont typeface="Wingdings" panose="05000000000000000000" pitchFamily="2" charset="2"/>
              <a:buChar char="l"/>
            </a:pPr>
            <a:r>
              <a:rPr lang="zh-CN" altLang="en-US" dirty="0">
                <a:solidFill>
                  <a:schemeClr val="tx1">
                    <a:lumMod val="75000"/>
                    <a:lumOff val="25000"/>
                  </a:schemeClr>
                </a:solidFill>
                <a:cs typeface="+mn-ea"/>
                <a:sym typeface="+mn-lt"/>
              </a:rPr>
              <a:t>为客户提供有效服务，是我们工作的方向和价值评价的标尺，成就客户就是成就我们自己。</a:t>
            </a:r>
            <a:endParaRPr lang="zh-CN" altLang="en-US" dirty="0">
              <a:solidFill>
                <a:schemeClr val="tx1">
                  <a:lumMod val="75000"/>
                  <a:lumOff val="25000"/>
                </a:schemeClr>
              </a:solidFill>
              <a:latin typeface="+mn-lt"/>
              <a:ea typeface="+mn-ea"/>
              <a:cs typeface="+mn-ea"/>
              <a:sym typeface="+mn-lt"/>
            </a:endParaRPr>
          </a:p>
        </p:txBody>
      </p:sp>
      <p:grpSp>
        <p:nvGrpSpPr>
          <p:cNvPr id="8" name="组合 7"/>
          <p:cNvGrpSpPr/>
          <p:nvPr/>
        </p:nvGrpSpPr>
        <p:grpSpPr>
          <a:xfrm>
            <a:off x="1832185" y="5326743"/>
            <a:ext cx="8527630" cy="621529"/>
            <a:chOff x="1702990" y="5445125"/>
            <a:chExt cx="8786022" cy="621529"/>
          </a:xfrm>
        </p:grpSpPr>
        <p:cxnSp>
          <p:nvCxnSpPr>
            <p:cNvPr id="9" name="直接连接符 8"/>
            <p:cNvCxnSpPr/>
            <p:nvPr/>
          </p:nvCxnSpPr>
          <p:spPr>
            <a:xfrm>
              <a:off x="1839176" y="5445125"/>
              <a:ext cx="8513649" cy="0"/>
            </a:xfrm>
            <a:prstGeom prst="line">
              <a:avLst/>
            </a:prstGeom>
            <a:ln w="12700">
              <a:solidFill>
                <a:schemeClr val="tx1">
                  <a:lumMod val="65000"/>
                  <a:lumOff val="35000"/>
                </a:schemeClr>
              </a:solidFill>
              <a:prstDash val="solid"/>
              <a:headEnd type="diamond"/>
              <a:tailEnd type="diamond"/>
            </a:ln>
          </p:spPr>
          <p:style>
            <a:lnRef idx="1">
              <a:schemeClr val="accent1"/>
            </a:lnRef>
            <a:fillRef idx="0">
              <a:schemeClr val="accent1"/>
            </a:fillRef>
            <a:effectRef idx="0">
              <a:schemeClr val="accent1"/>
            </a:effectRef>
            <a:fontRef idx="minor">
              <a:schemeClr val="tx1"/>
            </a:fontRef>
          </p:style>
        </p:cxnSp>
        <p:sp>
          <p:nvSpPr>
            <p:cNvPr id="10" name="文本框 9"/>
            <p:cNvSpPr txBox="1"/>
            <p:nvPr/>
          </p:nvSpPr>
          <p:spPr>
            <a:xfrm>
              <a:off x="1702990" y="5531123"/>
              <a:ext cx="8786022" cy="535531"/>
            </a:xfrm>
            <a:prstGeom prst="rect">
              <a:avLst/>
            </a:prstGeom>
            <a:noFill/>
          </p:spPr>
          <p:txBody>
            <a:bodyPr wrap="square" rtlCol="0">
              <a:spAutoFit/>
            </a:bodyPr>
            <a:lstStyle>
              <a:defPPr>
                <a:defRPr lang="zh-CN"/>
              </a:defPPr>
              <a:lvl1pPr algn="ctr">
                <a:lnSpc>
                  <a:spcPct val="120000"/>
                </a:lnSpc>
                <a:defRPr sz="1400" spc="100">
                  <a:solidFill>
                    <a:prstClr val="black">
                      <a:lumMod val="50000"/>
                      <a:lumOff val="50000"/>
                    </a:prstClr>
                  </a:solidFill>
                  <a:latin typeface="方正正纤黑简体" panose="02000000000000000000" pitchFamily="2" charset="-122"/>
                  <a:ea typeface="方正正纤黑简体" panose="02000000000000000000" pitchFamily="2" charset="-122"/>
                </a:defRPr>
              </a:lvl1pPr>
            </a:lstStyle>
            <a:p>
              <a:r>
                <a:rPr lang="zh-CN" altLang="en-US" sz="1200" dirty="0">
                  <a:solidFill>
                    <a:schemeClr val="tx1">
                      <a:lumMod val="75000"/>
                      <a:lumOff val="25000"/>
                    </a:schemeClr>
                  </a:solidFill>
                  <a:cs typeface="+mn-ea"/>
                  <a:sym typeface="+mn-lt"/>
                </a:rPr>
                <a:t>为客户提供有效服务，是我们工作的方向和价值评价的标尺，成就客户就是成就我们自己。为客户提供有效服务，是我们工作的方向和价值评价的标尺，成就客户就是成就我们自己。</a:t>
              </a:r>
              <a:endParaRPr lang="zh-CN" altLang="en-US" sz="1200" dirty="0">
                <a:solidFill>
                  <a:schemeClr val="tx1">
                    <a:lumMod val="75000"/>
                    <a:lumOff val="25000"/>
                  </a:schemeClr>
                </a:solidFill>
                <a:latin typeface="+mn-lt"/>
                <a:ea typeface="+mn-ea"/>
                <a:cs typeface="+mn-ea"/>
                <a:sym typeface="+mn-lt"/>
              </a:endParaRPr>
            </a:p>
          </p:txBody>
        </p:sp>
      </p:grpSp>
      <p:grpSp>
        <p:nvGrpSpPr>
          <p:cNvPr id="11" name="Group 4"/>
          <p:cNvGrpSpPr>
            <a:grpSpLocks noChangeAspect="1"/>
          </p:cNvGrpSpPr>
          <p:nvPr/>
        </p:nvGrpSpPr>
        <p:grpSpPr bwMode="auto">
          <a:xfrm>
            <a:off x="3001299" y="2479029"/>
            <a:ext cx="1014598" cy="1140440"/>
            <a:chOff x="2204" y="1895"/>
            <a:chExt cx="258" cy="290"/>
          </a:xfrm>
        </p:grpSpPr>
        <p:sp>
          <p:nvSpPr>
            <p:cNvPr id="12" name="Freeform 5"/>
            <p:cNvSpPr>
              <a:spLocks/>
            </p:cNvSpPr>
            <p:nvPr/>
          </p:nvSpPr>
          <p:spPr bwMode="auto">
            <a:xfrm>
              <a:off x="2204" y="1963"/>
              <a:ext cx="233" cy="222"/>
            </a:xfrm>
            <a:custGeom>
              <a:avLst/>
              <a:gdLst>
                <a:gd name="T0" fmla="*/ 30 w 96"/>
                <a:gd name="T1" fmla="*/ 0 h 92"/>
                <a:gd name="T2" fmla="*/ 0 w 96"/>
                <a:gd name="T3" fmla="*/ 44 h 92"/>
                <a:gd name="T4" fmla="*/ 48 w 96"/>
                <a:gd name="T5" fmla="*/ 92 h 92"/>
                <a:gd name="T6" fmla="*/ 96 w 96"/>
                <a:gd name="T7" fmla="*/ 48 h 92"/>
              </a:gdLst>
              <a:ahLst/>
              <a:cxnLst>
                <a:cxn ang="0">
                  <a:pos x="T0" y="T1"/>
                </a:cxn>
                <a:cxn ang="0">
                  <a:pos x="T2" y="T3"/>
                </a:cxn>
                <a:cxn ang="0">
                  <a:pos x="T4" y="T5"/>
                </a:cxn>
                <a:cxn ang="0">
                  <a:pos x="T6" y="T7"/>
                </a:cxn>
              </a:cxnLst>
              <a:rect l="0" t="0" r="r" b="b"/>
              <a:pathLst>
                <a:path w="96" h="92">
                  <a:moveTo>
                    <a:pt x="30" y="0"/>
                  </a:moveTo>
                  <a:cubicBezTo>
                    <a:pt x="12" y="7"/>
                    <a:pt x="0" y="24"/>
                    <a:pt x="0" y="44"/>
                  </a:cubicBezTo>
                  <a:cubicBezTo>
                    <a:pt x="0" y="71"/>
                    <a:pt x="21" y="92"/>
                    <a:pt x="48" y="92"/>
                  </a:cubicBezTo>
                  <a:cubicBezTo>
                    <a:pt x="73" y="92"/>
                    <a:pt x="94" y="73"/>
                    <a:pt x="96" y="48"/>
                  </a:cubicBez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3" name="Freeform 6"/>
            <p:cNvSpPr>
              <a:spLocks/>
            </p:cNvSpPr>
            <p:nvPr/>
          </p:nvSpPr>
          <p:spPr bwMode="auto">
            <a:xfrm>
              <a:off x="2364" y="1963"/>
              <a:ext cx="73" cy="97"/>
            </a:xfrm>
            <a:custGeom>
              <a:avLst/>
              <a:gdLst>
                <a:gd name="T0" fmla="*/ 0 w 30"/>
                <a:gd name="T1" fmla="*/ 0 h 40"/>
                <a:gd name="T2" fmla="*/ 30 w 30"/>
                <a:gd name="T3" fmla="*/ 40 h 40"/>
              </a:gdLst>
              <a:ahLst/>
              <a:cxnLst>
                <a:cxn ang="0">
                  <a:pos x="T0" y="T1"/>
                </a:cxn>
                <a:cxn ang="0">
                  <a:pos x="T2" y="T3"/>
                </a:cxn>
              </a:cxnLst>
              <a:rect l="0" t="0" r="r" b="b"/>
              <a:pathLst>
                <a:path w="30" h="40">
                  <a:moveTo>
                    <a:pt x="0" y="0"/>
                  </a:moveTo>
                  <a:cubicBezTo>
                    <a:pt x="17" y="6"/>
                    <a:pt x="28" y="22"/>
                    <a:pt x="30" y="40"/>
                  </a:cubicBez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4" name="Freeform 7"/>
            <p:cNvSpPr>
              <a:spLocks/>
            </p:cNvSpPr>
            <p:nvPr/>
          </p:nvSpPr>
          <p:spPr bwMode="auto">
            <a:xfrm>
              <a:off x="2272" y="1895"/>
              <a:ext cx="97" cy="78"/>
            </a:xfrm>
            <a:custGeom>
              <a:avLst/>
              <a:gdLst>
                <a:gd name="T0" fmla="*/ 29 w 97"/>
                <a:gd name="T1" fmla="*/ 78 h 78"/>
                <a:gd name="T2" fmla="*/ 29 w 97"/>
                <a:gd name="T3" fmla="*/ 39 h 78"/>
                <a:gd name="T4" fmla="*/ 0 w 97"/>
                <a:gd name="T5" fmla="*/ 39 h 78"/>
                <a:gd name="T6" fmla="*/ 0 w 97"/>
                <a:gd name="T7" fmla="*/ 0 h 78"/>
                <a:gd name="T8" fmla="*/ 97 w 97"/>
                <a:gd name="T9" fmla="*/ 0 h 78"/>
                <a:gd name="T10" fmla="*/ 97 w 97"/>
                <a:gd name="T11" fmla="*/ 39 h 78"/>
                <a:gd name="T12" fmla="*/ 68 w 97"/>
                <a:gd name="T13" fmla="*/ 39 h 78"/>
                <a:gd name="T14" fmla="*/ 68 w 97"/>
                <a:gd name="T15" fmla="*/ 78 h 7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97" h="78">
                  <a:moveTo>
                    <a:pt x="29" y="78"/>
                  </a:moveTo>
                  <a:lnTo>
                    <a:pt x="29" y="39"/>
                  </a:lnTo>
                  <a:lnTo>
                    <a:pt x="0" y="39"/>
                  </a:lnTo>
                  <a:lnTo>
                    <a:pt x="0" y="0"/>
                  </a:lnTo>
                  <a:lnTo>
                    <a:pt x="97" y="0"/>
                  </a:lnTo>
                  <a:lnTo>
                    <a:pt x="97" y="39"/>
                  </a:lnTo>
                  <a:lnTo>
                    <a:pt x="68" y="39"/>
                  </a:lnTo>
                  <a:lnTo>
                    <a:pt x="68" y="78"/>
                  </a:ln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5" name="Line 8"/>
            <p:cNvSpPr>
              <a:spLocks noChangeShapeType="1"/>
            </p:cNvSpPr>
            <p:nvPr/>
          </p:nvSpPr>
          <p:spPr bwMode="auto">
            <a:xfrm flipV="1">
              <a:off x="2418" y="1934"/>
              <a:ext cx="29" cy="29"/>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6" name="Line 9"/>
            <p:cNvSpPr>
              <a:spLocks noChangeShapeType="1"/>
            </p:cNvSpPr>
            <p:nvPr/>
          </p:nvSpPr>
          <p:spPr bwMode="auto">
            <a:xfrm flipH="1" flipV="1">
              <a:off x="2432" y="1919"/>
              <a:ext cx="30" cy="29"/>
            </a:xfrm>
            <a:prstGeom prst="line">
              <a:avLst/>
            </a:prstGeom>
            <a:noFill/>
            <a:ln w="28575" cap="flat">
              <a:solidFill>
                <a:schemeClr val="bg1"/>
              </a:solidFill>
              <a:prstDash val="solid"/>
              <a:miter lim="800000"/>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sp>
          <p:nvSpPr>
            <p:cNvPr id="17" name="Freeform 10"/>
            <p:cNvSpPr>
              <a:spLocks/>
            </p:cNvSpPr>
            <p:nvPr/>
          </p:nvSpPr>
          <p:spPr bwMode="auto">
            <a:xfrm>
              <a:off x="2320" y="1992"/>
              <a:ext cx="78" cy="77"/>
            </a:xfrm>
            <a:custGeom>
              <a:avLst/>
              <a:gdLst>
                <a:gd name="T0" fmla="*/ 0 w 78"/>
                <a:gd name="T1" fmla="*/ 0 h 77"/>
                <a:gd name="T2" fmla="*/ 0 w 78"/>
                <a:gd name="T3" fmla="*/ 77 h 77"/>
                <a:gd name="T4" fmla="*/ 78 w 78"/>
                <a:gd name="T5" fmla="*/ 77 h 77"/>
              </a:gdLst>
              <a:ahLst/>
              <a:cxnLst>
                <a:cxn ang="0">
                  <a:pos x="T0" y="T1"/>
                </a:cxn>
                <a:cxn ang="0">
                  <a:pos x="T2" y="T3"/>
                </a:cxn>
                <a:cxn ang="0">
                  <a:pos x="T4" y="T5"/>
                </a:cxn>
              </a:cxnLst>
              <a:rect l="0" t="0" r="r" b="b"/>
              <a:pathLst>
                <a:path w="78" h="77">
                  <a:moveTo>
                    <a:pt x="0" y="0"/>
                  </a:moveTo>
                  <a:lnTo>
                    <a:pt x="0" y="77"/>
                  </a:lnTo>
                  <a:lnTo>
                    <a:pt x="78" y="77"/>
                  </a:lnTo>
                </a:path>
              </a:pathLst>
            </a:custGeom>
            <a:noFill/>
            <a:ln w="28575" cap="flat">
              <a:solidFill>
                <a:schemeClr val="bg1"/>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cs typeface="+mn-ea"/>
                <a:sym typeface="+mn-lt"/>
              </a:endParaRPr>
            </a:p>
          </p:txBody>
        </p:sp>
      </p:grpSp>
      <p:sp>
        <p:nvSpPr>
          <p:cNvPr id="18" name="文本框 17"/>
          <p:cNvSpPr txBox="1"/>
          <p:nvPr/>
        </p:nvSpPr>
        <p:spPr>
          <a:xfrm>
            <a:off x="2571472" y="3768233"/>
            <a:ext cx="1772004" cy="307777"/>
          </a:xfrm>
          <a:prstGeom prst="rect">
            <a:avLst/>
          </a:prstGeom>
          <a:noFill/>
        </p:spPr>
        <p:txBody>
          <a:bodyPr wrap="square" rtlCol="0">
            <a:spAutoFit/>
          </a:bodyPr>
          <a:lstStyle/>
          <a:p>
            <a:pPr algn="dist"/>
            <a:r>
              <a:rPr lang="en-US" altLang="zh-CN" sz="1400" dirty="0">
                <a:solidFill>
                  <a:schemeClr val="bg1"/>
                </a:solidFill>
                <a:cs typeface="+mn-ea"/>
                <a:sym typeface="+mn-lt"/>
              </a:rPr>
              <a:t>Add the title here</a:t>
            </a:r>
          </a:p>
        </p:txBody>
      </p:sp>
    </p:spTree>
    <p:extLst>
      <p:ext uri="{BB962C8B-B14F-4D97-AF65-F5344CB8AC3E}">
        <p14:creationId xmlns:p14="http://schemas.microsoft.com/office/powerpoint/2010/main" val="153361674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14:presetBounceEnd="34000">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14:bounceEnd="34000">
                                          <p:cBhvr additive="base">
                                            <p:cTn id="7" dur="750" fill="hold"/>
                                            <p:tgtEl>
                                              <p:spTgt spid="58"/>
                                            </p:tgtEl>
                                            <p:attrNameLst>
                                              <p:attrName>ppt_x</p:attrName>
                                            </p:attrNameLst>
                                          </p:cBhvr>
                                          <p:tavLst>
                                            <p:tav tm="0">
                                              <p:val>
                                                <p:strVal val="1+#ppt_w/2"/>
                                              </p:val>
                                            </p:tav>
                                            <p:tav tm="100000">
                                              <p:val>
                                                <p:strVal val="#ppt_x"/>
                                              </p:val>
                                            </p:tav>
                                          </p:tavLst>
                                        </p:anim>
                                        <p:anim calcmode="lin" valueType="num" p14:bounceEnd="34000">
                                          <p:cBhvr additive="base">
                                            <p:cTn id="8" dur="750" fill="hold"/>
                                            <p:tgtEl>
                                              <p:spTgt spid="58"/>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1250"/>
                                </p:stCondLst>
                                <p:childTnLst>
                                  <p:par>
                                    <p:cTn id="16" presetID="45" presetClass="entr" presetSubtype="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anim calcmode="lin" valueType="num">
                                          <p:cBhvr>
                                            <p:cTn id="19" dur="500" fill="hold"/>
                                            <p:tgtEl>
                                              <p:spTgt spid="11"/>
                                            </p:tgtEl>
                                            <p:attrNameLst>
                                              <p:attrName>ppt_w</p:attrName>
                                            </p:attrNameLst>
                                          </p:cBhvr>
                                          <p:tavLst>
                                            <p:tav tm="0" fmla="#ppt_w*sin(2.5*pi*$)">
                                              <p:val>
                                                <p:fltVal val="0"/>
                                              </p:val>
                                            </p:tav>
                                            <p:tav tm="100000">
                                              <p:val>
                                                <p:fltVal val="1"/>
                                              </p:val>
                                            </p:tav>
                                          </p:tavLst>
                                        </p:anim>
                                        <p:anim calcmode="lin" valueType="num">
                                          <p:cBhvr>
                                            <p:cTn id="20" dur="500" fill="hold"/>
                                            <p:tgtEl>
                                              <p:spTgt spid="11"/>
                                            </p:tgtEl>
                                            <p:attrNameLst>
                                              <p:attrName>ppt_h</p:attrName>
                                            </p:attrNameLst>
                                          </p:cBhvr>
                                          <p:tavLst>
                                            <p:tav tm="0">
                                              <p:val>
                                                <p:strVal val="#ppt_h"/>
                                              </p:val>
                                            </p:tav>
                                            <p:tav tm="100000">
                                              <p:val>
                                                <p:strVal val="#ppt_h"/>
                                              </p:val>
                                            </p:tav>
                                          </p:tavLst>
                                        </p:anim>
                                      </p:childTnLst>
                                    </p:cTn>
                                  </p:par>
                                  <p:par>
                                    <p:cTn id="21" presetID="53" presetClass="entr" presetSubtype="16" fill="hold" grpId="0" nodeType="withEffect">
                                      <p:stCondLst>
                                        <p:cond delay="0"/>
                                      </p:stCondLst>
                                      <p:iterate type="lt">
                                        <p:tmPct val="5000"/>
                                      </p:iterate>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ppt_w</p:attrName>
                                            </p:attrNameLst>
                                          </p:cBhvr>
                                          <p:tavLst>
                                            <p:tav tm="0">
                                              <p:val>
                                                <p:fltVal val="0"/>
                                              </p:val>
                                            </p:tav>
                                            <p:tav tm="100000">
                                              <p:val>
                                                <p:strVal val="#ppt_w"/>
                                              </p:val>
                                            </p:tav>
                                          </p:tavLst>
                                        </p:anim>
                                        <p:anim calcmode="lin" valueType="num">
                                          <p:cBhvr>
                                            <p:cTn id="24" dur="500" fill="hold"/>
                                            <p:tgtEl>
                                              <p:spTgt spid="18"/>
                                            </p:tgtEl>
                                            <p:attrNameLst>
                                              <p:attrName>ppt_h</p:attrName>
                                            </p:attrNameLst>
                                          </p:cBhvr>
                                          <p:tavLst>
                                            <p:tav tm="0">
                                              <p:val>
                                                <p:fltVal val="0"/>
                                              </p:val>
                                            </p:tav>
                                            <p:tav tm="100000">
                                              <p:val>
                                                <p:strVal val="#ppt_h"/>
                                              </p:val>
                                            </p:tav>
                                          </p:tavLst>
                                        </p:anim>
                                        <p:animEffect transition="in" filter="fade">
                                          <p:cBhvr>
                                            <p:cTn id="25" dur="500"/>
                                            <p:tgtEl>
                                              <p:spTgt spid="18"/>
                                            </p:tgtEl>
                                          </p:cBhvr>
                                        </p:animEffect>
                                      </p:childTnLst>
                                    </p:cTn>
                                  </p:par>
                                </p:childTnLst>
                              </p:cTn>
                            </p:par>
                            <p:par>
                              <p:cTn id="26" fill="hold">
                                <p:stCondLst>
                                  <p:cond delay="2100"/>
                                </p:stCondLst>
                                <p:childTnLst>
                                  <p:par>
                                    <p:cTn id="27" presetID="53" presetClass="entr" presetSubtype="16" fill="hold" grpId="0" nodeType="afterEffect">
                                      <p:stCondLst>
                                        <p:cond delay="0"/>
                                      </p:stCondLst>
                                      <p:iterate type="lt">
                                        <p:tmPct val="5000"/>
                                      </p:iterate>
                                      <p:childTnLst>
                                        <p:set>
                                          <p:cBhvr>
                                            <p:cTn id="28" dur="1" fill="hold">
                                              <p:stCondLst>
                                                <p:cond delay="0"/>
                                              </p:stCondLst>
                                            </p:cTn>
                                            <p:tgtEl>
                                              <p:spTgt spid="4"/>
                                            </p:tgtEl>
                                            <p:attrNameLst>
                                              <p:attrName>style.visibility</p:attrName>
                                            </p:attrNameLst>
                                          </p:cBhvr>
                                          <p:to>
                                            <p:strVal val="visible"/>
                                          </p:to>
                                        </p:set>
                                        <p:anim calcmode="lin" valueType="num">
                                          <p:cBhvr>
                                            <p:cTn id="29" dur="500" fill="hold"/>
                                            <p:tgtEl>
                                              <p:spTgt spid="4"/>
                                            </p:tgtEl>
                                            <p:attrNameLst>
                                              <p:attrName>ppt_w</p:attrName>
                                            </p:attrNameLst>
                                          </p:cBhvr>
                                          <p:tavLst>
                                            <p:tav tm="0">
                                              <p:val>
                                                <p:fltVal val="0"/>
                                              </p:val>
                                            </p:tav>
                                            <p:tav tm="100000">
                                              <p:val>
                                                <p:strVal val="#ppt_w"/>
                                              </p:val>
                                            </p:tav>
                                          </p:tavLst>
                                        </p:anim>
                                        <p:anim calcmode="lin" valueType="num">
                                          <p:cBhvr>
                                            <p:cTn id="30" dur="500" fill="hold"/>
                                            <p:tgtEl>
                                              <p:spTgt spid="4"/>
                                            </p:tgtEl>
                                            <p:attrNameLst>
                                              <p:attrName>ppt_h</p:attrName>
                                            </p:attrNameLst>
                                          </p:cBhvr>
                                          <p:tavLst>
                                            <p:tav tm="0">
                                              <p:val>
                                                <p:fltVal val="0"/>
                                              </p:val>
                                            </p:tav>
                                            <p:tav tm="100000">
                                              <p:val>
                                                <p:strVal val="#ppt_h"/>
                                              </p:val>
                                            </p:tav>
                                          </p:tavLst>
                                        </p:anim>
                                        <p:animEffect transition="in" filter="fade">
                                          <p:cBhvr>
                                            <p:cTn id="31" dur="500"/>
                                            <p:tgtEl>
                                              <p:spTgt spid="4"/>
                                            </p:tgtEl>
                                          </p:cBhvr>
                                        </p:animEffect>
                                      </p:childTnLst>
                                    </p:cTn>
                                  </p:par>
                                </p:childTnLst>
                              </p:cTn>
                            </p:par>
                            <p:par>
                              <p:cTn id="32" fill="hold">
                                <p:stCondLst>
                                  <p:cond delay="3575"/>
                                </p:stCondLst>
                                <p:childTnLst>
                                  <p:par>
                                    <p:cTn id="33" presetID="53" presetClass="entr" presetSubtype="16" fill="hold" grpId="0" nodeType="afterEffect">
                                      <p:stCondLst>
                                        <p:cond delay="0"/>
                                      </p:stCondLst>
                                      <p:iterate type="lt">
                                        <p:tmPct val="5000"/>
                                      </p:iterate>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fltVal val="0"/>
                                              </p:val>
                                            </p:tav>
                                            <p:tav tm="100000">
                                              <p:val>
                                                <p:strVal val="#ppt_w"/>
                                              </p:val>
                                            </p:tav>
                                          </p:tavLst>
                                        </p:anim>
                                        <p:anim calcmode="lin" valueType="num">
                                          <p:cBhvr>
                                            <p:cTn id="36" dur="500" fill="hold"/>
                                            <p:tgtEl>
                                              <p:spTgt spid="5"/>
                                            </p:tgtEl>
                                            <p:attrNameLst>
                                              <p:attrName>ppt_h</p:attrName>
                                            </p:attrNameLst>
                                          </p:cBhvr>
                                          <p:tavLst>
                                            <p:tav tm="0">
                                              <p:val>
                                                <p:fltVal val="0"/>
                                              </p:val>
                                            </p:tav>
                                            <p:tav tm="100000">
                                              <p:val>
                                                <p:strVal val="#ppt_h"/>
                                              </p:val>
                                            </p:tav>
                                          </p:tavLst>
                                        </p:anim>
                                        <p:animEffect transition="in" filter="fade">
                                          <p:cBhvr>
                                            <p:cTn id="37" dur="500"/>
                                            <p:tgtEl>
                                              <p:spTgt spid="5"/>
                                            </p:tgtEl>
                                          </p:cBhvr>
                                        </p:animEffect>
                                      </p:childTnLst>
                                    </p:cTn>
                                  </p:par>
                                </p:childTnLst>
                              </p:cTn>
                            </p:par>
                            <p:par>
                              <p:cTn id="38" fill="hold">
                                <p:stCondLst>
                                  <p:cond delay="5050"/>
                                </p:stCondLst>
                                <p:childTnLst>
                                  <p:par>
                                    <p:cTn id="39" presetID="53" presetClass="entr" presetSubtype="16" fill="hold" grpId="0" nodeType="afterEffect">
                                      <p:stCondLst>
                                        <p:cond delay="0"/>
                                      </p:stCondLst>
                                      <p:iterate type="lt">
                                        <p:tmPct val="5000"/>
                                      </p:iterate>
                                      <p:childTnLst>
                                        <p:set>
                                          <p:cBhvr>
                                            <p:cTn id="40" dur="1" fill="hold">
                                              <p:stCondLst>
                                                <p:cond delay="0"/>
                                              </p:stCondLst>
                                            </p:cTn>
                                            <p:tgtEl>
                                              <p:spTgt spid="6"/>
                                            </p:tgtEl>
                                            <p:attrNameLst>
                                              <p:attrName>style.visibility</p:attrName>
                                            </p:attrNameLst>
                                          </p:cBhvr>
                                          <p:to>
                                            <p:strVal val="visible"/>
                                          </p:to>
                                        </p:set>
                                        <p:anim calcmode="lin" valueType="num">
                                          <p:cBhvr>
                                            <p:cTn id="41" dur="500" fill="hold"/>
                                            <p:tgtEl>
                                              <p:spTgt spid="6"/>
                                            </p:tgtEl>
                                            <p:attrNameLst>
                                              <p:attrName>ppt_w</p:attrName>
                                            </p:attrNameLst>
                                          </p:cBhvr>
                                          <p:tavLst>
                                            <p:tav tm="0">
                                              <p:val>
                                                <p:fltVal val="0"/>
                                              </p:val>
                                            </p:tav>
                                            <p:tav tm="100000">
                                              <p:val>
                                                <p:strVal val="#ppt_w"/>
                                              </p:val>
                                            </p:tav>
                                          </p:tavLst>
                                        </p:anim>
                                        <p:anim calcmode="lin" valueType="num">
                                          <p:cBhvr>
                                            <p:cTn id="42" dur="500" fill="hold"/>
                                            <p:tgtEl>
                                              <p:spTgt spid="6"/>
                                            </p:tgtEl>
                                            <p:attrNameLst>
                                              <p:attrName>ppt_h</p:attrName>
                                            </p:attrNameLst>
                                          </p:cBhvr>
                                          <p:tavLst>
                                            <p:tav tm="0">
                                              <p:val>
                                                <p:fltVal val="0"/>
                                              </p:val>
                                            </p:tav>
                                            <p:tav tm="100000">
                                              <p:val>
                                                <p:strVal val="#ppt_h"/>
                                              </p:val>
                                            </p:tav>
                                          </p:tavLst>
                                        </p:anim>
                                        <p:animEffect transition="in" filter="fade">
                                          <p:cBhvr>
                                            <p:cTn id="43" dur="500"/>
                                            <p:tgtEl>
                                              <p:spTgt spid="6"/>
                                            </p:tgtEl>
                                          </p:cBhvr>
                                        </p:animEffect>
                                      </p:childTnLst>
                                    </p:cTn>
                                  </p:par>
                                </p:childTnLst>
                              </p:cTn>
                            </p:par>
                            <p:par>
                              <p:cTn id="44" fill="hold">
                                <p:stCondLst>
                                  <p:cond delay="6525"/>
                                </p:stCondLst>
                                <p:childTnLst>
                                  <p:par>
                                    <p:cTn id="45" presetID="53" presetClass="entr" presetSubtype="16" fill="hold" grpId="0" nodeType="afterEffect">
                                      <p:stCondLst>
                                        <p:cond delay="0"/>
                                      </p:stCondLst>
                                      <p:iterate type="lt">
                                        <p:tmPct val="5000"/>
                                      </p:iterate>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Effect transition="in" filter="fade">
                                          <p:cBhvr>
                                            <p:cTn id="49" dur="500"/>
                                            <p:tgtEl>
                                              <p:spTgt spid="7"/>
                                            </p:tgtEl>
                                          </p:cBhvr>
                                        </p:animEffect>
                                      </p:childTnLst>
                                    </p:cTn>
                                  </p:par>
                                </p:childTnLst>
                              </p:cTn>
                            </p:par>
                            <p:par>
                              <p:cTn id="50" fill="hold">
                                <p:stCondLst>
                                  <p:cond delay="8000"/>
                                </p:stCondLst>
                                <p:childTnLst>
                                  <p:par>
                                    <p:cTn id="51" presetID="16" presetClass="entr" presetSubtype="37" fill="hold" nodeType="after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barn(outVertical)">
                                          <p:cBhvr>
                                            <p:cTn id="5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3" grpId="0" animBg="1"/>
          <p:bldP spid="4" grpId="0"/>
          <p:bldP spid="5" grpId="0"/>
          <p:bldP spid="6" grpId="0"/>
          <p:bldP spid="7" grpId="0"/>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750" fill="hold"/>
                                            <p:tgtEl>
                                              <p:spTgt spid="58"/>
                                            </p:tgtEl>
                                            <p:attrNameLst>
                                              <p:attrName>ppt_x</p:attrName>
                                            </p:attrNameLst>
                                          </p:cBhvr>
                                          <p:tavLst>
                                            <p:tav tm="0">
                                              <p:val>
                                                <p:strVal val="1+#ppt_w/2"/>
                                              </p:val>
                                            </p:tav>
                                            <p:tav tm="100000">
                                              <p:val>
                                                <p:strVal val="#ppt_x"/>
                                              </p:val>
                                            </p:tav>
                                          </p:tavLst>
                                        </p:anim>
                                        <p:anim calcmode="lin" valueType="num">
                                          <p:cBhvr additive="base">
                                            <p:cTn id="8" dur="750" fill="hold"/>
                                            <p:tgtEl>
                                              <p:spTgt spid="58"/>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3" presetClass="entr" presetSubtype="16" fill="hold" grpId="0" nodeType="after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fltVal val="0"/>
                                              </p:val>
                                            </p:tav>
                                            <p:tav tm="100000">
                                              <p:val>
                                                <p:strVal val="#ppt_h"/>
                                              </p:val>
                                            </p:tav>
                                          </p:tavLst>
                                        </p:anim>
                                        <p:animEffect transition="in" filter="fade">
                                          <p:cBhvr>
                                            <p:cTn id="14" dur="500"/>
                                            <p:tgtEl>
                                              <p:spTgt spid="3"/>
                                            </p:tgtEl>
                                          </p:cBhvr>
                                        </p:animEffect>
                                      </p:childTnLst>
                                    </p:cTn>
                                  </p:par>
                                </p:childTnLst>
                              </p:cTn>
                            </p:par>
                            <p:par>
                              <p:cTn id="15" fill="hold">
                                <p:stCondLst>
                                  <p:cond delay="1250"/>
                                </p:stCondLst>
                                <p:childTnLst>
                                  <p:par>
                                    <p:cTn id="16" presetID="45" presetClass="entr" presetSubtype="0" fill="hold" nodeType="after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fade">
                                          <p:cBhvr>
                                            <p:cTn id="18" dur="500"/>
                                            <p:tgtEl>
                                              <p:spTgt spid="11"/>
                                            </p:tgtEl>
                                          </p:cBhvr>
                                        </p:animEffect>
                                        <p:anim calcmode="lin" valueType="num">
                                          <p:cBhvr>
                                            <p:cTn id="19" dur="500" fill="hold"/>
                                            <p:tgtEl>
                                              <p:spTgt spid="11"/>
                                            </p:tgtEl>
                                            <p:attrNameLst>
                                              <p:attrName>ppt_w</p:attrName>
                                            </p:attrNameLst>
                                          </p:cBhvr>
                                          <p:tavLst>
                                            <p:tav tm="0" fmla="#ppt_w*sin(2.5*pi*$)">
                                              <p:val>
                                                <p:fltVal val="0"/>
                                              </p:val>
                                            </p:tav>
                                            <p:tav tm="100000">
                                              <p:val>
                                                <p:fltVal val="1"/>
                                              </p:val>
                                            </p:tav>
                                          </p:tavLst>
                                        </p:anim>
                                        <p:anim calcmode="lin" valueType="num">
                                          <p:cBhvr>
                                            <p:cTn id="20" dur="500" fill="hold"/>
                                            <p:tgtEl>
                                              <p:spTgt spid="11"/>
                                            </p:tgtEl>
                                            <p:attrNameLst>
                                              <p:attrName>ppt_h</p:attrName>
                                            </p:attrNameLst>
                                          </p:cBhvr>
                                          <p:tavLst>
                                            <p:tav tm="0">
                                              <p:val>
                                                <p:strVal val="#ppt_h"/>
                                              </p:val>
                                            </p:tav>
                                            <p:tav tm="100000">
                                              <p:val>
                                                <p:strVal val="#ppt_h"/>
                                              </p:val>
                                            </p:tav>
                                          </p:tavLst>
                                        </p:anim>
                                      </p:childTnLst>
                                    </p:cTn>
                                  </p:par>
                                  <p:par>
                                    <p:cTn id="21" presetID="53" presetClass="entr" presetSubtype="16" fill="hold" grpId="0" nodeType="withEffect">
                                      <p:stCondLst>
                                        <p:cond delay="0"/>
                                      </p:stCondLst>
                                      <p:iterate type="lt">
                                        <p:tmPct val="5000"/>
                                      </p:iterate>
                                      <p:childTnLst>
                                        <p:set>
                                          <p:cBhvr>
                                            <p:cTn id="22" dur="1" fill="hold">
                                              <p:stCondLst>
                                                <p:cond delay="0"/>
                                              </p:stCondLst>
                                            </p:cTn>
                                            <p:tgtEl>
                                              <p:spTgt spid="18"/>
                                            </p:tgtEl>
                                            <p:attrNameLst>
                                              <p:attrName>style.visibility</p:attrName>
                                            </p:attrNameLst>
                                          </p:cBhvr>
                                          <p:to>
                                            <p:strVal val="visible"/>
                                          </p:to>
                                        </p:set>
                                        <p:anim calcmode="lin" valueType="num">
                                          <p:cBhvr>
                                            <p:cTn id="23" dur="500" fill="hold"/>
                                            <p:tgtEl>
                                              <p:spTgt spid="18"/>
                                            </p:tgtEl>
                                            <p:attrNameLst>
                                              <p:attrName>ppt_w</p:attrName>
                                            </p:attrNameLst>
                                          </p:cBhvr>
                                          <p:tavLst>
                                            <p:tav tm="0">
                                              <p:val>
                                                <p:fltVal val="0"/>
                                              </p:val>
                                            </p:tav>
                                            <p:tav tm="100000">
                                              <p:val>
                                                <p:strVal val="#ppt_w"/>
                                              </p:val>
                                            </p:tav>
                                          </p:tavLst>
                                        </p:anim>
                                        <p:anim calcmode="lin" valueType="num">
                                          <p:cBhvr>
                                            <p:cTn id="24" dur="500" fill="hold"/>
                                            <p:tgtEl>
                                              <p:spTgt spid="18"/>
                                            </p:tgtEl>
                                            <p:attrNameLst>
                                              <p:attrName>ppt_h</p:attrName>
                                            </p:attrNameLst>
                                          </p:cBhvr>
                                          <p:tavLst>
                                            <p:tav tm="0">
                                              <p:val>
                                                <p:fltVal val="0"/>
                                              </p:val>
                                            </p:tav>
                                            <p:tav tm="100000">
                                              <p:val>
                                                <p:strVal val="#ppt_h"/>
                                              </p:val>
                                            </p:tav>
                                          </p:tavLst>
                                        </p:anim>
                                        <p:animEffect transition="in" filter="fade">
                                          <p:cBhvr>
                                            <p:cTn id="25" dur="500"/>
                                            <p:tgtEl>
                                              <p:spTgt spid="18"/>
                                            </p:tgtEl>
                                          </p:cBhvr>
                                        </p:animEffect>
                                      </p:childTnLst>
                                    </p:cTn>
                                  </p:par>
                                </p:childTnLst>
                              </p:cTn>
                            </p:par>
                            <p:par>
                              <p:cTn id="26" fill="hold">
                                <p:stCondLst>
                                  <p:cond delay="2100"/>
                                </p:stCondLst>
                                <p:childTnLst>
                                  <p:par>
                                    <p:cTn id="27" presetID="53" presetClass="entr" presetSubtype="16" fill="hold" grpId="0" nodeType="afterEffect">
                                      <p:stCondLst>
                                        <p:cond delay="0"/>
                                      </p:stCondLst>
                                      <p:iterate type="lt">
                                        <p:tmPct val="5000"/>
                                      </p:iterate>
                                      <p:childTnLst>
                                        <p:set>
                                          <p:cBhvr>
                                            <p:cTn id="28" dur="1" fill="hold">
                                              <p:stCondLst>
                                                <p:cond delay="0"/>
                                              </p:stCondLst>
                                            </p:cTn>
                                            <p:tgtEl>
                                              <p:spTgt spid="4"/>
                                            </p:tgtEl>
                                            <p:attrNameLst>
                                              <p:attrName>style.visibility</p:attrName>
                                            </p:attrNameLst>
                                          </p:cBhvr>
                                          <p:to>
                                            <p:strVal val="visible"/>
                                          </p:to>
                                        </p:set>
                                        <p:anim calcmode="lin" valueType="num">
                                          <p:cBhvr>
                                            <p:cTn id="29" dur="500" fill="hold"/>
                                            <p:tgtEl>
                                              <p:spTgt spid="4"/>
                                            </p:tgtEl>
                                            <p:attrNameLst>
                                              <p:attrName>ppt_w</p:attrName>
                                            </p:attrNameLst>
                                          </p:cBhvr>
                                          <p:tavLst>
                                            <p:tav tm="0">
                                              <p:val>
                                                <p:fltVal val="0"/>
                                              </p:val>
                                            </p:tav>
                                            <p:tav tm="100000">
                                              <p:val>
                                                <p:strVal val="#ppt_w"/>
                                              </p:val>
                                            </p:tav>
                                          </p:tavLst>
                                        </p:anim>
                                        <p:anim calcmode="lin" valueType="num">
                                          <p:cBhvr>
                                            <p:cTn id="30" dur="500" fill="hold"/>
                                            <p:tgtEl>
                                              <p:spTgt spid="4"/>
                                            </p:tgtEl>
                                            <p:attrNameLst>
                                              <p:attrName>ppt_h</p:attrName>
                                            </p:attrNameLst>
                                          </p:cBhvr>
                                          <p:tavLst>
                                            <p:tav tm="0">
                                              <p:val>
                                                <p:fltVal val="0"/>
                                              </p:val>
                                            </p:tav>
                                            <p:tav tm="100000">
                                              <p:val>
                                                <p:strVal val="#ppt_h"/>
                                              </p:val>
                                            </p:tav>
                                          </p:tavLst>
                                        </p:anim>
                                        <p:animEffect transition="in" filter="fade">
                                          <p:cBhvr>
                                            <p:cTn id="31" dur="500"/>
                                            <p:tgtEl>
                                              <p:spTgt spid="4"/>
                                            </p:tgtEl>
                                          </p:cBhvr>
                                        </p:animEffect>
                                      </p:childTnLst>
                                    </p:cTn>
                                  </p:par>
                                </p:childTnLst>
                              </p:cTn>
                            </p:par>
                            <p:par>
                              <p:cTn id="32" fill="hold">
                                <p:stCondLst>
                                  <p:cond delay="3575"/>
                                </p:stCondLst>
                                <p:childTnLst>
                                  <p:par>
                                    <p:cTn id="33" presetID="53" presetClass="entr" presetSubtype="16" fill="hold" grpId="0" nodeType="afterEffect">
                                      <p:stCondLst>
                                        <p:cond delay="0"/>
                                      </p:stCondLst>
                                      <p:iterate type="lt">
                                        <p:tmPct val="5000"/>
                                      </p:iterate>
                                      <p:childTnLst>
                                        <p:set>
                                          <p:cBhvr>
                                            <p:cTn id="34" dur="1" fill="hold">
                                              <p:stCondLst>
                                                <p:cond delay="0"/>
                                              </p:stCondLst>
                                            </p:cTn>
                                            <p:tgtEl>
                                              <p:spTgt spid="5"/>
                                            </p:tgtEl>
                                            <p:attrNameLst>
                                              <p:attrName>style.visibility</p:attrName>
                                            </p:attrNameLst>
                                          </p:cBhvr>
                                          <p:to>
                                            <p:strVal val="visible"/>
                                          </p:to>
                                        </p:set>
                                        <p:anim calcmode="lin" valueType="num">
                                          <p:cBhvr>
                                            <p:cTn id="35" dur="500" fill="hold"/>
                                            <p:tgtEl>
                                              <p:spTgt spid="5"/>
                                            </p:tgtEl>
                                            <p:attrNameLst>
                                              <p:attrName>ppt_w</p:attrName>
                                            </p:attrNameLst>
                                          </p:cBhvr>
                                          <p:tavLst>
                                            <p:tav tm="0">
                                              <p:val>
                                                <p:fltVal val="0"/>
                                              </p:val>
                                            </p:tav>
                                            <p:tav tm="100000">
                                              <p:val>
                                                <p:strVal val="#ppt_w"/>
                                              </p:val>
                                            </p:tav>
                                          </p:tavLst>
                                        </p:anim>
                                        <p:anim calcmode="lin" valueType="num">
                                          <p:cBhvr>
                                            <p:cTn id="36" dur="500" fill="hold"/>
                                            <p:tgtEl>
                                              <p:spTgt spid="5"/>
                                            </p:tgtEl>
                                            <p:attrNameLst>
                                              <p:attrName>ppt_h</p:attrName>
                                            </p:attrNameLst>
                                          </p:cBhvr>
                                          <p:tavLst>
                                            <p:tav tm="0">
                                              <p:val>
                                                <p:fltVal val="0"/>
                                              </p:val>
                                            </p:tav>
                                            <p:tav tm="100000">
                                              <p:val>
                                                <p:strVal val="#ppt_h"/>
                                              </p:val>
                                            </p:tav>
                                          </p:tavLst>
                                        </p:anim>
                                        <p:animEffect transition="in" filter="fade">
                                          <p:cBhvr>
                                            <p:cTn id="37" dur="500"/>
                                            <p:tgtEl>
                                              <p:spTgt spid="5"/>
                                            </p:tgtEl>
                                          </p:cBhvr>
                                        </p:animEffect>
                                      </p:childTnLst>
                                    </p:cTn>
                                  </p:par>
                                </p:childTnLst>
                              </p:cTn>
                            </p:par>
                            <p:par>
                              <p:cTn id="38" fill="hold">
                                <p:stCondLst>
                                  <p:cond delay="5050"/>
                                </p:stCondLst>
                                <p:childTnLst>
                                  <p:par>
                                    <p:cTn id="39" presetID="53" presetClass="entr" presetSubtype="16" fill="hold" grpId="0" nodeType="afterEffect">
                                      <p:stCondLst>
                                        <p:cond delay="0"/>
                                      </p:stCondLst>
                                      <p:iterate type="lt">
                                        <p:tmPct val="5000"/>
                                      </p:iterate>
                                      <p:childTnLst>
                                        <p:set>
                                          <p:cBhvr>
                                            <p:cTn id="40" dur="1" fill="hold">
                                              <p:stCondLst>
                                                <p:cond delay="0"/>
                                              </p:stCondLst>
                                            </p:cTn>
                                            <p:tgtEl>
                                              <p:spTgt spid="6"/>
                                            </p:tgtEl>
                                            <p:attrNameLst>
                                              <p:attrName>style.visibility</p:attrName>
                                            </p:attrNameLst>
                                          </p:cBhvr>
                                          <p:to>
                                            <p:strVal val="visible"/>
                                          </p:to>
                                        </p:set>
                                        <p:anim calcmode="lin" valueType="num">
                                          <p:cBhvr>
                                            <p:cTn id="41" dur="500" fill="hold"/>
                                            <p:tgtEl>
                                              <p:spTgt spid="6"/>
                                            </p:tgtEl>
                                            <p:attrNameLst>
                                              <p:attrName>ppt_w</p:attrName>
                                            </p:attrNameLst>
                                          </p:cBhvr>
                                          <p:tavLst>
                                            <p:tav tm="0">
                                              <p:val>
                                                <p:fltVal val="0"/>
                                              </p:val>
                                            </p:tav>
                                            <p:tav tm="100000">
                                              <p:val>
                                                <p:strVal val="#ppt_w"/>
                                              </p:val>
                                            </p:tav>
                                          </p:tavLst>
                                        </p:anim>
                                        <p:anim calcmode="lin" valueType="num">
                                          <p:cBhvr>
                                            <p:cTn id="42" dur="500" fill="hold"/>
                                            <p:tgtEl>
                                              <p:spTgt spid="6"/>
                                            </p:tgtEl>
                                            <p:attrNameLst>
                                              <p:attrName>ppt_h</p:attrName>
                                            </p:attrNameLst>
                                          </p:cBhvr>
                                          <p:tavLst>
                                            <p:tav tm="0">
                                              <p:val>
                                                <p:fltVal val="0"/>
                                              </p:val>
                                            </p:tav>
                                            <p:tav tm="100000">
                                              <p:val>
                                                <p:strVal val="#ppt_h"/>
                                              </p:val>
                                            </p:tav>
                                          </p:tavLst>
                                        </p:anim>
                                        <p:animEffect transition="in" filter="fade">
                                          <p:cBhvr>
                                            <p:cTn id="43" dur="500"/>
                                            <p:tgtEl>
                                              <p:spTgt spid="6"/>
                                            </p:tgtEl>
                                          </p:cBhvr>
                                        </p:animEffect>
                                      </p:childTnLst>
                                    </p:cTn>
                                  </p:par>
                                </p:childTnLst>
                              </p:cTn>
                            </p:par>
                            <p:par>
                              <p:cTn id="44" fill="hold">
                                <p:stCondLst>
                                  <p:cond delay="6525"/>
                                </p:stCondLst>
                                <p:childTnLst>
                                  <p:par>
                                    <p:cTn id="45" presetID="53" presetClass="entr" presetSubtype="16" fill="hold" grpId="0" nodeType="afterEffect">
                                      <p:stCondLst>
                                        <p:cond delay="0"/>
                                      </p:stCondLst>
                                      <p:iterate type="lt">
                                        <p:tmPct val="5000"/>
                                      </p:iterate>
                                      <p:childTnLst>
                                        <p:set>
                                          <p:cBhvr>
                                            <p:cTn id="46" dur="1" fill="hold">
                                              <p:stCondLst>
                                                <p:cond delay="0"/>
                                              </p:stCondLst>
                                            </p:cTn>
                                            <p:tgtEl>
                                              <p:spTgt spid="7"/>
                                            </p:tgtEl>
                                            <p:attrNameLst>
                                              <p:attrName>style.visibility</p:attrName>
                                            </p:attrNameLst>
                                          </p:cBhvr>
                                          <p:to>
                                            <p:strVal val="visible"/>
                                          </p:to>
                                        </p:set>
                                        <p:anim calcmode="lin" valueType="num">
                                          <p:cBhvr>
                                            <p:cTn id="47" dur="500" fill="hold"/>
                                            <p:tgtEl>
                                              <p:spTgt spid="7"/>
                                            </p:tgtEl>
                                            <p:attrNameLst>
                                              <p:attrName>ppt_w</p:attrName>
                                            </p:attrNameLst>
                                          </p:cBhvr>
                                          <p:tavLst>
                                            <p:tav tm="0">
                                              <p:val>
                                                <p:fltVal val="0"/>
                                              </p:val>
                                            </p:tav>
                                            <p:tav tm="100000">
                                              <p:val>
                                                <p:strVal val="#ppt_w"/>
                                              </p:val>
                                            </p:tav>
                                          </p:tavLst>
                                        </p:anim>
                                        <p:anim calcmode="lin" valueType="num">
                                          <p:cBhvr>
                                            <p:cTn id="48" dur="500" fill="hold"/>
                                            <p:tgtEl>
                                              <p:spTgt spid="7"/>
                                            </p:tgtEl>
                                            <p:attrNameLst>
                                              <p:attrName>ppt_h</p:attrName>
                                            </p:attrNameLst>
                                          </p:cBhvr>
                                          <p:tavLst>
                                            <p:tav tm="0">
                                              <p:val>
                                                <p:fltVal val="0"/>
                                              </p:val>
                                            </p:tav>
                                            <p:tav tm="100000">
                                              <p:val>
                                                <p:strVal val="#ppt_h"/>
                                              </p:val>
                                            </p:tav>
                                          </p:tavLst>
                                        </p:anim>
                                        <p:animEffect transition="in" filter="fade">
                                          <p:cBhvr>
                                            <p:cTn id="49" dur="500"/>
                                            <p:tgtEl>
                                              <p:spTgt spid="7"/>
                                            </p:tgtEl>
                                          </p:cBhvr>
                                        </p:animEffect>
                                      </p:childTnLst>
                                    </p:cTn>
                                  </p:par>
                                </p:childTnLst>
                              </p:cTn>
                            </p:par>
                            <p:par>
                              <p:cTn id="50" fill="hold">
                                <p:stCondLst>
                                  <p:cond delay="8000"/>
                                </p:stCondLst>
                                <p:childTnLst>
                                  <p:par>
                                    <p:cTn id="51" presetID="16" presetClass="entr" presetSubtype="37" fill="hold" nodeType="afterEffect">
                                      <p:stCondLst>
                                        <p:cond delay="0"/>
                                      </p:stCondLst>
                                      <p:childTnLst>
                                        <p:set>
                                          <p:cBhvr>
                                            <p:cTn id="52" dur="1" fill="hold">
                                              <p:stCondLst>
                                                <p:cond delay="0"/>
                                              </p:stCondLst>
                                            </p:cTn>
                                            <p:tgtEl>
                                              <p:spTgt spid="8"/>
                                            </p:tgtEl>
                                            <p:attrNameLst>
                                              <p:attrName>style.visibility</p:attrName>
                                            </p:attrNameLst>
                                          </p:cBhvr>
                                          <p:to>
                                            <p:strVal val="visible"/>
                                          </p:to>
                                        </p:set>
                                        <p:animEffect transition="in" filter="barn(outVertical)">
                                          <p:cBhvr>
                                            <p:cTn id="53"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3" grpId="0" animBg="1"/>
          <p:bldP spid="4" grpId="0"/>
          <p:bldP spid="5" grpId="0"/>
          <p:bldP spid="6" grpId="0"/>
          <p:bldP spid="7" grpId="0"/>
          <p:bldP spid="18"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 name="文本框 56"/>
          <p:cNvSpPr txBox="1">
            <a:spLocks noChangeArrowheads="1"/>
          </p:cNvSpPr>
          <p:nvPr/>
        </p:nvSpPr>
        <p:spPr bwMode="auto">
          <a:xfrm>
            <a:off x="3548063" y="566738"/>
            <a:ext cx="50958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b="1" dirty="0">
                <a:solidFill>
                  <a:schemeClr val="tx1">
                    <a:lumMod val="75000"/>
                    <a:lumOff val="25000"/>
                  </a:schemeClr>
                </a:solidFill>
                <a:latin typeface="Agency FB" panose="020B0503020202020204" pitchFamily="34" charset="0"/>
              </a:rPr>
              <a:t>CLICK TO </a:t>
            </a:r>
            <a:r>
              <a:rPr lang="en-US" altLang="zh-CN" sz="3200" b="1" dirty="0">
                <a:solidFill>
                  <a:srgbClr val="569C00"/>
                </a:solidFill>
                <a:latin typeface="Agency FB" panose="020B0503020202020204" pitchFamily="34" charset="0"/>
              </a:rPr>
              <a:t>ADD YOUR TITLE IN HERE</a:t>
            </a:r>
          </a:p>
        </p:txBody>
      </p:sp>
      <p:sp>
        <p:nvSpPr>
          <p:cNvPr id="50" name="平行四边形 9"/>
          <p:cNvSpPr/>
          <p:nvPr/>
        </p:nvSpPr>
        <p:spPr>
          <a:xfrm>
            <a:off x="1829756" y="2691770"/>
            <a:ext cx="4060249" cy="437213"/>
          </a:xfrm>
          <a:custGeom>
            <a:avLst/>
            <a:gdLst>
              <a:gd name="connsiteX0" fmla="*/ 0 w 2287299"/>
              <a:gd name="connsiteY0" fmla="*/ 522296 h 522296"/>
              <a:gd name="connsiteX1" fmla="*/ 953765 w 2287299"/>
              <a:gd name="connsiteY1" fmla="*/ 0 h 522296"/>
              <a:gd name="connsiteX2" fmla="*/ 2287299 w 2287299"/>
              <a:gd name="connsiteY2" fmla="*/ 0 h 522296"/>
              <a:gd name="connsiteX3" fmla="*/ 1333534 w 2287299"/>
              <a:gd name="connsiteY3" fmla="*/ 522296 h 522296"/>
              <a:gd name="connsiteX4" fmla="*/ 0 w 2287299"/>
              <a:gd name="connsiteY4" fmla="*/ 522296 h 522296"/>
              <a:gd name="connsiteX0" fmla="*/ 0 w 2396156"/>
              <a:gd name="connsiteY0" fmla="*/ 453353 h 522296"/>
              <a:gd name="connsiteX1" fmla="*/ 1062622 w 2396156"/>
              <a:gd name="connsiteY1" fmla="*/ 0 h 522296"/>
              <a:gd name="connsiteX2" fmla="*/ 2396156 w 2396156"/>
              <a:gd name="connsiteY2" fmla="*/ 0 h 522296"/>
              <a:gd name="connsiteX3" fmla="*/ 1442391 w 2396156"/>
              <a:gd name="connsiteY3" fmla="*/ 522296 h 522296"/>
              <a:gd name="connsiteX4" fmla="*/ 0 w 2396156"/>
              <a:gd name="connsiteY4" fmla="*/ 453353 h 522296"/>
              <a:gd name="connsiteX0" fmla="*/ 0 w 2396156"/>
              <a:gd name="connsiteY0" fmla="*/ 453353 h 456981"/>
              <a:gd name="connsiteX1" fmla="*/ 1062622 w 2396156"/>
              <a:gd name="connsiteY1" fmla="*/ 0 h 456981"/>
              <a:gd name="connsiteX2" fmla="*/ 2396156 w 2396156"/>
              <a:gd name="connsiteY2" fmla="*/ 0 h 456981"/>
              <a:gd name="connsiteX3" fmla="*/ 1779848 w 2396156"/>
              <a:gd name="connsiteY3" fmla="*/ 456981 h 456981"/>
              <a:gd name="connsiteX4" fmla="*/ 0 w 2396156"/>
              <a:gd name="connsiteY4" fmla="*/ 453353 h 456981"/>
              <a:gd name="connsiteX0" fmla="*/ 0 w 2628384"/>
              <a:gd name="connsiteY0" fmla="*/ 453353 h 456981"/>
              <a:gd name="connsiteX1" fmla="*/ 1062622 w 2628384"/>
              <a:gd name="connsiteY1" fmla="*/ 0 h 456981"/>
              <a:gd name="connsiteX2" fmla="*/ 2628384 w 2628384"/>
              <a:gd name="connsiteY2" fmla="*/ 159657 h 456981"/>
              <a:gd name="connsiteX3" fmla="*/ 1779848 w 2628384"/>
              <a:gd name="connsiteY3" fmla="*/ 456981 h 456981"/>
              <a:gd name="connsiteX4" fmla="*/ 0 w 2628384"/>
              <a:gd name="connsiteY4" fmla="*/ 453353 h 456981"/>
              <a:gd name="connsiteX0" fmla="*/ 0 w 2628384"/>
              <a:gd name="connsiteY0" fmla="*/ 297324 h 300952"/>
              <a:gd name="connsiteX1" fmla="*/ 696136 w 2628384"/>
              <a:gd name="connsiteY1" fmla="*/ 0 h 300952"/>
              <a:gd name="connsiteX2" fmla="*/ 2628384 w 2628384"/>
              <a:gd name="connsiteY2" fmla="*/ 3628 h 300952"/>
              <a:gd name="connsiteX3" fmla="*/ 1779848 w 2628384"/>
              <a:gd name="connsiteY3" fmla="*/ 300952 h 300952"/>
              <a:gd name="connsiteX4" fmla="*/ 0 w 2628384"/>
              <a:gd name="connsiteY4" fmla="*/ 297324 h 300952"/>
              <a:gd name="connsiteX0" fmla="*/ 0 w 2628384"/>
              <a:gd name="connsiteY0" fmla="*/ 293696 h 297324"/>
              <a:gd name="connsiteX1" fmla="*/ 721536 w 2628384"/>
              <a:gd name="connsiteY1" fmla="*/ 0 h 297324"/>
              <a:gd name="connsiteX2" fmla="*/ 2628384 w 2628384"/>
              <a:gd name="connsiteY2" fmla="*/ 0 h 297324"/>
              <a:gd name="connsiteX3" fmla="*/ 1779848 w 2628384"/>
              <a:gd name="connsiteY3" fmla="*/ 297324 h 297324"/>
              <a:gd name="connsiteX4" fmla="*/ 0 w 2628384"/>
              <a:gd name="connsiteY4" fmla="*/ 293696 h 297324"/>
              <a:gd name="connsiteX0" fmla="*/ 0 w 2628384"/>
              <a:gd name="connsiteY0" fmla="*/ 293696 h 304581"/>
              <a:gd name="connsiteX1" fmla="*/ 721536 w 2628384"/>
              <a:gd name="connsiteY1" fmla="*/ 0 h 304581"/>
              <a:gd name="connsiteX2" fmla="*/ 2628384 w 2628384"/>
              <a:gd name="connsiteY2" fmla="*/ 0 h 304581"/>
              <a:gd name="connsiteX3" fmla="*/ 1750820 w 2628384"/>
              <a:gd name="connsiteY3" fmla="*/ 304581 h 304581"/>
              <a:gd name="connsiteX4" fmla="*/ 0 w 2628384"/>
              <a:gd name="connsiteY4" fmla="*/ 293696 h 304581"/>
              <a:gd name="connsiteX0" fmla="*/ 0 w 2628384"/>
              <a:gd name="connsiteY0" fmla="*/ 293696 h 297324"/>
              <a:gd name="connsiteX1" fmla="*/ 721536 w 2628384"/>
              <a:gd name="connsiteY1" fmla="*/ 0 h 297324"/>
              <a:gd name="connsiteX2" fmla="*/ 2628384 w 2628384"/>
              <a:gd name="connsiteY2" fmla="*/ 0 h 297324"/>
              <a:gd name="connsiteX3" fmla="*/ 1750820 w 2628384"/>
              <a:gd name="connsiteY3" fmla="*/ 297324 h 297324"/>
              <a:gd name="connsiteX4" fmla="*/ 0 w 2628384"/>
              <a:gd name="connsiteY4" fmla="*/ 293696 h 297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8384" h="297324">
                <a:moveTo>
                  <a:pt x="0" y="293696"/>
                </a:moveTo>
                <a:lnTo>
                  <a:pt x="721536" y="0"/>
                </a:lnTo>
                <a:lnTo>
                  <a:pt x="2628384" y="0"/>
                </a:lnTo>
                <a:lnTo>
                  <a:pt x="1750820" y="297324"/>
                </a:lnTo>
                <a:lnTo>
                  <a:pt x="0" y="293696"/>
                </a:lnTo>
                <a:close/>
              </a:path>
            </a:pathLst>
          </a:custGeom>
          <a:gradFill>
            <a:gsLst>
              <a:gs pos="0">
                <a:sysClr val="windowText" lastClr="000000">
                  <a:lumMod val="50000"/>
                  <a:lumOff val="50000"/>
                </a:sysClr>
              </a:gs>
              <a:gs pos="100000">
                <a:srgbClr val="969696"/>
              </a:gs>
              <a:gs pos="47000">
                <a:sysClr val="window" lastClr="FFFFFF">
                  <a:lumMod val="75000"/>
                </a:sysClr>
              </a:gs>
            </a:gsLst>
            <a:lin ang="21594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sp>
        <p:nvSpPr>
          <p:cNvPr id="51" name="平行四边形 9"/>
          <p:cNvSpPr/>
          <p:nvPr/>
        </p:nvSpPr>
        <p:spPr>
          <a:xfrm>
            <a:off x="1615206" y="5124474"/>
            <a:ext cx="4060249" cy="431609"/>
          </a:xfrm>
          <a:custGeom>
            <a:avLst/>
            <a:gdLst>
              <a:gd name="connsiteX0" fmla="*/ 0 w 2287299"/>
              <a:gd name="connsiteY0" fmla="*/ 522296 h 522296"/>
              <a:gd name="connsiteX1" fmla="*/ 953765 w 2287299"/>
              <a:gd name="connsiteY1" fmla="*/ 0 h 522296"/>
              <a:gd name="connsiteX2" fmla="*/ 2287299 w 2287299"/>
              <a:gd name="connsiteY2" fmla="*/ 0 h 522296"/>
              <a:gd name="connsiteX3" fmla="*/ 1333534 w 2287299"/>
              <a:gd name="connsiteY3" fmla="*/ 522296 h 522296"/>
              <a:gd name="connsiteX4" fmla="*/ 0 w 2287299"/>
              <a:gd name="connsiteY4" fmla="*/ 522296 h 522296"/>
              <a:gd name="connsiteX0" fmla="*/ 0 w 2396156"/>
              <a:gd name="connsiteY0" fmla="*/ 453353 h 522296"/>
              <a:gd name="connsiteX1" fmla="*/ 1062622 w 2396156"/>
              <a:gd name="connsiteY1" fmla="*/ 0 h 522296"/>
              <a:gd name="connsiteX2" fmla="*/ 2396156 w 2396156"/>
              <a:gd name="connsiteY2" fmla="*/ 0 h 522296"/>
              <a:gd name="connsiteX3" fmla="*/ 1442391 w 2396156"/>
              <a:gd name="connsiteY3" fmla="*/ 522296 h 522296"/>
              <a:gd name="connsiteX4" fmla="*/ 0 w 2396156"/>
              <a:gd name="connsiteY4" fmla="*/ 453353 h 522296"/>
              <a:gd name="connsiteX0" fmla="*/ 0 w 2396156"/>
              <a:gd name="connsiteY0" fmla="*/ 453353 h 456981"/>
              <a:gd name="connsiteX1" fmla="*/ 1062622 w 2396156"/>
              <a:gd name="connsiteY1" fmla="*/ 0 h 456981"/>
              <a:gd name="connsiteX2" fmla="*/ 2396156 w 2396156"/>
              <a:gd name="connsiteY2" fmla="*/ 0 h 456981"/>
              <a:gd name="connsiteX3" fmla="*/ 1779848 w 2396156"/>
              <a:gd name="connsiteY3" fmla="*/ 456981 h 456981"/>
              <a:gd name="connsiteX4" fmla="*/ 0 w 2396156"/>
              <a:gd name="connsiteY4" fmla="*/ 453353 h 456981"/>
              <a:gd name="connsiteX0" fmla="*/ 0 w 2628384"/>
              <a:gd name="connsiteY0" fmla="*/ 453353 h 456981"/>
              <a:gd name="connsiteX1" fmla="*/ 1062622 w 2628384"/>
              <a:gd name="connsiteY1" fmla="*/ 0 h 456981"/>
              <a:gd name="connsiteX2" fmla="*/ 2628384 w 2628384"/>
              <a:gd name="connsiteY2" fmla="*/ 159657 h 456981"/>
              <a:gd name="connsiteX3" fmla="*/ 1779848 w 2628384"/>
              <a:gd name="connsiteY3" fmla="*/ 456981 h 456981"/>
              <a:gd name="connsiteX4" fmla="*/ 0 w 2628384"/>
              <a:gd name="connsiteY4" fmla="*/ 453353 h 456981"/>
              <a:gd name="connsiteX0" fmla="*/ 0 w 2628384"/>
              <a:gd name="connsiteY0" fmla="*/ 297324 h 300952"/>
              <a:gd name="connsiteX1" fmla="*/ 696136 w 2628384"/>
              <a:gd name="connsiteY1" fmla="*/ 0 h 300952"/>
              <a:gd name="connsiteX2" fmla="*/ 2628384 w 2628384"/>
              <a:gd name="connsiteY2" fmla="*/ 3628 h 300952"/>
              <a:gd name="connsiteX3" fmla="*/ 1779848 w 2628384"/>
              <a:gd name="connsiteY3" fmla="*/ 300952 h 300952"/>
              <a:gd name="connsiteX4" fmla="*/ 0 w 2628384"/>
              <a:gd name="connsiteY4" fmla="*/ 297324 h 300952"/>
              <a:gd name="connsiteX0" fmla="*/ 0 w 2628384"/>
              <a:gd name="connsiteY0" fmla="*/ 293696 h 297324"/>
              <a:gd name="connsiteX1" fmla="*/ 721536 w 2628384"/>
              <a:gd name="connsiteY1" fmla="*/ 0 h 297324"/>
              <a:gd name="connsiteX2" fmla="*/ 2628384 w 2628384"/>
              <a:gd name="connsiteY2" fmla="*/ 0 h 297324"/>
              <a:gd name="connsiteX3" fmla="*/ 1779848 w 2628384"/>
              <a:gd name="connsiteY3" fmla="*/ 297324 h 297324"/>
              <a:gd name="connsiteX4" fmla="*/ 0 w 2628384"/>
              <a:gd name="connsiteY4" fmla="*/ 293696 h 297324"/>
              <a:gd name="connsiteX0" fmla="*/ 0 w 2628384"/>
              <a:gd name="connsiteY0" fmla="*/ 293696 h 304581"/>
              <a:gd name="connsiteX1" fmla="*/ 721536 w 2628384"/>
              <a:gd name="connsiteY1" fmla="*/ 0 h 304581"/>
              <a:gd name="connsiteX2" fmla="*/ 2628384 w 2628384"/>
              <a:gd name="connsiteY2" fmla="*/ 0 h 304581"/>
              <a:gd name="connsiteX3" fmla="*/ 1750820 w 2628384"/>
              <a:gd name="connsiteY3" fmla="*/ 304581 h 304581"/>
              <a:gd name="connsiteX4" fmla="*/ 0 w 2628384"/>
              <a:gd name="connsiteY4" fmla="*/ 293696 h 304581"/>
              <a:gd name="connsiteX0" fmla="*/ 0 w 2628384"/>
              <a:gd name="connsiteY0" fmla="*/ 293696 h 297324"/>
              <a:gd name="connsiteX1" fmla="*/ 721536 w 2628384"/>
              <a:gd name="connsiteY1" fmla="*/ 0 h 297324"/>
              <a:gd name="connsiteX2" fmla="*/ 2628384 w 2628384"/>
              <a:gd name="connsiteY2" fmla="*/ 0 h 297324"/>
              <a:gd name="connsiteX3" fmla="*/ 1750820 w 2628384"/>
              <a:gd name="connsiteY3" fmla="*/ 297324 h 297324"/>
              <a:gd name="connsiteX4" fmla="*/ 0 w 2628384"/>
              <a:gd name="connsiteY4" fmla="*/ 293696 h 297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8384" h="297324">
                <a:moveTo>
                  <a:pt x="0" y="293696"/>
                </a:moveTo>
                <a:lnTo>
                  <a:pt x="721536" y="0"/>
                </a:lnTo>
                <a:lnTo>
                  <a:pt x="2628384" y="0"/>
                </a:lnTo>
                <a:lnTo>
                  <a:pt x="1750820" y="297324"/>
                </a:lnTo>
                <a:lnTo>
                  <a:pt x="0" y="293696"/>
                </a:lnTo>
                <a:close/>
              </a:path>
            </a:pathLst>
          </a:custGeom>
          <a:gradFill>
            <a:gsLst>
              <a:gs pos="0">
                <a:sysClr val="windowText" lastClr="000000">
                  <a:lumMod val="50000"/>
                  <a:lumOff val="50000"/>
                </a:sysClr>
              </a:gs>
              <a:gs pos="100000">
                <a:srgbClr val="969696"/>
              </a:gs>
              <a:gs pos="47000">
                <a:sysClr val="window" lastClr="FFFFFF">
                  <a:lumMod val="75000"/>
                </a:sysClr>
              </a:gs>
            </a:gsLst>
            <a:lin ang="21594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sp>
        <p:nvSpPr>
          <p:cNvPr id="52" name="平行四边形 9"/>
          <p:cNvSpPr/>
          <p:nvPr/>
        </p:nvSpPr>
        <p:spPr>
          <a:xfrm>
            <a:off x="1829400" y="3918348"/>
            <a:ext cx="3846053" cy="431609"/>
          </a:xfrm>
          <a:custGeom>
            <a:avLst/>
            <a:gdLst>
              <a:gd name="connsiteX0" fmla="*/ 0 w 2287299"/>
              <a:gd name="connsiteY0" fmla="*/ 522296 h 522296"/>
              <a:gd name="connsiteX1" fmla="*/ 953765 w 2287299"/>
              <a:gd name="connsiteY1" fmla="*/ 0 h 522296"/>
              <a:gd name="connsiteX2" fmla="*/ 2287299 w 2287299"/>
              <a:gd name="connsiteY2" fmla="*/ 0 h 522296"/>
              <a:gd name="connsiteX3" fmla="*/ 1333534 w 2287299"/>
              <a:gd name="connsiteY3" fmla="*/ 522296 h 522296"/>
              <a:gd name="connsiteX4" fmla="*/ 0 w 2287299"/>
              <a:gd name="connsiteY4" fmla="*/ 522296 h 522296"/>
              <a:gd name="connsiteX0" fmla="*/ 0 w 2396156"/>
              <a:gd name="connsiteY0" fmla="*/ 453353 h 522296"/>
              <a:gd name="connsiteX1" fmla="*/ 1062622 w 2396156"/>
              <a:gd name="connsiteY1" fmla="*/ 0 h 522296"/>
              <a:gd name="connsiteX2" fmla="*/ 2396156 w 2396156"/>
              <a:gd name="connsiteY2" fmla="*/ 0 h 522296"/>
              <a:gd name="connsiteX3" fmla="*/ 1442391 w 2396156"/>
              <a:gd name="connsiteY3" fmla="*/ 522296 h 522296"/>
              <a:gd name="connsiteX4" fmla="*/ 0 w 2396156"/>
              <a:gd name="connsiteY4" fmla="*/ 453353 h 522296"/>
              <a:gd name="connsiteX0" fmla="*/ 0 w 2396156"/>
              <a:gd name="connsiteY0" fmla="*/ 453353 h 456981"/>
              <a:gd name="connsiteX1" fmla="*/ 1062622 w 2396156"/>
              <a:gd name="connsiteY1" fmla="*/ 0 h 456981"/>
              <a:gd name="connsiteX2" fmla="*/ 2396156 w 2396156"/>
              <a:gd name="connsiteY2" fmla="*/ 0 h 456981"/>
              <a:gd name="connsiteX3" fmla="*/ 1779848 w 2396156"/>
              <a:gd name="connsiteY3" fmla="*/ 456981 h 456981"/>
              <a:gd name="connsiteX4" fmla="*/ 0 w 2396156"/>
              <a:gd name="connsiteY4" fmla="*/ 453353 h 456981"/>
              <a:gd name="connsiteX0" fmla="*/ 0 w 2628384"/>
              <a:gd name="connsiteY0" fmla="*/ 453353 h 456981"/>
              <a:gd name="connsiteX1" fmla="*/ 1062622 w 2628384"/>
              <a:gd name="connsiteY1" fmla="*/ 0 h 456981"/>
              <a:gd name="connsiteX2" fmla="*/ 2628384 w 2628384"/>
              <a:gd name="connsiteY2" fmla="*/ 159657 h 456981"/>
              <a:gd name="connsiteX3" fmla="*/ 1779848 w 2628384"/>
              <a:gd name="connsiteY3" fmla="*/ 456981 h 456981"/>
              <a:gd name="connsiteX4" fmla="*/ 0 w 2628384"/>
              <a:gd name="connsiteY4" fmla="*/ 453353 h 456981"/>
              <a:gd name="connsiteX0" fmla="*/ 0 w 2628384"/>
              <a:gd name="connsiteY0" fmla="*/ 297324 h 300952"/>
              <a:gd name="connsiteX1" fmla="*/ 696136 w 2628384"/>
              <a:gd name="connsiteY1" fmla="*/ 0 h 300952"/>
              <a:gd name="connsiteX2" fmla="*/ 2628384 w 2628384"/>
              <a:gd name="connsiteY2" fmla="*/ 3628 h 300952"/>
              <a:gd name="connsiteX3" fmla="*/ 1779848 w 2628384"/>
              <a:gd name="connsiteY3" fmla="*/ 300952 h 300952"/>
              <a:gd name="connsiteX4" fmla="*/ 0 w 2628384"/>
              <a:gd name="connsiteY4" fmla="*/ 297324 h 300952"/>
              <a:gd name="connsiteX0" fmla="*/ 0 w 2628384"/>
              <a:gd name="connsiteY0" fmla="*/ 293696 h 297324"/>
              <a:gd name="connsiteX1" fmla="*/ 721536 w 2628384"/>
              <a:gd name="connsiteY1" fmla="*/ 0 h 297324"/>
              <a:gd name="connsiteX2" fmla="*/ 2628384 w 2628384"/>
              <a:gd name="connsiteY2" fmla="*/ 0 h 297324"/>
              <a:gd name="connsiteX3" fmla="*/ 1779848 w 2628384"/>
              <a:gd name="connsiteY3" fmla="*/ 297324 h 297324"/>
              <a:gd name="connsiteX4" fmla="*/ 0 w 2628384"/>
              <a:gd name="connsiteY4" fmla="*/ 293696 h 297324"/>
              <a:gd name="connsiteX0" fmla="*/ 0 w 2628384"/>
              <a:gd name="connsiteY0" fmla="*/ 293696 h 304581"/>
              <a:gd name="connsiteX1" fmla="*/ 721536 w 2628384"/>
              <a:gd name="connsiteY1" fmla="*/ 0 h 304581"/>
              <a:gd name="connsiteX2" fmla="*/ 2628384 w 2628384"/>
              <a:gd name="connsiteY2" fmla="*/ 0 h 304581"/>
              <a:gd name="connsiteX3" fmla="*/ 1750820 w 2628384"/>
              <a:gd name="connsiteY3" fmla="*/ 304581 h 304581"/>
              <a:gd name="connsiteX4" fmla="*/ 0 w 2628384"/>
              <a:gd name="connsiteY4" fmla="*/ 293696 h 304581"/>
              <a:gd name="connsiteX0" fmla="*/ 0 w 2628384"/>
              <a:gd name="connsiteY0" fmla="*/ 293696 h 297324"/>
              <a:gd name="connsiteX1" fmla="*/ 721536 w 2628384"/>
              <a:gd name="connsiteY1" fmla="*/ 0 h 297324"/>
              <a:gd name="connsiteX2" fmla="*/ 2628384 w 2628384"/>
              <a:gd name="connsiteY2" fmla="*/ 0 h 297324"/>
              <a:gd name="connsiteX3" fmla="*/ 1750820 w 2628384"/>
              <a:gd name="connsiteY3" fmla="*/ 297324 h 297324"/>
              <a:gd name="connsiteX4" fmla="*/ 0 w 2628384"/>
              <a:gd name="connsiteY4" fmla="*/ 293696 h 29732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628384" h="297324">
                <a:moveTo>
                  <a:pt x="0" y="293696"/>
                </a:moveTo>
                <a:lnTo>
                  <a:pt x="721536" y="0"/>
                </a:lnTo>
                <a:lnTo>
                  <a:pt x="2628384" y="0"/>
                </a:lnTo>
                <a:lnTo>
                  <a:pt x="1750820" y="297324"/>
                </a:lnTo>
                <a:lnTo>
                  <a:pt x="0" y="293696"/>
                </a:lnTo>
                <a:close/>
              </a:path>
            </a:pathLst>
          </a:custGeom>
          <a:gradFill>
            <a:gsLst>
              <a:gs pos="0">
                <a:sysClr val="windowText" lastClr="000000">
                  <a:lumMod val="50000"/>
                  <a:lumOff val="50000"/>
                </a:sysClr>
              </a:gs>
              <a:gs pos="100000">
                <a:srgbClr val="969696"/>
              </a:gs>
              <a:gs pos="47000">
                <a:sysClr val="window" lastClr="FFFFFF">
                  <a:lumMod val="75000"/>
                </a:sysClr>
              </a:gs>
            </a:gsLst>
            <a:lin ang="21594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nvGrpSpPr>
          <p:cNvPr id="53" name="组合 52"/>
          <p:cNvGrpSpPr/>
          <p:nvPr/>
        </p:nvGrpSpPr>
        <p:grpSpPr>
          <a:xfrm>
            <a:off x="1620915" y="5542762"/>
            <a:ext cx="4479784" cy="766559"/>
            <a:chOff x="5589165" y="4040863"/>
            <a:chExt cx="2899968" cy="496228"/>
          </a:xfrm>
          <a:effectLst>
            <a:outerShdw blurRad="63500" dist="63500" dir="2700000" algn="tl" rotWithShape="0">
              <a:prstClr val="black">
                <a:alpha val="40000"/>
              </a:prstClr>
            </a:outerShdw>
          </a:effectLst>
        </p:grpSpPr>
        <p:sp>
          <p:nvSpPr>
            <p:cNvPr id="54" name="五边形 53"/>
            <p:cNvSpPr/>
            <p:nvPr/>
          </p:nvSpPr>
          <p:spPr>
            <a:xfrm>
              <a:off x="5589165" y="4040863"/>
              <a:ext cx="2899968" cy="496228"/>
            </a:xfrm>
            <a:prstGeom prst="homePlate">
              <a:avLst>
                <a:gd name="adj" fmla="val 57298"/>
              </a:avLst>
            </a:prstGeom>
            <a:solidFill>
              <a:srgbClr val="569C00"/>
            </a:soli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sp>
          <p:nvSpPr>
            <p:cNvPr id="55" name="五边形 14"/>
            <p:cNvSpPr/>
            <p:nvPr/>
          </p:nvSpPr>
          <p:spPr>
            <a:xfrm>
              <a:off x="5643327" y="4048536"/>
              <a:ext cx="2832225" cy="242318"/>
            </a:xfrm>
            <a:custGeom>
              <a:avLst/>
              <a:gdLst/>
              <a:ahLst/>
              <a:cxnLst/>
              <a:rect l="l" t="t" r="r" b="b"/>
              <a:pathLst>
                <a:path w="2899968" h="248114">
                  <a:moveTo>
                    <a:pt x="0" y="0"/>
                  </a:moveTo>
                  <a:lnTo>
                    <a:pt x="2615639" y="0"/>
                  </a:lnTo>
                  <a:lnTo>
                    <a:pt x="2899968" y="248114"/>
                  </a:lnTo>
                  <a:lnTo>
                    <a:pt x="0" y="248114"/>
                  </a:lnTo>
                  <a:close/>
                </a:path>
              </a:pathLst>
            </a:custGeom>
            <a:gradFill>
              <a:gsLst>
                <a:gs pos="0">
                  <a:sysClr val="window" lastClr="FFFFFF">
                    <a:alpha val="13000"/>
                  </a:sysClr>
                </a:gs>
                <a:gs pos="70000">
                  <a:sysClr val="window" lastClr="FFFFFF">
                    <a:alpha val="0"/>
                  </a:sysClr>
                </a:gs>
              </a:gsLst>
              <a:lin ang="135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grpSp>
        <p:nvGrpSpPr>
          <p:cNvPr id="56" name="组合 55"/>
          <p:cNvGrpSpPr/>
          <p:nvPr/>
        </p:nvGrpSpPr>
        <p:grpSpPr>
          <a:xfrm flipH="1">
            <a:off x="1405437" y="1938491"/>
            <a:ext cx="4479784" cy="766559"/>
            <a:chOff x="5589165" y="4040863"/>
            <a:chExt cx="2899968" cy="496228"/>
          </a:xfrm>
          <a:effectLst>
            <a:outerShdw blurRad="63500" dist="63500" dir="2700000" algn="tl" rotWithShape="0">
              <a:prstClr val="black">
                <a:alpha val="40000"/>
              </a:prstClr>
            </a:outerShdw>
          </a:effectLst>
        </p:grpSpPr>
        <p:sp>
          <p:nvSpPr>
            <p:cNvPr id="57" name="五边形 56"/>
            <p:cNvSpPr/>
            <p:nvPr/>
          </p:nvSpPr>
          <p:spPr>
            <a:xfrm>
              <a:off x="5589165" y="4040863"/>
              <a:ext cx="2899968" cy="496228"/>
            </a:xfrm>
            <a:prstGeom prst="homePlate">
              <a:avLst>
                <a:gd name="adj" fmla="val 57298"/>
              </a:avLst>
            </a:prstGeom>
            <a:solidFill>
              <a:srgbClr val="457E00"/>
            </a:soli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sp>
          <p:nvSpPr>
            <p:cNvPr id="59" name="五边形 14"/>
            <p:cNvSpPr/>
            <p:nvPr/>
          </p:nvSpPr>
          <p:spPr>
            <a:xfrm>
              <a:off x="5643327" y="4048536"/>
              <a:ext cx="2832225" cy="242318"/>
            </a:xfrm>
            <a:custGeom>
              <a:avLst/>
              <a:gdLst/>
              <a:ahLst/>
              <a:cxnLst/>
              <a:rect l="l" t="t" r="r" b="b"/>
              <a:pathLst>
                <a:path w="2899968" h="248114">
                  <a:moveTo>
                    <a:pt x="0" y="0"/>
                  </a:moveTo>
                  <a:lnTo>
                    <a:pt x="2615639" y="0"/>
                  </a:lnTo>
                  <a:lnTo>
                    <a:pt x="2899968" y="248114"/>
                  </a:lnTo>
                  <a:lnTo>
                    <a:pt x="0" y="248114"/>
                  </a:lnTo>
                  <a:close/>
                </a:path>
              </a:pathLst>
            </a:custGeom>
            <a:gradFill>
              <a:gsLst>
                <a:gs pos="0">
                  <a:sysClr val="window" lastClr="FFFFFF">
                    <a:alpha val="13000"/>
                  </a:sysClr>
                </a:gs>
                <a:gs pos="70000">
                  <a:sysClr val="window" lastClr="FFFFFF">
                    <a:alpha val="0"/>
                  </a:sysClr>
                </a:gs>
              </a:gsLst>
              <a:lin ang="13500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grpSp>
        <p:nvGrpSpPr>
          <p:cNvPr id="60" name="组合 59"/>
          <p:cNvGrpSpPr/>
          <p:nvPr/>
        </p:nvGrpSpPr>
        <p:grpSpPr>
          <a:xfrm>
            <a:off x="1829401" y="3116165"/>
            <a:ext cx="3870379" cy="802183"/>
            <a:chOff x="1303560" y="2406327"/>
            <a:chExt cx="2505472" cy="519289"/>
          </a:xfrm>
          <a:effectLst>
            <a:outerShdw blurRad="63500" dist="63500" dir="2700000" algn="tl" rotWithShape="0">
              <a:prstClr val="black">
                <a:alpha val="40000"/>
              </a:prstClr>
            </a:outerShdw>
          </a:effectLst>
        </p:grpSpPr>
        <p:sp>
          <p:nvSpPr>
            <p:cNvPr id="61" name="矩形 60"/>
            <p:cNvSpPr/>
            <p:nvPr/>
          </p:nvSpPr>
          <p:spPr>
            <a:xfrm>
              <a:off x="1303560" y="2406327"/>
              <a:ext cx="2505472" cy="519289"/>
            </a:xfrm>
            <a:prstGeom prst="rect">
              <a:avLst/>
            </a:prstGeom>
            <a:solidFill>
              <a:srgbClr val="569C00"/>
            </a:soli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sp>
          <p:nvSpPr>
            <p:cNvPr id="62" name="矩形 26"/>
            <p:cNvSpPr/>
            <p:nvPr/>
          </p:nvSpPr>
          <p:spPr>
            <a:xfrm>
              <a:off x="1303560" y="2406327"/>
              <a:ext cx="2505472" cy="484941"/>
            </a:xfrm>
            <a:custGeom>
              <a:avLst/>
              <a:gdLst/>
              <a:ahLst/>
              <a:cxnLst/>
              <a:rect l="l" t="t" r="r" b="b"/>
              <a:pathLst>
                <a:path w="2505472" h="484941">
                  <a:moveTo>
                    <a:pt x="0" y="0"/>
                  </a:moveTo>
                  <a:lnTo>
                    <a:pt x="2505472" y="0"/>
                  </a:lnTo>
                  <a:lnTo>
                    <a:pt x="2505472" y="114060"/>
                  </a:lnTo>
                  <a:cubicBezTo>
                    <a:pt x="2252774" y="53470"/>
                    <a:pt x="1976570" y="20647"/>
                    <a:pt x="1687305" y="20647"/>
                  </a:cubicBezTo>
                  <a:cubicBezTo>
                    <a:pt x="1009077" y="20647"/>
                    <a:pt x="402653" y="201086"/>
                    <a:pt x="0" y="484941"/>
                  </a:cubicBezTo>
                  <a:close/>
                </a:path>
              </a:pathLst>
            </a:custGeom>
            <a:gradFill>
              <a:gsLst>
                <a:gs pos="0">
                  <a:sysClr val="window" lastClr="FFFFFF">
                    <a:alpha val="6000"/>
                  </a:sysClr>
                </a:gs>
                <a:gs pos="70000">
                  <a:sysClr val="window" lastClr="FFFFFF">
                    <a:alpha val="15000"/>
                  </a:sysClr>
                </a:gs>
              </a:gsLst>
              <a:lin ang="21594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grpSp>
        <p:nvGrpSpPr>
          <p:cNvPr id="63" name="组合 62"/>
          <p:cNvGrpSpPr/>
          <p:nvPr/>
        </p:nvGrpSpPr>
        <p:grpSpPr>
          <a:xfrm>
            <a:off x="1829401" y="4329463"/>
            <a:ext cx="3870379" cy="802183"/>
            <a:chOff x="1303560" y="3191750"/>
            <a:chExt cx="2505472" cy="519289"/>
          </a:xfrm>
          <a:effectLst>
            <a:outerShdw blurRad="63500" dist="63500" dir="2700000" algn="tl" rotWithShape="0">
              <a:prstClr val="black">
                <a:alpha val="40000"/>
              </a:prstClr>
            </a:outerShdw>
          </a:effectLst>
        </p:grpSpPr>
        <p:sp>
          <p:nvSpPr>
            <p:cNvPr id="64" name="矩形 63"/>
            <p:cNvSpPr/>
            <p:nvPr/>
          </p:nvSpPr>
          <p:spPr>
            <a:xfrm>
              <a:off x="1303560" y="3191750"/>
              <a:ext cx="2505472" cy="519289"/>
            </a:xfrm>
            <a:prstGeom prst="rect">
              <a:avLst/>
            </a:prstGeom>
            <a:solidFill>
              <a:srgbClr val="457E00"/>
            </a:soli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sp>
          <p:nvSpPr>
            <p:cNvPr id="65" name="矩形 26"/>
            <p:cNvSpPr/>
            <p:nvPr/>
          </p:nvSpPr>
          <p:spPr>
            <a:xfrm>
              <a:off x="1303560" y="3191750"/>
              <a:ext cx="2505472" cy="484941"/>
            </a:xfrm>
            <a:custGeom>
              <a:avLst/>
              <a:gdLst/>
              <a:ahLst/>
              <a:cxnLst/>
              <a:rect l="l" t="t" r="r" b="b"/>
              <a:pathLst>
                <a:path w="2505472" h="484941">
                  <a:moveTo>
                    <a:pt x="0" y="0"/>
                  </a:moveTo>
                  <a:lnTo>
                    <a:pt x="2505472" y="0"/>
                  </a:lnTo>
                  <a:lnTo>
                    <a:pt x="2505472" y="114060"/>
                  </a:lnTo>
                  <a:cubicBezTo>
                    <a:pt x="2252774" y="53470"/>
                    <a:pt x="1976570" y="20647"/>
                    <a:pt x="1687305" y="20647"/>
                  </a:cubicBezTo>
                  <a:cubicBezTo>
                    <a:pt x="1009077" y="20647"/>
                    <a:pt x="402653" y="201086"/>
                    <a:pt x="0" y="484941"/>
                  </a:cubicBezTo>
                  <a:close/>
                </a:path>
              </a:pathLst>
            </a:custGeom>
            <a:gradFill>
              <a:gsLst>
                <a:gs pos="0">
                  <a:sysClr val="window" lastClr="FFFFFF">
                    <a:alpha val="6000"/>
                  </a:sysClr>
                </a:gs>
                <a:gs pos="70000">
                  <a:sysClr val="window" lastClr="FFFFFF">
                    <a:alpha val="15000"/>
                  </a:sysClr>
                </a:gs>
              </a:gsLst>
              <a:lin ang="21594000" scaled="0"/>
            </a:gradFill>
            <a:ln w="25400" cap="flat" cmpd="sng" algn="ctr">
              <a:noFill/>
              <a:prstDash val="solid"/>
            </a:ln>
            <a:effectLst/>
          </p:spPr>
          <p:txBody>
            <a:bodyPr rtlCol="0" anchor="ctr"/>
            <a:lstStyle/>
            <a:p>
              <a:pPr algn="ctr" defTabSz="1219170" fontAlgn="auto">
                <a:spcBef>
                  <a:spcPts val="0"/>
                </a:spcBef>
                <a:spcAft>
                  <a:spcPts val="0"/>
                </a:spcAft>
                <a:defRPr/>
              </a:pPr>
              <a:endParaRPr lang="zh-CN" altLang="en-US" sz="2400" kern="0">
                <a:solidFill>
                  <a:sysClr val="window" lastClr="FFFFFF"/>
                </a:solidFill>
                <a:latin typeface="Calibri"/>
                <a:ea typeface="宋体"/>
              </a:endParaRPr>
            </a:p>
          </p:txBody>
        </p:sp>
      </p:grpSp>
      <p:sp>
        <p:nvSpPr>
          <p:cNvPr id="66" name="Freeform 6"/>
          <p:cNvSpPr>
            <a:spLocks noEditPoints="1"/>
          </p:cNvSpPr>
          <p:nvPr/>
        </p:nvSpPr>
        <p:spPr bwMode="auto">
          <a:xfrm>
            <a:off x="4885061" y="2076861"/>
            <a:ext cx="377223" cy="489817"/>
          </a:xfrm>
          <a:custGeom>
            <a:avLst/>
            <a:gdLst>
              <a:gd name="T0" fmla="*/ 33 w 251"/>
              <a:gd name="T1" fmla="*/ 298 h 326"/>
              <a:gd name="T2" fmla="*/ 26 w 251"/>
              <a:gd name="T3" fmla="*/ 180 h 326"/>
              <a:gd name="T4" fmla="*/ 44 w 251"/>
              <a:gd name="T5" fmla="*/ 150 h 326"/>
              <a:gd name="T6" fmla="*/ 77 w 251"/>
              <a:gd name="T7" fmla="*/ 141 h 326"/>
              <a:gd name="T8" fmla="*/ 83 w 251"/>
              <a:gd name="T9" fmla="*/ 170 h 326"/>
              <a:gd name="T10" fmla="*/ 76 w 251"/>
              <a:gd name="T11" fmla="*/ 178 h 326"/>
              <a:gd name="T12" fmla="*/ 54 w 251"/>
              <a:gd name="T13" fmla="*/ 197 h 326"/>
              <a:gd name="T14" fmla="*/ 45 w 251"/>
              <a:gd name="T15" fmla="*/ 298 h 326"/>
              <a:gd name="T16" fmla="*/ 58 w 251"/>
              <a:gd name="T17" fmla="*/ 297 h 326"/>
              <a:gd name="T18" fmla="*/ 198 w 251"/>
              <a:gd name="T19" fmla="*/ 210 h 326"/>
              <a:gd name="T20" fmla="*/ 82 w 251"/>
              <a:gd name="T21" fmla="*/ 92 h 326"/>
              <a:gd name="T22" fmla="*/ 134 w 251"/>
              <a:gd name="T23" fmla="*/ 47 h 326"/>
              <a:gd name="T24" fmla="*/ 164 w 251"/>
              <a:gd name="T25" fmla="*/ 92 h 326"/>
              <a:gd name="T26" fmla="*/ 171 w 251"/>
              <a:gd name="T27" fmla="*/ 25 h 326"/>
              <a:gd name="T28" fmla="*/ 75 w 251"/>
              <a:gd name="T29" fmla="*/ 21 h 326"/>
              <a:gd name="T30" fmla="*/ 82 w 251"/>
              <a:gd name="T31" fmla="*/ 92 h 326"/>
              <a:gd name="T32" fmla="*/ 215 w 251"/>
              <a:gd name="T33" fmla="*/ 311 h 326"/>
              <a:gd name="T34" fmla="*/ 49 w 251"/>
              <a:gd name="T35" fmla="*/ 326 h 326"/>
              <a:gd name="T36" fmla="*/ 225 w 251"/>
              <a:gd name="T37" fmla="*/ 180 h 326"/>
              <a:gd name="T38" fmla="*/ 218 w 251"/>
              <a:gd name="T39" fmla="*/ 298 h 326"/>
              <a:gd name="T40" fmla="*/ 211 w 251"/>
              <a:gd name="T41" fmla="*/ 206 h 326"/>
              <a:gd name="T42" fmla="*/ 167 w 251"/>
              <a:gd name="T43" fmla="*/ 197 h 326"/>
              <a:gd name="T44" fmla="*/ 177 w 251"/>
              <a:gd name="T45" fmla="*/ 177 h 326"/>
              <a:gd name="T46" fmla="*/ 179 w 251"/>
              <a:gd name="T47" fmla="*/ 171 h 326"/>
              <a:gd name="T48" fmla="*/ 208 w 251"/>
              <a:gd name="T49" fmla="*/ 149 h 326"/>
              <a:gd name="T50" fmla="*/ 211 w 251"/>
              <a:gd name="T51" fmla="*/ 152 h 326"/>
              <a:gd name="T52" fmla="*/ 225 w 251"/>
              <a:gd name="T53" fmla="*/ 180 h 326"/>
              <a:gd name="T54" fmla="*/ 172 w 251"/>
              <a:gd name="T55" fmla="*/ 178 h 326"/>
              <a:gd name="T56" fmla="*/ 164 w 251"/>
              <a:gd name="T57" fmla="*/ 165 h 326"/>
              <a:gd name="T58" fmla="*/ 174 w 251"/>
              <a:gd name="T59" fmla="*/ 141 h 326"/>
              <a:gd name="T60" fmla="*/ 155 w 251"/>
              <a:gd name="T61" fmla="*/ 145 h 326"/>
              <a:gd name="T62" fmla="*/ 162 w 251"/>
              <a:gd name="T63" fmla="*/ 197 h 326"/>
              <a:gd name="T64" fmla="*/ 78 w 251"/>
              <a:gd name="T65" fmla="*/ 166 h 326"/>
              <a:gd name="T66" fmla="*/ 90 w 251"/>
              <a:gd name="T67" fmla="*/ 168 h 326"/>
              <a:gd name="T68" fmla="*/ 91 w 251"/>
              <a:gd name="T69" fmla="*/ 197 h 326"/>
              <a:gd name="T70" fmla="*/ 96 w 251"/>
              <a:gd name="T71" fmla="*/ 145 h 326"/>
              <a:gd name="T72" fmla="*/ 79 w 251"/>
              <a:gd name="T73" fmla="*/ 141 h 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51" h="326">
                <a:moveTo>
                  <a:pt x="45" y="298"/>
                </a:moveTo>
                <a:cubicBezTo>
                  <a:pt x="33" y="298"/>
                  <a:pt x="33" y="298"/>
                  <a:pt x="33" y="298"/>
                </a:cubicBezTo>
                <a:cubicBezTo>
                  <a:pt x="4" y="298"/>
                  <a:pt x="0" y="279"/>
                  <a:pt x="7" y="253"/>
                </a:cubicBezTo>
                <a:cubicBezTo>
                  <a:pt x="26" y="180"/>
                  <a:pt x="26" y="180"/>
                  <a:pt x="26" y="180"/>
                </a:cubicBezTo>
                <a:cubicBezTo>
                  <a:pt x="29" y="168"/>
                  <a:pt x="35" y="158"/>
                  <a:pt x="42" y="151"/>
                </a:cubicBezTo>
                <a:cubicBezTo>
                  <a:pt x="44" y="150"/>
                  <a:pt x="44" y="150"/>
                  <a:pt x="44" y="150"/>
                </a:cubicBezTo>
                <a:cubicBezTo>
                  <a:pt x="45" y="149"/>
                  <a:pt x="45" y="149"/>
                  <a:pt x="45" y="149"/>
                </a:cubicBezTo>
                <a:cubicBezTo>
                  <a:pt x="77" y="141"/>
                  <a:pt x="77" y="141"/>
                  <a:pt x="77" y="141"/>
                </a:cubicBezTo>
                <a:cubicBezTo>
                  <a:pt x="74" y="171"/>
                  <a:pt x="74" y="171"/>
                  <a:pt x="74" y="171"/>
                </a:cubicBezTo>
                <a:cubicBezTo>
                  <a:pt x="83" y="170"/>
                  <a:pt x="83" y="170"/>
                  <a:pt x="83" y="170"/>
                </a:cubicBezTo>
                <a:cubicBezTo>
                  <a:pt x="76" y="177"/>
                  <a:pt x="76" y="177"/>
                  <a:pt x="76" y="177"/>
                </a:cubicBezTo>
                <a:cubicBezTo>
                  <a:pt x="76" y="178"/>
                  <a:pt x="76" y="178"/>
                  <a:pt x="76" y="178"/>
                </a:cubicBezTo>
                <a:cubicBezTo>
                  <a:pt x="77" y="178"/>
                  <a:pt x="81" y="186"/>
                  <a:pt x="87" y="197"/>
                </a:cubicBezTo>
                <a:cubicBezTo>
                  <a:pt x="54" y="197"/>
                  <a:pt x="54" y="197"/>
                  <a:pt x="54" y="197"/>
                </a:cubicBezTo>
                <a:cubicBezTo>
                  <a:pt x="45" y="206"/>
                  <a:pt x="45" y="206"/>
                  <a:pt x="45" y="206"/>
                </a:cubicBezTo>
                <a:cubicBezTo>
                  <a:pt x="45" y="298"/>
                  <a:pt x="45" y="298"/>
                  <a:pt x="45" y="298"/>
                </a:cubicBezTo>
                <a:close/>
                <a:moveTo>
                  <a:pt x="58" y="210"/>
                </a:moveTo>
                <a:cubicBezTo>
                  <a:pt x="58" y="297"/>
                  <a:pt x="58" y="297"/>
                  <a:pt x="58" y="297"/>
                </a:cubicBezTo>
                <a:cubicBezTo>
                  <a:pt x="198" y="297"/>
                  <a:pt x="198" y="297"/>
                  <a:pt x="198" y="297"/>
                </a:cubicBezTo>
                <a:cubicBezTo>
                  <a:pt x="198" y="210"/>
                  <a:pt x="198" y="210"/>
                  <a:pt x="198" y="210"/>
                </a:cubicBezTo>
                <a:cubicBezTo>
                  <a:pt x="58" y="210"/>
                  <a:pt x="58" y="210"/>
                  <a:pt x="58" y="210"/>
                </a:cubicBezTo>
                <a:close/>
                <a:moveTo>
                  <a:pt x="82" y="92"/>
                </a:moveTo>
                <a:cubicBezTo>
                  <a:pt x="80" y="74"/>
                  <a:pt x="79" y="66"/>
                  <a:pt x="85" y="48"/>
                </a:cubicBezTo>
                <a:cubicBezTo>
                  <a:pt x="96" y="56"/>
                  <a:pt x="123" y="52"/>
                  <a:pt x="134" y="47"/>
                </a:cubicBezTo>
                <a:cubicBezTo>
                  <a:pt x="140" y="56"/>
                  <a:pt x="151" y="58"/>
                  <a:pt x="161" y="55"/>
                </a:cubicBezTo>
                <a:cubicBezTo>
                  <a:pt x="164" y="70"/>
                  <a:pt x="164" y="72"/>
                  <a:pt x="164" y="92"/>
                </a:cubicBezTo>
                <a:cubicBezTo>
                  <a:pt x="164" y="92"/>
                  <a:pt x="175" y="82"/>
                  <a:pt x="177" y="74"/>
                </a:cubicBezTo>
                <a:cubicBezTo>
                  <a:pt x="179" y="65"/>
                  <a:pt x="175" y="32"/>
                  <a:pt x="171" y="25"/>
                </a:cubicBezTo>
                <a:cubicBezTo>
                  <a:pt x="167" y="14"/>
                  <a:pt x="154" y="6"/>
                  <a:pt x="132" y="9"/>
                </a:cubicBezTo>
                <a:cubicBezTo>
                  <a:pt x="111" y="0"/>
                  <a:pt x="86" y="9"/>
                  <a:pt x="75" y="21"/>
                </a:cubicBezTo>
                <a:cubicBezTo>
                  <a:pt x="71" y="27"/>
                  <a:pt x="65" y="74"/>
                  <a:pt x="70" y="81"/>
                </a:cubicBezTo>
                <a:cubicBezTo>
                  <a:pt x="76" y="88"/>
                  <a:pt x="82" y="92"/>
                  <a:pt x="82" y="92"/>
                </a:cubicBezTo>
                <a:close/>
                <a:moveTo>
                  <a:pt x="40" y="311"/>
                </a:moveTo>
                <a:cubicBezTo>
                  <a:pt x="215" y="311"/>
                  <a:pt x="215" y="311"/>
                  <a:pt x="215" y="311"/>
                </a:cubicBezTo>
                <a:cubicBezTo>
                  <a:pt x="205" y="326"/>
                  <a:pt x="205" y="326"/>
                  <a:pt x="205" y="326"/>
                </a:cubicBezTo>
                <a:cubicBezTo>
                  <a:pt x="49" y="326"/>
                  <a:pt x="49" y="326"/>
                  <a:pt x="49" y="326"/>
                </a:cubicBezTo>
                <a:cubicBezTo>
                  <a:pt x="40" y="311"/>
                  <a:pt x="40" y="311"/>
                  <a:pt x="40" y="311"/>
                </a:cubicBezTo>
                <a:close/>
                <a:moveTo>
                  <a:pt x="225" y="180"/>
                </a:moveTo>
                <a:cubicBezTo>
                  <a:pt x="244" y="253"/>
                  <a:pt x="244" y="253"/>
                  <a:pt x="244" y="253"/>
                </a:cubicBezTo>
                <a:cubicBezTo>
                  <a:pt x="251" y="279"/>
                  <a:pt x="248" y="298"/>
                  <a:pt x="218" y="298"/>
                </a:cubicBezTo>
                <a:cubicBezTo>
                  <a:pt x="211" y="298"/>
                  <a:pt x="211" y="298"/>
                  <a:pt x="211" y="298"/>
                </a:cubicBezTo>
                <a:cubicBezTo>
                  <a:pt x="211" y="206"/>
                  <a:pt x="211" y="206"/>
                  <a:pt x="211" y="206"/>
                </a:cubicBezTo>
                <a:cubicBezTo>
                  <a:pt x="201" y="197"/>
                  <a:pt x="201" y="197"/>
                  <a:pt x="201" y="197"/>
                </a:cubicBezTo>
                <a:cubicBezTo>
                  <a:pt x="167" y="197"/>
                  <a:pt x="167" y="197"/>
                  <a:pt x="167" y="197"/>
                </a:cubicBezTo>
                <a:cubicBezTo>
                  <a:pt x="172" y="186"/>
                  <a:pt x="177" y="178"/>
                  <a:pt x="177" y="178"/>
                </a:cubicBezTo>
                <a:cubicBezTo>
                  <a:pt x="177" y="177"/>
                  <a:pt x="177" y="177"/>
                  <a:pt x="177" y="177"/>
                </a:cubicBezTo>
                <a:cubicBezTo>
                  <a:pt x="170" y="170"/>
                  <a:pt x="170" y="170"/>
                  <a:pt x="170" y="170"/>
                </a:cubicBezTo>
                <a:cubicBezTo>
                  <a:pt x="179" y="171"/>
                  <a:pt x="179" y="171"/>
                  <a:pt x="179" y="171"/>
                </a:cubicBezTo>
                <a:cubicBezTo>
                  <a:pt x="177" y="142"/>
                  <a:pt x="177" y="142"/>
                  <a:pt x="177" y="142"/>
                </a:cubicBezTo>
                <a:cubicBezTo>
                  <a:pt x="208" y="149"/>
                  <a:pt x="208" y="149"/>
                  <a:pt x="208" y="149"/>
                </a:cubicBezTo>
                <a:cubicBezTo>
                  <a:pt x="210" y="150"/>
                  <a:pt x="210" y="150"/>
                  <a:pt x="210" y="150"/>
                </a:cubicBezTo>
                <a:cubicBezTo>
                  <a:pt x="211" y="152"/>
                  <a:pt x="211" y="152"/>
                  <a:pt x="211" y="152"/>
                </a:cubicBezTo>
                <a:cubicBezTo>
                  <a:pt x="218" y="160"/>
                  <a:pt x="222" y="170"/>
                  <a:pt x="224" y="180"/>
                </a:cubicBezTo>
                <a:cubicBezTo>
                  <a:pt x="225" y="180"/>
                  <a:pt x="225" y="180"/>
                  <a:pt x="225" y="180"/>
                </a:cubicBezTo>
                <a:close/>
                <a:moveTo>
                  <a:pt x="162" y="197"/>
                </a:moveTo>
                <a:cubicBezTo>
                  <a:pt x="167" y="188"/>
                  <a:pt x="171" y="181"/>
                  <a:pt x="172" y="178"/>
                </a:cubicBezTo>
                <a:cubicBezTo>
                  <a:pt x="163" y="168"/>
                  <a:pt x="163" y="168"/>
                  <a:pt x="163" y="168"/>
                </a:cubicBezTo>
                <a:cubicBezTo>
                  <a:pt x="164" y="165"/>
                  <a:pt x="164" y="165"/>
                  <a:pt x="164" y="165"/>
                </a:cubicBezTo>
                <a:cubicBezTo>
                  <a:pt x="175" y="166"/>
                  <a:pt x="175" y="166"/>
                  <a:pt x="175" y="166"/>
                </a:cubicBezTo>
                <a:cubicBezTo>
                  <a:pt x="174" y="141"/>
                  <a:pt x="174" y="141"/>
                  <a:pt x="174" y="141"/>
                </a:cubicBezTo>
                <a:cubicBezTo>
                  <a:pt x="164" y="138"/>
                  <a:pt x="164" y="138"/>
                  <a:pt x="164" y="138"/>
                </a:cubicBezTo>
                <a:cubicBezTo>
                  <a:pt x="155" y="145"/>
                  <a:pt x="155" y="145"/>
                  <a:pt x="155" y="145"/>
                </a:cubicBezTo>
                <a:cubicBezTo>
                  <a:pt x="133" y="197"/>
                  <a:pt x="133" y="197"/>
                  <a:pt x="133" y="197"/>
                </a:cubicBezTo>
                <a:cubicBezTo>
                  <a:pt x="162" y="197"/>
                  <a:pt x="162" y="197"/>
                  <a:pt x="162" y="197"/>
                </a:cubicBezTo>
                <a:close/>
                <a:moveTo>
                  <a:pt x="79" y="141"/>
                </a:moveTo>
                <a:cubicBezTo>
                  <a:pt x="78" y="166"/>
                  <a:pt x="78" y="166"/>
                  <a:pt x="78" y="166"/>
                </a:cubicBezTo>
                <a:cubicBezTo>
                  <a:pt x="89" y="165"/>
                  <a:pt x="89" y="165"/>
                  <a:pt x="89" y="165"/>
                </a:cubicBezTo>
                <a:cubicBezTo>
                  <a:pt x="90" y="168"/>
                  <a:pt x="90" y="168"/>
                  <a:pt x="90" y="168"/>
                </a:cubicBezTo>
                <a:cubicBezTo>
                  <a:pt x="81" y="178"/>
                  <a:pt x="81" y="178"/>
                  <a:pt x="81" y="178"/>
                </a:cubicBezTo>
                <a:cubicBezTo>
                  <a:pt x="82" y="181"/>
                  <a:pt x="86" y="188"/>
                  <a:pt x="91" y="197"/>
                </a:cubicBezTo>
                <a:cubicBezTo>
                  <a:pt x="121" y="197"/>
                  <a:pt x="121" y="197"/>
                  <a:pt x="121" y="197"/>
                </a:cubicBezTo>
                <a:cubicBezTo>
                  <a:pt x="96" y="145"/>
                  <a:pt x="96" y="145"/>
                  <a:pt x="96" y="145"/>
                </a:cubicBezTo>
                <a:cubicBezTo>
                  <a:pt x="88" y="138"/>
                  <a:pt x="88" y="138"/>
                  <a:pt x="88" y="138"/>
                </a:cubicBezTo>
                <a:lnTo>
                  <a:pt x="79" y="141"/>
                </a:lnTo>
                <a:close/>
              </a:path>
            </a:pathLst>
          </a:custGeom>
          <a:solidFill>
            <a:sysClr val="window" lastClr="FFFFFF"/>
          </a:solidFill>
          <a:ln>
            <a:noFill/>
          </a:ln>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zh-CN" altLang="en-US" sz="2400" kern="0">
              <a:solidFill>
                <a:sysClr val="windowText" lastClr="000000"/>
              </a:solidFill>
            </a:endParaRPr>
          </a:p>
        </p:txBody>
      </p:sp>
      <p:sp>
        <p:nvSpPr>
          <p:cNvPr id="67" name="Freeform 11"/>
          <p:cNvSpPr>
            <a:spLocks noEditPoints="1"/>
          </p:cNvSpPr>
          <p:nvPr/>
        </p:nvSpPr>
        <p:spPr bwMode="auto">
          <a:xfrm>
            <a:off x="4839694" y="3332427"/>
            <a:ext cx="467956" cy="384751"/>
          </a:xfrm>
          <a:custGeom>
            <a:avLst/>
            <a:gdLst>
              <a:gd name="T0" fmla="*/ 99 w 355"/>
              <a:gd name="T1" fmla="*/ 172 h 292"/>
              <a:gd name="T2" fmla="*/ 58 w 355"/>
              <a:gd name="T3" fmla="*/ 191 h 292"/>
              <a:gd name="T4" fmla="*/ 0 w 355"/>
              <a:gd name="T5" fmla="*/ 155 h 292"/>
              <a:gd name="T6" fmla="*/ 56 w 355"/>
              <a:gd name="T7" fmla="*/ 76 h 292"/>
              <a:gd name="T8" fmla="*/ 65 w 355"/>
              <a:gd name="T9" fmla="*/ 76 h 292"/>
              <a:gd name="T10" fmla="*/ 100 w 355"/>
              <a:gd name="T11" fmla="*/ 73 h 292"/>
              <a:gd name="T12" fmla="*/ 134 w 355"/>
              <a:gd name="T13" fmla="*/ 80 h 292"/>
              <a:gd name="T14" fmla="*/ 321 w 355"/>
              <a:gd name="T15" fmla="*/ 80 h 292"/>
              <a:gd name="T16" fmla="*/ 134 w 355"/>
              <a:gd name="T17" fmla="*/ 132 h 292"/>
              <a:gd name="T18" fmla="*/ 330 w 355"/>
              <a:gd name="T19" fmla="*/ 214 h 292"/>
              <a:gd name="T20" fmla="*/ 355 w 355"/>
              <a:gd name="T21" fmla="*/ 80 h 292"/>
              <a:gd name="T22" fmla="*/ 234 w 355"/>
              <a:gd name="T23" fmla="*/ 162 h 292"/>
              <a:gd name="T24" fmla="*/ 240 w 355"/>
              <a:gd name="T25" fmla="*/ 180 h 292"/>
              <a:gd name="T26" fmla="*/ 226 w 355"/>
              <a:gd name="T27" fmla="*/ 95 h 292"/>
              <a:gd name="T28" fmla="*/ 223 w 355"/>
              <a:gd name="T29" fmla="*/ 114 h 292"/>
              <a:gd name="T30" fmla="*/ 195 w 355"/>
              <a:gd name="T31" fmla="*/ 130 h 292"/>
              <a:gd name="T32" fmla="*/ 176 w 355"/>
              <a:gd name="T33" fmla="*/ 142 h 292"/>
              <a:gd name="T34" fmla="*/ 182 w 355"/>
              <a:gd name="T35" fmla="*/ 165 h 292"/>
              <a:gd name="T36" fmla="*/ 232 w 355"/>
              <a:gd name="T37" fmla="*/ 156 h 292"/>
              <a:gd name="T38" fmla="*/ 254 w 355"/>
              <a:gd name="T39" fmla="*/ 110 h 292"/>
              <a:gd name="T40" fmla="*/ 179 w 355"/>
              <a:gd name="T41" fmla="*/ 172 h 292"/>
              <a:gd name="T42" fmla="*/ 167 w 355"/>
              <a:gd name="T43" fmla="*/ 180 h 292"/>
              <a:gd name="T44" fmla="*/ 173 w 355"/>
              <a:gd name="T45" fmla="*/ 180 h 292"/>
              <a:gd name="T46" fmla="*/ 195 w 355"/>
              <a:gd name="T47" fmla="*/ 171 h 292"/>
              <a:gd name="T48" fmla="*/ 200 w 355"/>
              <a:gd name="T49" fmla="*/ 180 h 292"/>
              <a:gd name="T50" fmla="*/ 207 w 355"/>
              <a:gd name="T51" fmla="*/ 180 h 292"/>
              <a:gd name="T52" fmla="*/ 218 w 355"/>
              <a:gd name="T53" fmla="*/ 165 h 292"/>
              <a:gd name="T54" fmla="*/ 223 w 355"/>
              <a:gd name="T55" fmla="*/ 167 h 292"/>
              <a:gd name="T56" fmla="*/ 285 w 355"/>
              <a:gd name="T57" fmla="*/ 123 h 292"/>
              <a:gd name="T58" fmla="*/ 313 w 355"/>
              <a:gd name="T59" fmla="*/ 162 h 292"/>
              <a:gd name="T60" fmla="*/ 285 w 355"/>
              <a:gd name="T61" fmla="*/ 181 h 292"/>
              <a:gd name="T62" fmla="*/ 256 w 355"/>
              <a:gd name="T63" fmla="*/ 148 h 292"/>
              <a:gd name="T64" fmla="*/ 280 w 355"/>
              <a:gd name="T65" fmla="*/ 126 h 292"/>
              <a:gd name="T66" fmla="*/ 284 w 355"/>
              <a:gd name="T67" fmla="*/ 123 h 292"/>
              <a:gd name="T68" fmla="*/ 306 w 355"/>
              <a:gd name="T69" fmla="*/ 162 h 292"/>
              <a:gd name="T70" fmla="*/ 285 w 355"/>
              <a:gd name="T71" fmla="*/ 176 h 292"/>
              <a:gd name="T72" fmla="*/ 294 w 355"/>
              <a:gd name="T73" fmla="*/ 130 h 292"/>
              <a:gd name="T74" fmla="*/ 301 w 355"/>
              <a:gd name="T75" fmla="*/ 134 h 292"/>
              <a:gd name="T76" fmla="*/ 274 w 355"/>
              <a:gd name="T77" fmla="*/ 173 h 292"/>
              <a:gd name="T78" fmla="*/ 274 w 355"/>
              <a:gd name="T79" fmla="*/ 173 h 292"/>
              <a:gd name="T80" fmla="*/ 309 w 355"/>
              <a:gd name="T81" fmla="*/ 152 h 292"/>
              <a:gd name="T82" fmla="*/ 265 w 355"/>
              <a:gd name="T83" fmla="*/ 165 h 292"/>
              <a:gd name="T84" fmla="*/ 264 w 355"/>
              <a:gd name="T85" fmla="*/ 163 h 292"/>
              <a:gd name="T86" fmla="*/ 264 w 355"/>
              <a:gd name="T87" fmla="*/ 163 h 292"/>
              <a:gd name="T88" fmla="*/ 307 w 355"/>
              <a:gd name="T89" fmla="*/ 143 h 292"/>
              <a:gd name="T90" fmla="*/ 262 w 355"/>
              <a:gd name="T91" fmla="*/ 157 h 292"/>
              <a:gd name="T92" fmla="*/ 288 w 355"/>
              <a:gd name="T93" fmla="*/ 149 h 292"/>
              <a:gd name="T94" fmla="*/ 288 w 355"/>
              <a:gd name="T95" fmla="*/ 149 h 292"/>
              <a:gd name="T96" fmla="*/ 267 w 355"/>
              <a:gd name="T97" fmla="*/ 152 h 292"/>
              <a:gd name="T98" fmla="*/ 303 w 355"/>
              <a:gd name="T99" fmla="*/ 136 h 292"/>
              <a:gd name="T100" fmla="*/ 286 w 355"/>
              <a:gd name="T101" fmla="*/ 128 h 292"/>
              <a:gd name="T102" fmla="*/ 258 w 355"/>
              <a:gd name="T103" fmla="*/ 123 h 292"/>
              <a:gd name="T104" fmla="*/ 278 w 355"/>
              <a:gd name="T105" fmla="*/ 140 h 292"/>
              <a:gd name="T106" fmla="*/ 251 w 355"/>
              <a:gd name="T107" fmla="*/ 137 h 292"/>
              <a:gd name="T108" fmla="*/ 257 w 355"/>
              <a:gd name="T109" fmla="*/ 135 h 292"/>
              <a:gd name="T110" fmla="*/ 282 w 355"/>
              <a:gd name="T111" fmla="*/ 285 h 292"/>
              <a:gd name="T112" fmla="*/ 210 w 355"/>
              <a:gd name="T113" fmla="*/ 253 h 292"/>
              <a:gd name="T114" fmla="*/ 227 w 355"/>
              <a:gd name="T115" fmla="*/ 226 h 292"/>
              <a:gd name="T116" fmla="*/ 227 w 355"/>
              <a:gd name="T117" fmla="*/ 226 h 292"/>
              <a:gd name="T118" fmla="*/ 78 w 355"/>
              <a:gd name="T119" fmla="*/ 45 h 2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55" h="292">
                <a:moveTo>
                  <a:pt x="165" y="123"/>
                </a:moveTo>
                <a:cubicBezTo>
                  <a:pt x="159" y="133"/>
                  <a:pt x="159" y="133"/>
                  <a:pt x="159" y="133"/>
                </a:cubicBezTo>
                <a:cubicBezTo>
                  <a:pt x="105" y="116"/>
                  <a:pt x="105" y="116"/>
                  <a:pt x="105" y="116"/>
                </a:cubicBezTo>
                <a:cubicBezTo>
                  <a:pt x="99" y="172"/>
                  <a:pt x="99" y="172"/>
                  <a:pt x="99" y="172"/>
                </a:cubicBezTo>
                <a:cubicBezTo>
                  <a:pt x="101" y="212"/>
                  <a:pt x="97" y="252"/>
                  <a:pt x="99" y="292"/>
                </a:cubicBezTo>
                <a:cubicBezTo>
                  <a:pt x="88" y="292"/>
                  <a:pt x="84" y="292"/>
                  <a:pt x="73" y="292"/>
                </a:cubicBezTo>
                <a:cubicBezTo>
                  <a:pt x="71" y="258"/>
                  <a:pt x="67" y="224"/>
                  <a:pt x="65" y="191"/>
                </a:cubicBezTo>
                <a:cubicBezTo>
                  <a:pt x="60" y="191"/>
                  <a:pt x="63" y="191"/>
                  <a:pt x="58" y="191"/>
                </a:cubicBezTo>
                <a:cubicBezTo>
                  <a:pt x="56" y="224"/>
                  <a:pt x="49" y="258"/>
                  <a:pt x="48" y="292"/>
                </a:cubicBezTo>
                <a:cubicBezTo>
                  <a:pt x="37" y="292"/>
                  <a:pt x="32" y="292"/>
                  <a:pt x="21" y="292"/>
                </a:cubicBezTo>
                <a:cubicBezTo>
                  <a:pt x="24" y="252"/>
                  <a:pt x="20" y="212"/>
                  <a:pt x="22" y="172"/>
                </a:cubicBezTo>
                <a:cubicBezTo>
                  <a:pt x="15" y="167"/>
                  <a:pt x="7" y="161"/>
                  <a:pt x="0" y="155"/>
                </a:cubicBezTo>
                <a:cubicBezTo>
                  <a:pt x="3" y="127"/>
                  <a:pt x="7" y="99"/>
                  <a:pt x="17" y="73"/>
                </a:cubicBezTo>
                <a:cubicBezTo>
                  <a:pt x="23" y="73"/>
                  <a:pt x="29" y="73"/>
                  <a:pt x="35" y="73"/>
                </a:cubicBezTo>
                <a:cubicBezTo>
                  <a:pt x="52" y="101"/>
                  <a:pt x="52" y="101"/>
                  <a:pt x="52" y="101"/>
                </a:cubicBezTo>
                <a:cubicBezTo>
                  <a:pt x="56" y="76"/>
                  <a:pt x="56" y="76"/>
                  <a:pt x="56" y="76"/>
                </a:cubicBezTo>
                <a:cubicBezTo>
                  <a:pt x="55" y="76"/>
                  <a:pt x="55" y="76"/>
                  <a:pt x="55" y="76"/>
                </a:cubicBezTo>
                <a:cubicBezTo>
                  <a:pt x="55" y="69"/>
                  <a:pt x="55" y="69"/>
                  <a:pt x="55" y="69"/>
                </a:cubicBezTo>
                <a:cubicBezTo>
                  <a:pt x="65" y="69"/>
                  <a:pt x="65" y="69"/>
                  <a:pt x="65" y="69"/>
                </a:cubicBezTo>
                <a:cubicBezTo>
                  <a:pt x="65" y="76"/>
                  <a:pt x="65" y="76"/>
                  <a:pt x="65" y="76"/>
                </a:cubicBezTo>
                <a:cubicBezTo>
                  <a:pt x="64" y="76"/>
                  <a:pt x="64" y="76"/>
                  <a:pt x="64" y="76"/>
                </a:cubicBezTo>
                <a:cubicBezTo>
                  <a:pt x="70" y="101"/>
                  <a:pt x="70" y="101"/>
                  <a:pt x="70" y="101"/>
                </a:cubicBezTo>
                <a:cubicBezTo>
                  <a:pt x="85" y="73"/>
                  <a:pt x="85" y="73"/>
                  <a:pt x="85" y="73"/>
                </a:cubicBezTo>
                <a:cubicBezTo>
                  <a:pt x="90" y="73"/>
                  <a:pt x="95" y="73"/>
                  <a:pt x="100" y="73"/>
                </a:cubicBezTo>
                <a:cubicBezTo>
                  <a:pt x="126" y="90"/>
                  <a:pt x="135" y="92"/>
                  <a:pt x="165" y="123"/>
                </a:cubicBezTo>
                <a:close/>
                <a:moveTo>
                  <a:pt x="120" y="46"/>
                </a:moveTo>
                <a:cubicBezTo>
                  <a:pt x="120" y="80"/>
                  <a:pt x="120" y="80"/>
                  <a:pt x="120" y="80"/>
                </a:cubicBezTo>
                <a:cubicBezTo>
                  <a:pt x="134" y="80"/>
                  <a:pt x="134" y="80"/>
                  <a:pt x="134" y="80"/>
                </a:cubicBezTo>
                <a:cubicBezTo>
                  <a:pt x="134" y="87"/>
                  <a:pt x="134" y="87"/>
                  <a:pt x="134" y="87"/>
                </a:cubicBezTo>
                <a:cubicBezTo>
                  <a:pt x="151" y="100"/>
                  <a:pt x="151" y="100"/>
                  <a:pt x="151" y="100"/>
                </a:cubicBezTo>
                <a:cubicBezTo>
                  <a:pt x="151" y="80"/>
                  <a:pt x="151" y="80"/>
                  <a:pt x="151" y="80"/>
                </a:cubicBezTo>
                <a:cubicBezTo>
                  <a:pt x="321" y="80"/>
                  <a:pt x="321" y="80"/>
                  <a:pt x="321" y="80"/>
                </a:cubicBezTo>
                <a:cubicBezTo>
                  <a:pt x="321" y="196"/>
                  <a:pt x="321" y="196"/>
                  <a:pt x="321" y="196"/>
                </a:cubicBezTo>
                <a:cubicBezTo>
                  <a:pt x="151" y="196"/>
                  <a:pt x="151" y="196"/>
                  <a:pt x="151" y="196"/>
                </a:cubicBezTo>
                <a:cubicBezTo>
                  <a:pt x="151" y="137"/>
                  <a:pt x="151" y="137"/>
                  <a:pt x="151" y="137"/>
                </a:cubicBezTo>
                <a:cubicBezTo>
                  <a:pt x="134" y="132"/>
                  <a:pt x="134" y="132"/>
                  <a:pt x="134" y="132"/>
                </a:cubicBezTo>
                <a:cubicBezTo>
                  <a:pt x="134" y="205"/>
                  <a:pt x="134" y="205"/>
                  <a:pt x="134" y="205"/>
                </a:cubicBezTo>
                <a:cubicBezTo>
                  <a:pt x="134" y="214"/>
                  <a:pt x="134" y="214"/>
                  <a:pt x="134" y="214"/>
                </a:cubicBezTo>
                <a:cubicBezTo>
                  <a:pt x="142" y="214"/>
                  <a:pt x="142" y="214"/>
                  <a:pt x="142" y="214"/>
                </a:cubicBezTo>
                <a:cubicBezTo>
                  <a:pt x="330" y="214"/>
                  <a:pt x="330" y="214"/>
                  <a:pt x="330" y="214"/>
                </a:cubicBezTo>
                <a:cubicBezTo>
                  <a:pt x="338" y="214"/>
                  <a:pt x="338" y="214"/>
                  <a:pt x="338" y="214"/>
                </a:cubicBezTo>
                <a:cubicBezTo>
                  <a:pt x="338" y="205"/>
                  <a:pt x="338" y="205"/>
                  <a:pt x="338" y="205"/>
                </a:cubicBezTo>
                <a:cubicBezTo>
                  <a:pt x="338" y="80"/>
                  <a:pt x="338" y="80"/>
                  <a:pt x="338" y="80"/>
                </a:cubicBezTo>
                <a:cubicBezTo>
                  <a:pt x="355" y="80"/>
                  <a:pt x="355" y="80"/>
                  <a:pt x="355" y="80"/>
                </a:cubicBezTo>
                <a:cubicBezTo>
                  <a:pt x="355" y="46"/>
                  <a:pt x="355" y="46"/>
                  <a:pt x="355" y="46"/>
                </a:cubicBezTo>
                <a:cubicBezTo>
                  <a:pt x="120" y="46"/>
                  <a:pt x="120" y="46"/>
                  <a:pt x="120" y="46"/>
                </a:cubicBezTo>
                <a:close/>
                <a:moveTo>
                  <a:pt x="234" y="180"/>
                </a:moveTo>
                <a:cubicBezTo>
                  <a:pt x="234" y="162"/>
                  <a:pt x="234" y="162"/>
                  <a:pt x="234" y="162"/>
                </a:cubicBezTo>
                <a:cubicBezTo>
                  <a:pt x="236" y="161"/>
                  <a:pt x="236" y="161"/>
                  <a:pt x="236" y="161"/>
                </a:cubicBezTo>
                <a:cubicBezTo>
                  <a:pt x="238" y="137"/>
                  <a:pt x="238" y="137"/>
                  <a:pt x="238" y="137"/>
                </a:cubicBezTo>
                <a:cubicBezTo>
                  <a:pt x="240" y="136"/>
                  <a:pt x="240" y="136"/>
                  <a:pt x="240" y="136"/>
                </a:cubicBezTo>
                <a:cubicBezTo>
                  <a:pt x="240" y="180"/>
                  <a:pt x="240" y="180"/>
                  <a:pt x="240" y="180"/>
                </a:cubicBezTo>
                <a:cubicBezTo>
                  <a:pt x="234" y="180"/>
                  <a:pt x="234" y="180"/>
                  <a:pt x="234" y="180"/>
                </a:cubicBezTo>
                <a:close/>
                <a:moveTo>
                  <a:pt x="263" y="94"/>
                </a:moveTo>
                <a:cubicBezTo>
                  <a:pt x="244" y="94"/>
                  <a:pt x="244" y="94"/>
                  <a:pt x="244" y="94"/>
                </a:cubicBezTo>
                <a:cubicBezTo>
                  <a:pt x="226" y="95"/>
                  <a:pt x="226" y="95"/>
                  <a:pt x="226" y="95"/>
                </a:cubicBezTo>
                <a:cubicBezTo>
                  <a:pt x="232" y="105"/>
                  <a:pt x="232" y="105"/>
                  <a:pt x="232" y="105"/>
                </a:cubicBezTo>
                <a:cubicBezTo>
                  <a:pt x="225" y="110"/>
                  <a:pt x="225" y="110"/>
                  <a:pt x="225" y="110"/>
                </a:cubicBezTo>
                <a:cubicBezTo>
                  <a:pt x="223" y="111"/>
                  <a:pt x="223" y="111"/>
                  <a:pt x="223" y="111"/>
                </a:cubicBezTo>
                <a:cubicBezTo>
                  <a:pt x="223" y="114"/>
                  <a:pt x="223" y="114"/>
                  <a:pt x="223" y="114"/>
                </a:cubicBezTo>
                <a:cubicBezTo>
                  <a:pt x="221" y="143"/>
                  <a:pt x="221" y="143"/>
                  <a:pt x="221" y="143"/>
                </a:cubicBezTo>
                <a:cubicBezTo>
                  <a:pt x="205" y="128"/>
                  <a:pt x="205" y="128"/>
                  <a:pt x="205" y="128"/>
                </a:cubicBezTo>
                <a:cubicBezTo>
                  <a:pt x="199" y="122"/>
                  <a:pt x="199" y="122"/>
                  <a:pt x="199" y="122"/>
                </a:cubicBezTo>
                <a:cubicBezTo>
                  <a:pt x="195" y="130"/>
                  <a:pt x="195" y="130"/>
                  <a:pt x="195" y="130"/>
                </a:cubicBezTo>
                <a:cubicBezTo>
                  <a:pt x="186" y="149"/>
                  <a:pt x="186" y="149"/>
                  <a:pt x="186" y="149"/>
                </a:cubicBezTo>
                <a:cubicBezTo>
                  <a:pt x="183" y="145"/>
                  <a:pt x="183" y="145"/>
                  <a:pt x="183" y="145"/>
                </a:cubicBezTo>
                <a:cubicBezTo>
                  <a:pt x="180" y="141"/>
                  <a:pt x="180" y="141"/>
                  <a:pt x="180" y="141"/>
                </a:cubicBezTo>
                <a:cubicBezTo>
                  <a:pt x="176" y="142"/>
                  <a:pt x="176" y="142"/>
                  <a:pt x="176" y="142"/>
                </a:cubicBezTo>
                <a:cubicBezTo>
                  <a:pt x="157" y="148"/>
                  <a:pt x="157" y="148"/>
                  <a:pt x="157" y="148"/>
                </a:cubicBezTo>
                <a:cubicBezTo>
                  <a:pt x="160" y="159"/>
                  <a:pt x="160" y="159"/>
                  <a:pt x="160" y="159"/>
                </a:cubicBezTo>
                <a:cubicBezTo>
                  <a:pt x="175" y="155"/>
                  <a:pt x="175" y="155"/>
                  <a:pt x="175" y="155"/>
                </a:cubicBezTo>
                <a:cubicBezTo>
                  <a:pt x="182" y="165"/>
                  <a:pt x="182" y="165"/>
                  <a:pt x="182" y="165"/>
                </a:cubicBezTo>
                <a:cubicBezTo>
                  <a:pt x="192" y="164"/>
                  <a:pt x="192" y="164"/>
                  <a:pt x="192" y="164"/>
                </a:cubicBezTo>
                <a:cubicBezTo>
                  <a:pt x="203" y="142"/>
                  <a:pt x="203" y="142"/>
                  <a:pt x="203" y="142"/>
                </a:cubicBezTo>
                <a:cubicBezTo>
                  <a:pt x="222" y="160"/>
                  <a:pt x="222" y="160"/>
                  <a:pt x="222" y="160"/>
                </a:cubicBezTo>
                <a:cubicBezTo>
                  <a:pt x="232" y="156"/>
                  <a:pt x="232" y="156"/>
                  <a:pt x="232" y="156"/>
                </a:cubicBezTo>
                <a:cubicBezTo>
                  <a:pt x="234" y="118"/>
                  <a:pt x="234" y="118"/>
                  <a:pt x="234" y="118"/>
                </a:cubicBezTo>
                <a:cubicBezTo>
                  <a:pt x="239" y="115"/>
                  <a:pt x="239" y="115"/>
                  <a:pt x="239" y="115"/>
                </a:cubicBezTo>
                <a:cubicBezTo>
                  <a:pt x="246" y="126"/>
                  <a:pt x="246" y="126"/>
                  <a:pt x="246" y="126"/>
                </a:cubicBezTo>
                <a:cubicBezTo>
                  <a:pt x="254" y="110"/>
                  <a:pt x="254" y="110"/>
                  <a:pt x="254" y="110"/>
                </a:cubicBezTo>
                <a:cubicBezTo>
                  <a:pt x="263" y="94"/>
                  <a:pt x="263" y="94"/>
                  <a:pt x="263" y="94"/>
                </a:cubicBezTo>
                <a:close/>
                <a:moveTo>
                  <a:pt x="178" y="180"/>
                </a:moveTo>
                <a:cubicBezTo>
                  <a:pt x="178" y="171"/>
                  <a:pt x="178" y="171"/>
                  <a:pt x="178" y="171"/>
                </a:cubicBezTo>
                <a:cubicBezTo>
                  <a:pt x="179" y="172"/>
                  <a:pt x="179" y="172"/>
                  <a:pt x="179" y="172"/>
                </a:cubicBezTo>
                <a:cubicBezTo>
                  <a:pt x="184" y="172"/>
                  <a:pt x="184" y="172"/>
                  <a:pt x="184" y="172"/>
                </a:cubicBezTo>
                <a:cubicBezTo>
                  <a:pt x="184" y="180"/>
                  <a:pt x="184" y="180"/>
                  <a:pt x="184" y="180"/>
                </a:cubicBezTo>
                <a:cubicBezTo>
                  <a:pt x="182" y="180"/>
                  <a:pt x="180" y="180"/>
                  <a:pt x="178" y="180"/>
                </a:cubicBezTo>
                <a:close/>
                <a:moveTo>
                  <a:pt x="167" y="180"/>
                </a:moveTo>
                <a:cubicBezTo>
                  <a:pt x="167" y="165"/>
                  <a:pt x="167" y="165"/>
                  <a:pt x="167" y="165"/>
                </a:cubicBezTo>
                <a:cubicBezTo>
                  <a:pt x="173" y="163"/>
                  <a:pt x="173" y="163"/>
                  <a:pt x="173" y="163"/>
                </a:cubicBezTo>
                <a:cubicBezTo>
                  <a:pt x="173" y="163"/>
                  <a:pt x="173" y="163"/>
                  <a:pt x="173" y="163"/>
                </a:cubicBezTo>
                <a:cubicBezTo>
                  <a:pt x="173" y="180"/>
                  <a:pt x="173" y="180"/>
                  <a:pt x="173" y="180"/>
                </a:cubicBezTo>
                <a:cubicBezTo>
                  <a:pt x="167" y="180"/>
                  <a:pt x="167" y="180"/>
                  <a:pt x="167" y="180"/>
                </a:cubicBezTo>
                <a:close/>
                <a:moveTo>
                  <a:pt x="189" y="180"/>
                </a:moveTo>
                <a:cubicBezTo>
                  <a:pt x="189" y="172"/>
                  <a:pt x="189" y="172"/>
                  <a:pt x="189" y="172"/>
                </a:cubicBezTo>
                <a:cubicBezTo>
                  <a:pt x="195" y="171"/>
                  <a:pt x="195" y="171"/>
                  <a:pt x="195" y="171"/>
                </a:cubicBezTo>
                <a:cubicBezTo>
                  <a:pt x="196" y="171"/>
                  <a:pt x="196" y="171"/>
                  <a:pt x="196" y="171"/>
                </a:cubicBezTo>
                <a:cubicBezTo>
                  <a:pt x="196" y="180"/>
                  <a:pt x="196" y="180"/>
                  <a:pt x="196" y="180"/>
                </a:cubicBezTo>
                <a:cubicBezTo>
                  <a:pt x="193" y="180"/>
                  <a:pt x="191" y="180"/>
                  <a:pt x="189" y="180"/>
                </a:cubicBezTo>
                <a:close/>
                <a:moveTo>
                  <a:pt x="200" y="180"/>
                </a:moveTo>
                <a:cubicBezTo>
                  <a:pt x="200" y="160"/>
                  <a:pt x="200" y="160"/>
                  <a:pt x="200" y="160"/>
                </a:cubicBezTo>
                <a:cubicBezTo>
                  <a:pt x="204" y="152"/>
                  <a:pt x="204" y="152"/>
                  <a:pt x="204" y="152"/>
                </a:cubicBezTo>
                <a:cubicBezTo>
                  <a:pt x="207" y="155"/>
                  <a:pt x="207" y="155"/>
                  <a:pt x="207" y="155"/>
                </a:cubicBezTo>
                <a:cubicBezTo>
                  <a:pt x="207" y="180"/>
                  <a:pt x="207" y="180"/>
                  <a:pt x="207" y="180"/>
                </a:cubicBezTo>
                <a:cubicBezTo>
                  <a:pt x="205" y="180"/>
                  <a:pt x="203" y="180"/>
                  <a:pt x="200" y="180"/>
                </a:cubicBezTo>
                <a:close/>
                <a:moveTo>
                  <a:pt x="212" y="180"/>
                </a:moveTo>
                <a:cubicBezTo>
                  <a:pt x="212" y="159"/>
                  <a:pt x="212" y="159"/>
                  <a:pt x="212" y="159"/>
                </a:cubicBezTo>
                <a:cubicBezTo>
                  <a:pt x="218" y="165"/>
                  <a:pt x="218" y="165"/>
                  <a:pt x="218" y="165"/>
                </a:cubicBezTo>
                <a:cubicBezTo>
                  <a:pt x="218" y="180"/>
                  <a:pt x="218" y="180"/>
                  <a:pt x="218" y="180"/>
                </a:cubicBezTo>
                <a:cubicBezTo>
                  <a:pt x="216" y="180"/>
                  <a:pt x="214" y="180"/>
                  <a:pt x="212" y="180"/>
                </a:cubicBezTo>
                <a:close/>
                <a:moveTo>
                  <a:pt x="223" y="180"/>
                </a:moveTo>
                <a:cubicBezTo>
                  <a:pt x="223" y="167"/>
                  <a:pt x="223" y="167"/>
                  <a:pt x="223" y="167"/>
                </a:cubicBezTo>
                <a:cubicBezTo>
                  <a:pt x="229" y="164"/>
                  <a:pt x="229" y="164"/>
                  <a:pt x="229" y="164"/>
                </a:cubicBezTo>
                <a:cubicBezTo>
                  <a:pt x="229" y="180"/>
                  <a:pt x="229" y="180"/>
                  <a:pt x="229" y="180"/>
                </a:cubicBezTo>
                <a:cubicBezTo>
                  <a:pt x="227" y="180"/>
                  <a:pt x="225" y="180"/>
                  <a:pt x="223" y="180"/>
                </a:cubicBezTo>
                <a:close/>
                <a:moveTo>
                  <a:pt x="285" y="123"/>
                </a:moveTo>
                <a:cubicBezTo>
                  <a:pt x="293" y="123"/>
                  <a:pt x="301" y="126"/>
                  <a:pt x="306" y="131"/>
                </a:cubicBezTo>
                <a:cubicBezTo>
                  <a:pt x="311" y="137"/>
                  <a:pt x="314" y="144"/>
                  <a:pt x="314" y="152"/>
                </a:cubicBezTo>
                <a:cubicBezTo>
                  <a:pt x="314" y="156"/>
                  <a:pt x="314" y="159"/>
                  <a:pt x="313" y="162"/>
                </a:cubicBezTo>
                <a:cubicBezTo>
                  <a:pt x="313" y="162"/>
                  <a:pt x="313" y="162"/>
                  <a:pt x="313" y="162"/>
                </a:cubicBezTo>
                <a:cubicBezTo>
                  <a:pt x="313" y="162"/>
                  <a:pt x="313" y="162"/>
                  <a:pt x="313" y="162"/>
                </a:cubicBezTo>
                <a:cubicBezTo>
                  <a:pt x="313" y="162"/>
                  <a:pt x="313" y="162"/>
                  <a:pt x="313" y="162"/>
                </a:cubicBezTo>
                <a:cubicBezTo>
                  <a:pt x="311" y="166"/>
                  <a:pt x="309" y="170"/>
                  <a:pt x="306" y="173"/>
                </a:cubicBezTo>
                <a:cubicBezTo>
                  <a:pt x="301" y="178"/>
                  <a:pt x="293" y="181"/>
                  <a:pt x="285" y="181"/>
                </a:cubicBezTo>
                <a:cubicBezTo>
                  <a:pt x="277" y="181"/>
                  <a:pt x="270" y="178"/>
                  <a:pt x="265" y="173"/>
                </a:cubicBezTo>
                <a:cubicBezTo>
                  <a:pt x="259" y="167"/>
                  <a:pt x="256" y="160"/>
                  <a:pt x="256" y="152"/>
                </a:cubicBezTo>
                <a:cubicBezTo>
                  <a:pt x="256" y="151"/>
                  <a:pt x="256" y="151"/>
                  <a:pt x="256" y="150"/>
                </a:cubicBezTo>
                <a:cubicBezTo>
                  <a:pt x="256" y="149"/>
                  <a:pt x="256" y="149"/>
                  <a:pt x="256" y="148"/>
                </a:cubicBezTo>
                <a:cubicBezTo>
                  <a:pt x="257" y="145"/>
                  <a:pt x="257" y="145"/>
                  <a:pt x="257" y="145"/>
                </a:cubicBezTo>
                <a:cubicBezTo>
                  <a:pt x="259" y="146"/>
                  <a:pt x="259" y="146"/>
                  <a:pt x="259" y="146"/>
                </a:cubicBezTo>
                <a:cubicBezTo>
                  <a:pt x="268" y="147"/>
                  <a:pt x="277" y="148"/>
                  <a:pt x="282" y="149"/>
                </a:cubicBezTo>
                <a:cubicBezTo>
                  <a:pt x="280" y="126"/>
                  <a:pt x="280" y="126"/>
                  <a:pt x="280" y="126"/>
                </a:cubicBezTo>
                <a:cubicBezTo>
                  <a:pt x="280" y="123"/>
                  <a:pt x="280" y="123"/>
                  <a:pt x="280" y="123"/>
                </a:cubicBezTo>
                <a:cubicBezTo>
                  <a:pt x="283" y="123"/>
                  <a:pt x="283" y="123"/>
                  <a:pt x="283" y="123"/>
                </a:cubicBezTo>
                <a:cubicBezTo>
                  <a:pt x="283" y="123"/>
                  <a:pt x="283" y="123"/>
                  <a:pt x="284" y="123"/>
                </a:cubicBezTo>
                <a:cubicBezTo>
                  <a:pt x="284" y="123"/>
                  <a:pt x="284" y="123"/>
                  <a:pt x="284" y="123"/>
                </a:cubicBezTo>
                <a:cubicBezTo>
                  <a:pt x="284" y="123"/>
                  <a:pt x="285" y="123"/>
                  <a:pt x="285" y="123"/>
                </a:cubicBezTo>
                <a:close/>
                <a:moveTo>
                  <a:pt x="281" y="175"/>
                </a:moveTo>
                <a:cubicBezTo>
                  <a:pt x="279" y="175"/>
                  <a:pt x="278" y="175"/>
                  <a:pt x="277" y="174"/>
                </a:cubicBezTo>
                <a:cubicBezTo>
                  <a:pt x="306" y="162"/>
                  <a:pt x="306" y="162"/>
                  <a:pt x="306" y="162"/>
                </a:cubicBezTo>
                <a:cubicBezTo>
                  <a:pt x="306" y="164"/>
                  <a:pt x="305" y="165"/>
                  <a:pt x="305" y="165"/>
                </a:cubicBezTo>
                <a:cubicBezTo>
                  <a:pt x="281" y="175"/>
                  <a:pt x="281" y="175"/>
                  <a:pt x="281" y="175"/>
                </a:cubicBezTo>
                <a:close/>
                <a:moveTo>
                  <a:pt x="302" y="169"/>
                </a:moveTo>
                <a:cubicBezTo>
                  <a:pt x="297" y="173"/>
                  <a:pt x="292" y="176"/>
                  <a:pt x="285" y="176"/>
                </a:cubicBezTo>
                <a:cubicBezTo>
                  <a:pt x="302" y="169"/>
                  <a:pt x="302" y="169"/>
                  <a:pt x="302" y="169"/>
                </a:cubicBezTo>
                <a:close/>
                <a:moveTo>
                  <a:pt x="286" y="135"/>
                </a:moveTo>
                <a:cubicBezTo>
                  <a:pt x="286" y="133"/>
                  <a:pt x="286" y="133"/>
                  <a:pt x="286" y="133"/>
                </a:cubicBezTo>
                <a:cubicBezTo>
                  <a:pt x="294" y="130"/>
                  <a:pt x="294" y="130"/>
                  <a:pt x="294" y="130"/>
                </a:cubicBezTo>
                <a:cubicBezTo>
                  <a:pt x="295" y="130"/>
                  <a:pt x="296" y="131"/>
                  <a:pt x="297" y="131"/>
                </a:cubicBezTo>
                <a:cubicBezTo>
                  <a:pt x="286" y="135"/>
                  <a:pt x="286" y="135"/>
                  <a:pt x="286" y="135"/>
                </a:cubicBezTo>
                <a:close/>
                <a:moveTo>
                  <a:pt x="299" y="133"/>
                </a:moveTo>
                <a:cubicBezTo>
                  <a:pt x="300" y="133"/>
                  <a:pt x="300" y="134"/>
                  <a:pt x="301" y="134"/>
                </a:cubicBezTo>
                <a:cubicBezTo>
                  <a:pt x="287" y="140"/>
                  <a:pt x="287" y="140"/>
                  <a:pt x="287" y="140"/>
                </a:cubicBezTo>
                <a:cubicBezTo>
                  <a:pt x="287" y="138"/>
                  <a:pt x="287" y="138"/>
                  <a:pt x="287" y="138"/>
                </a:cubicBezTo>
                <a:cubicBezTo>
                  <a:pt x="299" y="133"/>
                  <a:pt x="299" y="133"/>
                  <a:pt x="299" y="133"/>
                </a:cubicBezTo>
                <a:close/>
                <a:moveTo>
                  <a:pt x="274" y="173"/>
                </a:moveTo>
                <a:cubicBezTo>
                  <a:pt x="274" y="173"/>
                  <a:pt x="273" y="172"/>
                  <a:pt x="272" y="172"/>
                </a:cubicBezTo>
                <a:cubicBezTo>
                  <a:pt x="308" y="157"/>
                  <a:pt x="308" y="157"/>
                  <a:pt x="308" y="157"/>
                </a:cubicBezTo>
                <a:cubicBezTo>
                  <a:pt x="308" y="158"/>
                  <a:pt x="308" y="159"/>
                  <a:pt x="308" y="160"/>
                </a:cubicBezTo>
                <a:cubicBezTo>
                  <a:pt x="274" y="173"/>
                  <a:pt x="274" y="173"/>
                  <a:pt x="274" y="173"/>
                </a:cubicBezTo>
                <a:close/>
                <a:moveTo>
                  <a:pt x="270" y="170"/>
                </a:moveTo>
                <a:cubicBezTo>
                  <a:pt x="269" y="170"/>
                  <a:pt x="269" y="169"/>
                  <a:pt x="268" y="169"/>
                </a:cubicBezTo>
                <a:cubicBezTo>
                  <a:pt x="268" y="169"/>
                  <a:pt x="268" y="169"/>
                  <a:pt x="268" y="169"/>
                </a:cubicBezTo>
                <a:cubicBezTo>
                  <a:pt x="309" y="152"/>
                  <a:pt x="309" y="152"/>
                  <a:pt x="309" y="152"/>
                </a:cubicBezTo>
                <a:cubicBezTo>
                  <a:pt x="309" y="153"/>
                  <a:pt x="309" y="154"/>
                  <a:pt x="309" y="154"/>
                </a:cubicBezTo>
                <a:cubicBezTo>
                  <a:pt x="270" y="170"/>
                  <a:pt x="270" y="170"/>
                  <a:pt x="270" y="170"/>
                </a:cubicBezTo>
                <a:close/>
                <a:moveTo>
                  <a:pt x="267" y="167"/>
                </a:moveTo>
                <a:cubicBezTo>
                  <a:pt x="266" y="166"/>
                  <a:pt x="266" y="166"/>
                  <a:pt x="265" y="165"/>
                </a:cubicBezTo>
                <a:cubicBezTo>
                  <a:pt x="308" y="148"/>
                  <a:pt x="308" y="148"/>
                  <a:pt x="308" y="148"/>
                </a:cubicBezTo>
                <a:cubicBezTo>
                  <a:pt x="309" y="148"/>
                  <a:pt x="309" y="149"/>
                  <a:pt x="309" y="150"/>
                </a:cubicBezTo>
                <a:cubicBezTo>
                  <a:pt x="267" y="167"/>
                  <a:pt x="267" y="167"/>
                  <a:pt x="267" y="167"/>
                </a:cubicBezTo>
                <a:close/>
                <a:moveTo>
                  <a:pt x="264" y="163"/>
                </a:moveTo>
                <a:cubicBezTo>
                  <a:pt x="264" y="162"/>
                  <a:pt x="264" y="162"/>
                  <a:pt x="263" y="161"/>
                </a:cubicBezTo>
                <a:cubicBezTo>
                  <a:pt x="281" y="154"/>
                  <a:pt x="281" y="154"/>
                  <a:pt x="281" y="154"/>
                </a:cubicBezTo>
                <a:cubicBezTo>
                  <a:pt x="283" y="155"/>
                  <a:pt x="285" y="155"/>
                  <a:pt x="285" y="155"/>
                </a:cubicBezTo>
                <a:cubicBezTo>
                  <a:pt x="264" y="163"/>
                  <a:pt x="264" y="163"/>
                  <a:pt x="264" y="163"/>
                </a:cubicBezTo>
                <a:close/>
                <a:moveTo>
                  <a:pt x="285" y="155"/>
                </a:moveTo>
                <a:cubicBezTo>
                  <a:pt x="288" y="152"/>
                  <a:pt x="288" y="152"/>
                  <a:pt x="288" y="152"/>
                </a:cubicBezTo>
                <a:cubicBezTo>
                  <a:pt x="288" y="151"/>
                  <a:pt x="288" y="151"/>
                  <a:pt x="288" y="151"/>
                </a:cubicBezTo>
                <a:cubicBezTo>
                  <a:pt x="307" y="143"/>
                  <a:pt x="307" y="143"/>
                  <a:pt x="307" y="143"/>
                </a:cubicBezTo>
                <a:cubicBezTo>
                  <a:pt x="308" y="144"/>
                  <a:pt x="308" y="145"/>
                  <a:pt x="308" y="145"/>
                </a:cubicBezTo>
                <a:cubicBezTo>
                  <a:pt x="285" y="155"/>
                  <a:pt x="285" y="155"/>
                  <a:pt x="285" y="155"/>
                </a:cubicBezTo>
                <a:close/>
                <a:moveTo>
                  <a:pt x="263" y="159"/>
                </a:moveTo>
                <a:cubicBezTo>
                  <a:pt x="262" y="158"/>
                  <a:pt x="262" y="158"/>
                  <a:pt x="262" y="157"/>
                </a:cubicBezTo>
                <a:cubicBezTo>
                  <a:pt x="272" y="153"/>
                  <a:pt x="272" y="153"/>
                  <a:pt x="272" y="153"/>
                </a:cubicBezTo>
                <a:cubicBezTo>
                  <a:pt x="273" y="153"/>
                  <a:pt x="275" y="153"/>
                  <a:pt x="276" y="154"/>
                </a:cubicBezTo>
                <a:cubicBezTo>
                  <a:pt x="263" y="159"/>
                  <a:pt x="263" y="159"/>
                  <a:pt x="263" y="159"/>
                </a:cubicBezTo>
                <a:close/>
                <a:moveTo>
                  <a:pt x="288" y="149"/>
                </a:moveTo>
                <a:cubicBezTo>
                  <a:pt x="288" y="147"/>
                  <a:pt x="288" y="147"/>
                  <a:pt x="288" y="147"/>
                </a:cubicBezTo>
                <a:cubicBezTo>
                  <a:pt x="305" y="140"/>
                  <a:pt x="305" y="140"/>
                  <a:pt x="305" y="140"/>
                </a:cubicBezTo>
                <a:cubicBezTo>
                  <a:pt x="306" y="140"/>
                  <a:pt x="306" y="141"/>
                  <a:pt x="306" y="141"/>
                </a:cubicBezTo>
                <a:cubicBezTo>
                  <a:pt x="288" y="149"/>
                  <a:pt x="288" y="149"/>
                  <a:pt x="288" y="149"/>
                </a:cubicBezTo>
                <a:close/>
                <a:moveTo>
                  <a:pt x="262" y="155"/>
                </a:moveTo>
                <a:cubicBezTo>
                  <a:pt x="262" y="154"/>
                  <a:pt x="262" y="153"/>
                  <a:pt x="262" y="153"/>
                </a:cubicBezTo>
                <a:cubicBezTo>
                  <a:pt x="263" y="152"/>
                  <a:pt x="263" y="152"/>
                  <a:pt x="263" y="152"/>
                </a:cubicBezTo>
                <a:cubicBezTo>
                  <a:pt x="265" y="152"/>
                  <a:pt x="266" y="152"/>
                  <a:pt x="267" y="152"/>
                </a:cubicBezTo>
                <a:cubicBezTo>
                  <a:pt x="262" y="155"/>
                  <a:pt x="262" y="155"/>
                  <a:pt x="262" y="155"/>
                </a:cubicBezTo>
                <a:close/>
                <a:moveTo>
                  <a:pt x="287" y="144"/>
                </a:moveTo>
                <a:cubicBezTo>
                  <a:pt x="287" y="142"/>
                  <a:pt x="287" y="142"/>
                  <a:pt x="287" y="142"/>
                </a:cubicBezTo>
                <a:cubicBezTo>
                  <a:pt x="303" y="136"/>
                  <a:pt x="303" y="136"/>
                  <a:pt x="303" y="136"/>
                </a:cubicBezTo>
                <a:cubicBezTo>
                  <a:pt x="303" y="136"/>
                  <a:pt x="304" y="137"/>
                  <a:pt x="304" y="138"/>
                </a:cubicBezTo>
                <a:cubicBezTo>
                  <a:pt x="287" y="144"/>
                  <a:pt x="287" y="144"/>
                  <a:pt x="287" y="144"/>
                </a:cubicBezTo>
                <a:close/>
                <a:moveTo>
                  <a:pt x="286" y="131"/>
                </a:moveTo>
                <a:cubicBezTo>
                  <a:pt x="286" y="128"/>
                  <a:pt x="286" y="128"/>
                  <a:pt x="286" y="128"/>
                </a:cubicBezTo>
                <a:cubicBezTo>
                  <a:pt x="287" y="128"/>
                  <a:pt x="289" y="129"/>
                  <a:pt x="291" y="129"/>
                </a:cubicBezTo>
                <a:cubicBezTo>
                  <a:pt x="286" y="131"/>
                  <a:pt x="286" y="131"/>
                  <a:pt x="286" y="131"/>
                </a:cubicBezTo>
                <a:close/>
                <a:moveTo>
                  <a:pt x="251" y="137"/>
                </a:moveTo>
                <a:cubicBezTo>
                  <a:pt x="252" y="132"/>
                  <a:pt x="255" y="127"/>
                  <a:pt x="258" y="123"/>
                </a:cubicBezTo>
                <a:cubicBezTo>
                  <a:pt x="262" y="119"/>
                  <a:pt x="267" y="117"/>
                  <a:pt x="273" y="116"/>
                </a:cubicBezTo>
                <a:cubicBezTo>
                  <a:pt x="276" y="116"/>
                  <a:pt x="276" y="116"/>
                  <a:pt x="276" y="116"/>
                </a:cubicBezTo>
                <a:cubicBezTo>
                  <a:pt x="276" y="119"/>
                  <a:pt x="276" y="119"/>
                  <a:pt x="276" y="119"/>
                </a:cubicBezTo>
                <a:cubicBezTo>
                  <a:pt x="278" y="140"/>
                  <a:pt x="278" y="140"/>
                  <a:pt x="278" y="140"/>
                </a:cubicBezTo>
                <a:cubicBezTo>
                  <a:pt x="275" y="143"/>
                  <a:pt x="275" y="143"/>
                  <a:pt x="275" y="143"/>
                </a:cubicBezTo>
                <a:cubicBezTo>
                  <a:pt x="275" y="143"/>
                  <a:pt x="263" y="142"/>
                  <a:pt x="254" y="140"/>
                </a:cubicBezTo>
                <a:cubicBezTo>
                  <a:pt x="251" y="140"/>
                  <a:pt x="251" y="140"/>
                  <a:pt x="251" y="140"/>
                </a:cubicBezTo>
                <a:cubicBezTo>
                  <a:pt x="251" y="137"/>
                  <a:pt x="251" y="137"/>
                  <a:pt x="251" y="137"/>
                </a:cubicBezTo>
                <a:close/>
                <a:moveTo>
                  <a:pt x="262" y="127"/>
                </a:moveTo>
                <a:cubicBezTo>
                  <a:pt x="265" y="125"/>
                  <a:pt x="268" y="123"/>
                  <a:pt x="271" y="122"/>
                </a:cubicBezTo>
                <a:cubicBezTo>
                  <a:pt x="272" y="137"/>
                  <a:pt x="272" y="137"/>
                  <a:pt x="272" y="137"/>
                </a:cubicBezTo>
                <a:cubicBezTo>
                  <a:pt x="269" y="137"/>
                  <a:pt x="263" y="136"/>
                  <a:pt x="257" y="135"/>
                </a:cubicBezTo>
                <a:cubicBezTo>
                  <a:pt x="258" y="132"/>
                  <a:pt x="260" y="129"/>
                  <a:pt x="262" y="127"/>
                </a:cubicBezTo>
                <a:close/>
                <a:moveTo>
                  <a:pt x="252" y="253"/>
                </a:moveTo>
                <a:cubicBezTo>
                  <a:pt x="265" y="253"/>
                  <a:pt x="265" y="253"/>
                  <a:pt x="265" y="253"/>
                </a:cubicBezTo>
                <a:cubicBezTo>
                  <a:pt x="282" y="285"/>
                  <a:pt x="282" y="285"/>
                  <a:pt x="282" y="285"/>
                </a:cubicBezTo>
                <a:cubicBezTo>
                  <a:pt x="270" y="285"/>
                  <a:pt x="270" y="285"/>
                  <a:pt x="270" y="285"/>
                </a:cubicBezTo>
                <a:cubicBezTo>
                  <a:pt x="252" y="253"/>
                  <a:pt x="252" y="253"/>
                  <a:pt x="252" y="253"/>
                </a:cubicBezTo>
                <a:close/>
                <a:moveTo>
                  <a:pt x="222" y="253"/>
                </a:moveTo>
                <a:cubicBezTo>
                  <a:pt x="210" y="253"/>
                  <a:pt x="210" y="253"/>
                  <a:pt x="210" y="253"/>
                </a:cubicBezTo>
                <a:cubicBezTo>
                  <a:pt x="193" y="285"/>
                  <a:pt x="193" y="285"/>
                  <a:pt x="193" y="285"/>
                </a:cubicBezTo>
                <a:cubicBezTo>
                  <a:pt x="205" y="285"/>
                  <a:pt x="205" y="285"/>
                  <a:pt x="205" y="285"/>
                </a:cubicBezTo>
                <a:cubicBezTo>
                  <a:pt x="222" y="253"/>
                  <a:pt x="222" y="253"/>
                  <a:pt x="222" y="253"/>
                </a:cubicBezTo>
                <a:close/>
                <a:moveTo>
                  <a:pt x="227" y="226"/>
                </a:moveTo>
                <a:cubicBezTo>
                  <a:pt x="247" y="226"/>
                  <a:pt x="247" y="226"/>
                  <a:pt x="247" y="226"/>
                </a:cubicBezTo>
                <a:cubicBezTo>
                  <a:pt x="247" y="286"/>
                  <a:pt x="247" y="286"/>
                  <a:pt x="247" y="286"/>
                </a:cubicBezTo>
                <a:cubicBezTo>
                  <a:pt x="227" y="286"/>
                  <a:pt x="227" y="286"/>
                  <a:pt x="227" y="286"/>
                </a:cubicBezTo>
                <a:cubicBezTo>
                  <a:pt x="227" y="226"/>
                  <a:pt x="227" y="226"/>
                  <a:pt x="227" y="226"/>
                </a:cubicBezTo>
                <a:close/>
                <a:moveTo>
                  <a:pt x="41" y="45"/>
                </a:moveTo>
                <a:cubicBezTo>
                  <a:pt x="40" y="36"/>
                  <a:pt x="40" y="31"/>
                  <a:pt x="42" y="22"/>
                </a:cubicBezTo>
                <a:cubicBezTo>
                  <a:pt x="52" y="35"/>
                  <a:pt x="66" y="26"/>
                  <a:pt x="77" y="23"/>
                </a:cubicBezTo>
                <a:cubicBezTo>
                  <a:pt x="78" y="30"/>
                  <a:pt x="79" y="35"/>
                  <a:pt x="78" y="45"/>
                </a:cubicBezTo>
                <a:cubicBezTo>
                  <a:pt x="87" y="38"/>
                  <a:pt x="87" y="19"/>
                  <a:pt x="82" y="12"/>
                </a:cubicBezTo>
                <a:cubicBezTo>
                  <a:pt x="74" y="0"/>
                  <a:pt x="46" y="0"/>
                  <a:pt x="38" y="10"/>
                </a:cubicBezTo>
                <a:cubicBezTo>
                  <a:pt x="35" y="14"/>
                  <a:pt x="30" y="39"/>
                  <a:pt x="41" y="45"/>
                </a:cubicBezTo>
                <a:close/>
              </a:path>
            </a:pathLst>
          </a:custGeom>
          <a:solidFill>
            <a:sysClr val="window" lastClr="FFFFFF"/>
          </a:solidFill>
          <a:ln>
            <a:noFill/>
          </a:ln>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zh-CN" altLang="en-US" sz="2400" kern="0">
              <a:solidFill>
                <a:sysClr val="windowText" lastClr="000000"/>
              </a:solidFill>
            </a:endParaRPr>
          </a:p>
        </p:txBody>
      </p:sp>
      <p:sp>
        <p:nvSpPr>
          <p:cNvPr id="68" name="Freeform 16"/>
          <p:cNvSpPr>
            <a:spLocks noEditPoints="1"/>
          </p:cNvSpPr>
          <p:nvPr/>
        </p:nvSpPr>
        <p:spPr bwMode="auto">
          <a:xfrm>
            <a:off x="4825011" y="4524657"/>
            <a:ext cx="497320" cy="411793"/>
          </a:xfrm>
          <a:custGeom>
            <a:avLst/>
            <a:gdLst>
              <a:gd name="T0" fmla="*/ 245 w 332"/>
              <a:gd name="T1" fmla="*/ 23 h 275"/>
              <a:gd name="T2" fmla="*/ 283 w 332"/>
              <a:gd name="T3" fmla="*/ 47 h 275"/>
              <a:gd name="T4" fmla="*/ 241 w 332"/>
              <a:gd name="T5" fmla="*/ 10 h 275"/>
              <a:gd name="T6" fmla="*/ 113 w 332"/>
              <a:gd name="T7" fmla="*/ 203 h 275"/>
              <a:gd name="T8" fmla="*/ 70 w 332"/>
              <a:gd name="T9" fmla="*/ 223 h 275"/>
              <a:gd name="T10" fmla="*/ 90 w 332"/>
              <a:gd name="T11" fmla="*/ 267 h 275"/>
              <a:gd name="T12" fmla="*/ 35 w 332"/>
              <a:gd name="T13" fmla="*/ 275 h 275"/>
              <a:gd name="T14" fmla="*/ 54 w 332"/>
              <a:gd name="T15" fmla="*/ 252 h 275"/>
              <a:gd name="T16" fmla="*/ 15 w 332"/>
              <a:gd name="T17" fmla="*/ 223 h 275"/>
              <a:gd name="T18" fmla="*/ 21 w 332"/>
              <a:gd name="T19" fmla="*/ 199 h 275"/>
              <a:gd name="T20" fmla="*/ 0 w 332"/>
              <a:gd name="T21" fmla="*/ 116 h 275"/>
              <a:gd name="T22" fmla="*/ 43 w 332"/>
              <a:gd name="T23" fmla="*/ 182 h 275"/>
              <a:gd name="T24" fmla="*/ 45 w 332"/>
              <a:gd name="T25" fmla="*/ 198 h 275"/>
              <a:gd name="T26" fmla="*/ 50 w 332"/>
              <a:gd name="T27" fmla="*/ 81 h 275"/>
              <a:gd name="T28" fmla="*/ 52 w 332"/>
              <a:gd name="T29" fmla="*/ 69 h 275"/>
              <a:gd name="T30" fmla="*/ 90 w 332"/>
              <a:gd name="T31" fmla="*/ 26 h 275"/>
              <a:gd name="T32" fmla="*/ 92 w 332"/>
              <a:gd name="T33" fmla="*/ 36 h 275"/>
              <a:gd name="T34" fmla="*/ 92 w 332"/>
              <a:gd name="T35" fmla="*/ 48 h 275"/>
              <a:gd name="T36" fmla="*/ 93 w 332"/>
              <a:gd name="T37" fmla="*/ 61 h 275"/>
              <a:gd name="T38" fmla="*/ 90 w 332"/>
              <a:gd name="T39" fmla="*/ 73 h 275"/>
              <a:gd name="T40" fmla="*/ 80 w 332"/>
              <a:gd name="T41" fmla="*/ 88 h 275"/>
              <a:gd name="T42" fmla="*/ 165 w 332"/>
              <a:gd name="T43" fmla="*/ 108 h 275"/>
              <a:gd name="T44" fmla="*/ 181 w 332"/>
              <a:gd name="T45" fmla="*/ 120 h 275"/>
              <a:gd name="T46" fmla="*/ 208 w 332"/>
              <a:gd name="T47" fmla="*/ 79 h 275"/>
              <a:gd name="T48" fmla="*/ 234 w 332"/>
              <a:gd name="T49" fmla="*/ 88 h 275"/>
              <a:gd name="T50" fmla="*/ 235 w 332"/>
              <a:gd name="T51" fmla="*/ 92 h 275"/>
              <a:gd name="T52" fmla="*/ 249 w 332"/>
              <a:gd name="T53" fmla="*/ 117 h 275"/>
              <a:gd name="T54" fmla="*/ 238 w 332"/>
              <a:gd name="T55" fmla="*/ 92 h 275"/>
              <a:gd name="T56" fmla="*/ 242 w 332"/>
              <a:gd name="T57" fmla="*/ 85 h 275"/>
              <a:gd name="T58" fmla="*/ 237 w 332"/>
              <a:gd name="T59" fmla="*/ 69 h 275"/>
              <a:gd name="T60" fmla="*/ 249 w 332"/>
              <a:gd name="T61" fmla="*/ 62 h 275"/>
              <a:gd name="T62" fmla="*/ 256 w 332"/>
              <a:gd name="T63" fmla="*/ 97 h 275"/>
              <a:gd name="T64" fmla="*/ 258 w 332"/>
              <a:gd name="T65" fmla="*/ 75 h 275"/>
              <a:gd name="T66" fmla="*/ 267 w 332"/>
              <a:gd name="T67" fmla="*/ 70 h 275"/>
              <a:gd name="T68" fmla="*/ 267 w 332"/>
              <a:gd name="T69" fmla="*/ 78 h 275"/>
              <a:gd name="T70" fmla="*/ 278 w 332"/>
              <a:gd name="T71" fmla="*/ 79 h 275"/>
              <a:gd name="T72" fmla="*/ 289 w 332"/>
              <a:gd name="T73" fmla="*/ 69 h 275"/>
              <a:gd name="T74" fmla="*/ 284 w 332"/>
              <a:gd name="T75" fmla="*/ 85 h 275"/>
              <a:gd name="T76" fmla="*/ 288 w 332"/>
              <a:gd name="T77" fmla="*/ 92 h 275"/>
              <a:gd name="T78" fmla="*/ 276 w 332"/>
              <a:gd name="T79" fmla="*/ 115 h 275"/>
              <a:gd name="T80" fmla="*/ 273 w 332"/>
              <a:gd name="T81" fmla="*/ 119 h 275"/>
              <a:gd name="T82" fmla="*/ 290 w 332"/>
              <a:gd name="T83" fmla="*/ 92 h 275"/>
              <a:gd name="T84" fmla="*/ 287 w 332"/>
              <a:gd name="T85" fmla="*/ 88 h 275"/>
              <a:gd name="T86" fmla="*/ 290 w 332"/>
              <a:gd name="T87" fmla="*/ 69 h 275"/>
              <a:gd name="T88" fmla="*/ 322 w 332"/>
              <a:gd name="T89" fmla="*/ 120 h 275"/>
              <a:gd name="T90" fmla="*/ 332 w 332"/>
              <a:gd name="T91" fmla="*/ 139 h 275"/>
              <a:gd name="T92" fmla="*/ 332 w 332"/>
              <a:gd name="T93" fmla="*/ 274 h 275"/>
              <a:gd name="T94" fmla="*/ 190 w 332"/>
              <a:gd name="T95" fmla="*/ 147 h 275"/>
              <a:gd name="T96" fmla="*/ 147 w 332"/>
              <a:gd name="T97" fmla="*/ 124 h 275"/>
              <a:gd name="T98" fmla="*/ 102 w 332"/>
              <a:gd name="T99" fmla="*/ 166 h 275"/>
              <a:gd name="T100" fmla="*/ 131 w 332"/>
              <a:gd name="T101" fmla="*/ 275 h 275"/>
              <a:gd name="T102" fmla="*/ 130 w 332"/>
              <a:gd name="T103" fmla="*/ 204 h 275"/>
              <a:gd name="T104" fmla="*/ 226 w 332"/>
              <a:gd name="T105" fmla="*/ 120 h 275"/>
              <a:gd name="T106" fmla="*/ 227 w 332"/>
              <a:gd name="T107" fmla="*/ 107 h 275"/>
              <a:gd name="T108" fmla="*/ 226 w 332"/>
              <a:gd name="T109" fmla="*/ 120 h 275"/>
              <a:gd name="T110" fmla="*/ 301 w 332"/>
              <a:gd name="T111" fmla="*/ 120 h 275"/>
              <a:gd name="T112" fmla="*/ 300 w 332"/>
              <a:gd name="T113" fmla="*/ 107 h 2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32" h="275">
                <a:moveTo>
                  <a:pt x="244" y="46"/>
                </a:moveTo>
                <a:cubicBezTo>
                  <a:pt x="243" y="38"/>
                  <a:pt x="243" y="32"/>
                  <a:pt x="245" y="23"/>
                </a:cubicBezTo>
                <a:cubicBezTo>
                  <a:pt x="255" y="37"/>
                  <a:pt x="270" y="27"/>
                  <a:pt x="281" y="24"/>
                </a:cubicBezTo>
                <a:cubicBezTo>
                  <a:pt x="283" y="31"/>
                  <a:pt x="283" y="37"/>
                  <a:pt x="283" y="47"/>
                </a:cubicBezTo>
                <a:cubicBezTo>
                  <a:pt x="291" y="39"/>
                  <a:pt x="291" y="19"/>
                  <a:pt x="286" y="12"/>
                </a:cubicBezTo>
                <a:cubicBezTo>
                  <a:pt x="278" y="1"/>
                  <a:pt x="249" y="0"/>
                  <a:pt x="241" y="10"/>
                </a:cubicBezTo>
                <a:cubicBezTo>
                  <a:pt x="237" y="14"/>
                  <a:pt x="233" y="41"/>
                  <a:pt x="244" y="46"/>
                </a:cubicBezTo>
                <a:close/>
                <a:moveTo>
                  <a:pt x="113" y="203"/>
                </a:moveTo>
                <a:cubicBezTo>
                  <a:pt x="113" y="211"/>
                  <a:pt x="113" y="211"/>
                  <a:pt x="113" y="211"/>
                </a:cubicBezTo>
                <a:cubicBezTo>
                  <a:pt x="70" y="223"/>
                  <a:pt x="70" y="223"/>
                  <a:pt x="70" y="223"/>
                </a:cubicBezTo>
                <a:cubicBezTo>
                  <a:pt x="70" y="252"/>
                  <a:pt x="70" y="252"/>
                  <a:pt x="70" y="252"/>
                </a:cubicBezTo>
                <a:cubicBezTo>
                  <a:pt x="90" y="267"/>
                  <a:pt x="90" y="267"/>
                  <a:pt x="90" y="267"/>
                </a:cubicBezTo>
                <a:cubicBezTo>
                  <a:pt x="90" y="275"/>
                  <a:pt x="90" y="275"/>
                  <a:pt x="90" y="275"/>
                </a:cubicBezTo>
                <a:cubicBezTo>
                  <a:pt x="35" y="275"/>
                  <a:pt x="35" y="275"/>
                  <a:pt x="35" y="275"/>
                </a:cubicBezTo>
                <a:cubicBezTo>
                  <a:pt x="35" y="266"/>
                  <a:pt x="35" y="266"/>
                  <a:pt x="35" y="266"/>
                </a:cubicBezTo>
                <a:cubicBezTo>
                  <a:pt x="54" y="252"/>
                  <a:pt x="54" y="252"/>
                  <a:pt x="54" y="252"/>
                </a:cubicBezTo>
                <a:cubicBezTo>
                  <a:pt x="54" y="223"/>
                  <a:pt x="54" y="223"/>
                  <a:pt x="54" y="223"/>
                </a:cubicBezTo>
                <a:cubicBezTo>
                  <a:pt x="15" y="223"/>
                  <a:pt x="15" y="223"/>
                  <a:pt x="15" y="223"/>
                </a:cubicBezTo>
                <a:cubicBezTo>
                  <a:pt x="12" y="202"/>
                  <a:pt x="12" y="202"/>
                  <a:pt x="12" y="202"/>
                </a:cubicBezTo>
                <a:cubicBezTo>
                  <a:pt x="21" y="199"/>
                  <a:pt x="21" y="199"/>
                  <a:pt x="21" y="199"/>
                </a:cubicBezTo>
                <a:cubicBezTo>
                  <a:pt x="9" y="182"/>
                  <a:pt x="9" y="182"/>
                  <a:pt x="9" y="182"/>
                </a:cubicBezTo>
                <a:cubicBezTo>
                  <a:pt x="0" y="116"/>
                  <a:pt x="0" y="116"/>
                  <a:pt x="0" y="116"/>
                </a:cubicBezTo>
                <a:cubicBezTo>
                  <a:pt x="33" y="116"/>
                  <a:pt x="33" y="116"/>
                  <a:pt x="33" y="116"/>
                </a:cubicBezTo>
                <a:cubicBezTo>
                  <a:pt x="43" y="182"/>
                  <a:pt x="43" y="182"/>
                  <a:pt x="43" y="182"/>
                </a:cubicBezTo>
                <a:cubicBezTo>
                  <a:pt x="34" y="198"/>
                  <a:pt x="34" y="198"/>
                  <a:pt x="34" y="198"/>
                </a:cubicBezTo>
                <a:cubicBezTo>
                  <a:pt x="45" y="198"/>
                  <a:pt x="45" y="198"/>
                  <a:pt x="45" y="198"/>
                </a:cubicBezTo>
                <a:cubicBezTo>
                  <a:pt x="50" y="198"/>
                  <a:pt x="50" y="198"/>
                  <a:pt x="50" y="198"/>
                </a:cubicBezTo>
                <a:cubicBezTo>
                  <a:pt x="48" y="124"/>
                  <a:pt x="33" y="112"/>
                  <a:pt x="50" y="81"/>
                </a:cubicBezTo>
                <a:cubicBezTo>
                  <a:pt x="54" y="82"/>
                  <a:pt x="54" y="82"/>
                  <a:pt x="54" y="82"/>
                </a:cubicBezTo>
                <a:cubicBezTo>
                  <a:pt x="54" y="77"/>
                  <a:pt x="53" y="73"/>
                  <a:pt x="52" y="69"/>
                </a:cubicBezTo>
                <a:cubicBezTo>
                  <a:pt x="29" y="56"/>
                  <a:pt x="37" y="26"/>
                  <a:pt x="57" y="20"/>
                </a:cubicBezTo>
                <a:cubicBezTo>
                  <a:pt x="68" y="16"/>
                  <a:pt x="81" y="17"/>
                  <a:pt x="90" y="26"/>
                </a:cubicBezTo>
                <a:cubicBezTo>
                  <a:pt x="97" y="33"/>
                  <a:pt x="93" y="35"/>
                  <a:pt x="93" y="35"/>
                </a:cubicBezTo>
                <a:cubicBezTo>
                  <a:pt x="92" y="36"/>
                  <a:pt x="92" y="36"/>
                  <a:pt x="92" y="36"/>
                </a:cubicBezTo>
                <a:cubicBezTo>
                  <a:pt x="93" y="39"/>
                  <a:pt x="94" y="45"/>
                  <a:pt x="94" y="46"/>
                </a:cubicBezTo>
                <a:cubicBezTo>
                  <a:pt x="94" y="47"/>
                  <a:pt x="92" y="48"/>
                  <a:pt x="92" y="48"/>
                </a:cubicBezTo>
                <a:cubicBezTo>
                  <a:pt x="96" y="59"/>
                  <a:pt x="96" y="59"/>
                  <a:pt x="96" y="59"/>
                </a:cubicBezTo>
                <a:cubicBezTo>
                  <a:pt x="93" y="61"/>
                  <a:pt x="93" y="61"/>
                  <a:pt x="93" y="61"/>
                </a:cubicBezTo>
                <a:cubicBezTo>
                  <a:pt x="94" y="64"/>
                  <a:pt x="94" y="67"/>
                  <a:pt x="94" y="71"/>
                </a:cubicBezTo>
                <a:cubicBezTo>
                  <a:pt x="93" y="71"/>
                  <a:pt x="91" y="73"/>
                  <a:pt x="90" y="73"/>
                </a:cubicBezTo>
                <a:cubicBezTo>
                  <a:pt x="80" y="74"/>
                  <a:pt x="80" y="74"/>
                  <a:pt x="80" y="74"/>
                </a:cubicBezTo>
                <a:cubicBezTo>
                  <a:pt x="80" y="88"/>
                  <a:pt x="80" y="88"/>
                  <a:pt x="80" y="88"/>
                </a:cubicBezTo>
                <a:cubicBezTo>
                  <a:pt x="149" y="105"/>
                  <a:pt x="149" y="105"/>
                  <a:pt x="149" y="105"/>
                </a:cubicBezTo>
                <a:cubicBezTo>
                  <a:pt x="159" y="106"/>
                  <a:pt x="154" y="107"/>
                  <a:pt x="165" y="108"/>
                </a:cubicBezTo>
                <a:cubicBezTo>
                  <a:pt x="172" y="109"/>
                  <a:pt x="179" y="116"/>
                  <a:pt x="180" y="120"/>
                </a:cubicBezTo>
                <a:cubicBezTo>
                  <a:pt x="181" y="120"/>
                  <a:pt x="181" y="120"/>
                  <a:pt x="181" y="120"/>
                </a:cubicBezTo>
                <a:cubicBezTo>
                  <a:pt x="203" y="120"/>
                  <a:pt x="203" y="120"/>
                  <a:pt x="203" y="120"/>
                </a:cubicBezTo>
                <a:cubicBezTo>
                  <a:pt x="202" y="100"/>
                  <a:pt x="204" y="86"/>
                  <a:pt x="208" y="79"/>
                </a:cubicBezTo>
                <a:cubicBezTo>
                  <a:pt x="218" y="75"/>
                  <a:pt x="226" y="73"/>
                  <a:pt x="236" y="69"/>
                </a:cubicBezTo>
                <a:cubicBezTo>
                  <a:pt x="234" y="88"/>
                  <a:pt x="234" y="88"/>
                  <a:pt x="234" y="88"/>
                </a:cubicBezTo>
                <a:cubicBezTo>
                  <a:pt x="239" y="88"/>
                  <a:pt x="239" y="88"/>
                  <a:pt x="239" y="88"/>
                </a:cubicBezTo>
                <a:cubicBezTo>
                  <a:pt x="235" y="92"/>
                  <a:pt x="235" y="92"/>
                  <a:pt x="235" y="92"/>
                </a:cubicBezTo>
                <a:cubicBezTo>
                  <a:pt x="235" y="92"/>
                  <a:pt x="235" y="92"/>
                  <a:pt x="235" y="92"/>
                </a:cubicBezTo>
                <a:cubicBezTo>
                  <a:pt x="235" y="92"/>
                  <a:pt x="243" y="107"/>
                  <a:pt x="249" y="117"/>
                </a:cubicBezTo>
                <a:cubicBezTo>
                  <a:pt x="250" y="118"/>
                  <a:pt x="252" y="118"/>
                  <a:pt x="252" y="119"/>
                </a:cubicBezTo>
                <a:cubicBezTo>
                  <a:pt x="248" y="111"/>
                  <a:pt x="240" y="96"/>
                  <a:pt x="238" y="92"/>
                </a:cubicBezTo>
                <a:cubicBezTo>
                  <a:pt x="243" y="87"/>
                  <a:pt x="243" y="87"/>
                  <a:pt x="243" y="87"/>
                </a:cubicBezTo>
                <a:cubicBezTo>
                  <a:pt x="242" y="85"/>
                  <a:pt x="242" y="85"/>
                  <a:pt x="242" y="85"/>
                </a:cubicBezTo>
                <a:cubicBezTo>
                  <a:pt x="236" y="86"/>
                  <a:pt x="236" y="86"/>
                  <a:pt x="236" y="86"/>
                </a:cubicBezTo>
                <a:cubicBezTo>
                  <a:pt x="237" y="69"/>
                  <a:pt x="237" y="69"/>
                  <a:pt x="237" y="69"/>
                </a:cubicBezTo>
                <a:cubicBezTo>
                  <a:pt x="239" y="67"/>
                  <a:pt x="246" y="64"/>
                  <a:pt x="248" y="62"/>
                </a:cubicBezTo>
                <a:cubicBezTo>
                  <a:pt x="249" y="62"/>
                  <a:pt x="249" y="62"/>
                  <a:pt x="249" y="62"/>
                </a:cubicBezTo>
                <a:cubicBezTo>
                  <a:pt x="249" y="79"/>
                  <a:pt x="249" y="79"/>
                  <a:pt x="249" y="79"/>
                </a:cubicBezTo>
                <a:cubicBezTo>
                  <a:pt x="256" y="97"/>
                  <a:pt x="256" y="97"/>
                  <a:pt x="256" y="97"/>
                </a:cubicBezTo>
                <a:cubicBezTo>
                  <a:pt x="260" y="78"/>
                  <a:pt x="260" y="78"/>
                  <a:pt x="260" y="78"/>
                </a:cubicBezTo>
                <a:cubicBezTo>
                  <a:pt x="258" y="75"/>
                  <a:pt x="258" y="75"/>
                  <a:pt x="258" y="75"/>
                </a:cubicBezTo>
                <a:cubicBezTo>
                  <a:pt x="260" y="70"/>
                  <a:pt x="260" y="70"/>
                  <a:pt x="260" y="70"/>
                </a:cubicBezTo>
                <a:cubicBezTo>
                  <a:pt x="267" y="70"/>
                  <a:pt x="267" y="70"/>
                  <a:pt x="267" y="70"/>
                </a:cubicBezTo>
                <a:cubicBezTo>
                  <a:pt x="270" y="75"/>
                  <a:pt x="270" y="75"/>
                  <a:pt x="270" y="75"/>
                </a:cubicBezTo>
                <a:cubicBezTo>
                  <a:pt x="267" y="78"/>
                  <a:pt x="267" y="78"/>
                  <a:pt x="267" y="78"/>
                </a:cubicBezTo>
                <a:cubicBezTo>
                  <a:pt x="272" y="97"/>
                  <a:pt x="272" y="97"/>
                  <a:pt x="272" y="97"/>
                </a:cubicBezTo>
                <a:cubicBezTo>
                  <a:pt x="278" y="79"/>
                  <a:pt x="278" y="79"/>
                  <a:pt x="278" y="79"/>
                </a:cubicBezTo>
                <a:cubicBezTo>
                  <a:pt x="279" y="63"/>
                  <a:pt x="279" y="63"/>
                  <a:pt x="279" y="63"/>
                </a:cubicBezTo>
                <a:cubicBezTo>
                  <a:pt x="282" y="65"/>
                  <a:pt x="287" y="67"/>
                  <a:pt x="289" y="69"/>
                </a:cubicBezTo>
                <a:cubicBezTo>
                  <a:pt x="289" y="86"/>
                  <a:pt x="289" y="86"/>
                  <a:pt x="289" y="86"/>
                </a:cubicBezTo>
                <a:cubicBezTo>
                  <a:pt x="284" y="85"/>
                  <a:pt x="284" y="85"/>
                  <a:pt x="284" y="85"/>
                </a:cubicBezTo>
                <a:cubicBezTo>
                  <a:pt x="283" y="87"/>
                  <a:pt x="283" y="87"/>
                  <a:pt x="283" y="87"/>
                </a:cubicBezTo>
                <a:cubicBezTo>
                  <a:pt x="288" y="92"/>
                  <a:pt x="288" y="92"/>
                  <a:pt x="288" y="92"/>
                </a:cubicBezTo>
                <a:cubicBezTo>
                  <a:pt x="286" y="95"/>
                  <a:pt x="280" y="107"/>
                  <a:pt x="276" y="115"/>
                </a:cubicBezTo>
                <a:cubicBezTo>
                  <a:pt x="276" y="115"/>
                  <a:pt x="276" y="115"/>
                  <a:pt x="276" y="115"/>
                </a:cubicBezTo>
                <a:cubicBezTo>
                  <a:pt x="276" y="115"/>
                  <a:pt x="276" y="115"/>
                  <a:pt x="276" y="115"/>
                </a:cubicBezTo>
                <a:cubicBezTo>
                  <a:pt x="275" y="116"/>
                  <a:pt x="274" y="118"/>
                  <a:pt x="273" y="119"/>
                </a:cubicBezTo>
                <a:cubicBezTo>
                  <a:pt x="274" y="118"/>
                  <a:pt x="275" y="118"/>
                  <a:pt x="276" y="117"/>
                </a:cubicBezTo>
                <a:cubicBezTo>
                  <a:pt x="282" y="107"/>
                  <a:pt x="290" y="92"/>
                  <a:pt x="290" y="92"/>
                </a:cubicBezTo>
                <a:cubicBezTo>
                  <a:pt x="291" y="92"/>
                  <a:pt x="291" y="92"/>
                  <a:pt x="291" y="92"/>
                </a:cubicBezTo>
                <a:cubicBezTo>
                  <a:pt x="287" y="88"/>
                  <a:pt x="287" y="88"/>
                  <a:pt x="287" y="88"/>
                </a:cubicBezTo>
                <a:cubicBezTo>
                  <a:pt x="292" y="88"/>
                  <a:pt x="292" y="88"/>
                  <a:pt x="292" y="88"/>
                </a:cubicBezTo>
                <a:cubicBezTo>
                  <a:pt x="290" y="69"/>
                  <a:pt x="290" y="69"/>
                  <a:pt x="290" y="69"/>
                </a:cubicBezTo>
                <a:cubicBezTo>
                  <a:pt x="316" y="79"/>
                  <a:pt x="316" y="79"/>
                  <a:pt x="316" y="79"/>
                </a:cubicBezTo>
                <a:cubicBezTo>
                  <a:pt x="322" y="89"/>
                  <a:pt x="322" y="104"/>
                  <a:pt x="322" y="120"/>
                </a:cubicBezTo>
                <a:cubicBezTo>
                  <a:pt x="332" y="120"/>
                  <a:pt x="332" y="120"/>
                  <a:pt x="332" y="120"/>
                </a:cubicBezTo>
                <a:cubicBezTo>
                  <a:pt x="332" y="139"/>
                  <a:pt x="332" y="139"/>
                  <a:pt x="332" y="139"/>
                </a:cubicBezTo>
                <a:cubicBezTo>
                  <a:pt x="332" y="147"/>
                  <a:pt x="332" y="147"/>
                  <a:pt x="332" y="147"/>
                </a:cubicBezTo>
                <a:cubicBezTo>
                  <a:pt x="332" y="274"/>
                  <a:pt x="332" y="274"/>
                  <a:pt x="332" y="274"/>
                </a:cubicBezTo>
                <a:cubicBezTo>
                  <a:pt x="190" y="274"/>
                  <a:pt x="190" y="274"/>
                  <a:pt x="190" y="274"/>
                </a:cubicBezTo>
                <a:cubicBezTo>
                  <a:pt x="190" y="147"/>
                  <a:pt x="190" y="147"/>
                  <a:pt x="190" y="147"/>
                </a:cubicBezTo>
                <a:cubicBezTo>
                  <a:pt x="147" y="147"/>
                  <a:pt x="147" y="147"/>
                  <a:pt x="147" y="147"/>
                </a:cubicBezTo>
                <a:cubicBezTo>
                  <a:pt x="147" y="124"/>
                  <a:pt x="147" y="124"/>
                  <a:pt x="147" y="124"/>
                </a:cubicBezTo>
                <a:cubicBezTo>
                  <a:pt x="133" y="124"/>
                  <a:pt x="120" y="124"/>
                  <a:pt x="106" y="123"/>
                </a:cubicBezTo>
                <a:cubicBezTo>
                  <a:pt x="105" y="138"/>
                  <a:pt x="103" y="152"/>
                  <a:pt x="102" y="166"/>
                </a:cubicBezTo>
                <a:cubicBezTo>
                  <a:pt x="128" y="168"/>
                  <a:pt x="152" y="175"/>
                  <a:pt x="172" y="189"/>
                </a:cubicBezTo>
                <a:cubicBezTo>
                  <a:pt x="158" y="217"/>
                  <a:pt x="144" y="246"/>
                  <a:pt x="131" y="275"/>
                </a:cubicBezTo>
                <a:cubicBezTo>
                  <a:pt x="123" y="275"/>
                  <a:pt x="116" y="275"/>
                  <a:pt x="108" y="275"/>
                </a:cubicBezTo>
                <a:cubicBezTo>
                  <a:pt x="117" y="250"/>
                  <a:pt x="110" y="228"/>
                  <a:pt x="130" y="204"/>
                </a:cubicBezTo>
                <a:cubicBezTo>
                  <a:pt x="125" y="204"/>
                  <a:pt x="119" y="203"/>
                  <a:pt x="113" y="203"/>
                </a:cubicBezTo>
                <a:close/>
                <a:moveTo>
                  <a:pt x="226" y="120"/>
                </a:moveTo>
                <a:cubicBezTo>
                  <a:pt x="231" y="120"/>
                  <a:pt x="231" y="120"/>
                  <a:pt x="231" y="120"/>
                </a:cubicBezTo>
                <a:cubicBezTo>
                  <a:pt x="227" y="107"/>
                  <a:pt x="227" y="107"/>
                  <a:pt x="227" y="107"/>
                </a:cubicBezTo>
                <a:cubicBezTo>
                  <a:pt x="226" y="107"/>
                  <a:pt x="226" y="107"/>
                  <a:pt x="226" y="107"/>
                </a:cubicBezTo>
                <a:cubicBezTo>
                  <a:pt x="226" y="120"/>
                  <a:pt x="226" y="120"/>
                  <a:pt x="226" y="120"/>
                </a:cubicBezTo>
                <a:close/>
                <a:moveTo>
                  <a:pt x="296" y="120"/>
                </a:moveTo>
                <a:cubicBezTo>
                  <a:pt x="301" y="120"/>
                  <a:pt x="301" y="120"/>
                  <a:pt x="301" y="120"/>
                </a:cubicBezTo>
                <a:cubicBezTo>
                  <a:pt x="302" y="107"/>
                  <a:pt x="302" y="107"/>
                  <a:pt x="302" y="107"/>
                </a:cubicBezTo>
                <a:cubicBezTo>
                  <a:pt x="300" y="107"/>
                  <a:pt x="300" y="107"/>
                  <a:pt x="300" y="107"/>
                </a:cubicBezTo>
                <a:lnTo>
                  <a:pt x="296" y="120"/>
                </a:lnTo>
                <a:close/>
              </a:path>
            </a:pathLst>
          </a:custGeom>
          <a:solidFill>
            <a:sysClr val="window" lastClr="FFFFFF"/>
          </a:solidFill>
          <a:ln>
            <a:noFill/>
          </a:ln>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zh-CN" altLang="en-US" sz="2400" kern="0">
              <a:solidFill>
                <a:sysClr val="windowText" lastClr="000000"/>
              </a:solidFill>
            </a:endParaRPr>
          </a:p>
        </p:txBody>
      </p:sp>
      <p:sp>
        <p:nvSpPr>
          <p:cNvPr id="69" name="Freeform 21"/>
          <p:cNvSpPr>
            <a:spLocks noEditPoints="1"/>
          </p:cNvSpPr>
          <p:nvPr/>
        </p:nvSpPr>
        <p:spPr bwMode="auto">
          <a:xfrm>
            <a:off x="4812871" y="5741778"/>
            <a:ext cx="521600" cy="342164"/>
          </a:xfrm>
          <a:custGeom>
            <a:avLst/>
            <a:gdLst>
              <a:gd name="T0" fmla="*/ 228 w 357"/>
              <a:gd name="T1" fmla="*/ 170 h 234"/>
              <a:gd name="T2" fmla="*/ 273 w 357"/>
              <a:gd name="T3" fmla="*/ 180 h 234"/>
              <a:gd name="T4" fmla="*/ 80 w 357"/>
              <a:gd name="T5" fmla="*/ 18 h 234"/>
              <a:gd name="T6" fmla="*/ 0 w 357"/>
              <a:gd name="T7" fmla="*/ 124 h 234"/>
              <a:gd name="T8" fmla="*/ 52 w 357"/>
              <a:gd name="T9" fmla="*/ 118 h 234"/>
              <a:gd name="T10" fmla="*/ 141 w 357"/>
              <a:gd name="T11" fmla="*/ 86 h 234"/>
              <a:gd name="T12" fmla="*/ 208 w 357"/>
              <a:gd name="T13" fmla="*/ 101 h 234"/>
              <a:gd name="T14" fmla="*/ 195 w 357"/>
              <a:gd name="T15" fmla="*/ 44 h 234"/>
              <a:gd name="T16" fmla="*/ 90 w 357"/>
              <a:gd name="T17" fmla="*/ 48 h 234"/>
              <a:gd name="T18" fmla="*/ 69 w 357"/>
              <a:gd name="T19" fmla="*/ 76 h 234"/>
              <a:gd name="T20" fmla="*/ 75 w 357"/>
              <a:gd name="T21" fmla="*/ 38 h 234"/>
              <a:gd name="T22" fmla="*/ 280 w 357"/>
              <a:gd name="T23" fmla="*/ 0 h 234"/>
              <a:gd name="T24" fmla="*/ 249 w 357"/>
              <a:gd name="T25" fmla="*/ 38 h 234"/>
              <a:gd name="T26" fmla="*/ 279 w 357"/>
              <a:gd name="T27" fmla="*/ 75 h 234"/>
              <a:gd name="T28" fmla="*/ 233 w 357"/>
              <a:gd name="T29" fmla="*/ 42 h 234"/>
              <a:gd name="T30" fmla="*/ 234 w 357"/>
              <a:gd name="T31" fmla="*/ 89 h 234"/>
              <a:gd name="T32" fmla="*/ 167 w 357"/>
              <a:gd name="T33" fmla="*/ 85 h 234"/>
              <a:gd name="T34" fmla="*/ 69 w 357"/>
              <a:gd name="T35" fmla="*/ 160 h 234"/>
              <a:gd name="T36" fmla="*/ 141 w 357"/>
              <a:gd name="T37" fmla="*/ 139 h 234"/>
              <a:gd name="T38" fmla="*/ 96 w 357"/>
              <a:gd name="T39" fmla="*/ 192 h 234"/>
              <a:gd name="T40" fmla="*/ 158 w 357"/>
              <a:gd name="T41" fmla="*/ 178 h 234"/>
              <a:gd name="T42" fmla="*/ 139 w 357"/>
              <a:gd name="T43" fmla="*/ 214 h 234"/>
              <a:gd name="T44" fmla="*/ 193 w 357"/>
              <a:gd name="T45" fmla="*/ 193 h 234"/>
              <a:gd name="T46" fmla="*/ 185 w 357"/>
              <a:gd name="T47" fmla="*/ 222 h 234"/>
              <a:gd name="T48" fmla="*/ 223 w 357"/>
              <a:gd name="T49" fmla="*/ 217 h 234"/>
              <a:gd name="T50" fmla="*/ 212 w 357"/>
              <a:gd name="T51" fmla="*/ 188 h 234"/>
              <a:gd name="T52" fmla="*/ 285 w 357"/>
              <a:gd name="T53" fmla="*/ 144 h 234"/>
              <a:gd name="T54" fmla="*/ 320 w 357"/>
              <a:gd name="T55" fmla="*/ 126 h 234"/>
              <a:gd name="T56" fmla="*/ 280 w 357"/>
              <a:gd name="T57" fmla="*/ 0 h 234"/>
              <a:gd name="T58" fmla="*/ 260 w 357"/>
              <a:gd name="T59" fmla="*/ 146 h 234"/>
              <a:gd name="T60" fmla="*/ 279 w 357"/>
              <a:gd name="T61" fmla="*/ 172 h 234"/>
              <a:gd name="T62" fmla="*/ 236 w 357"/>
              <a:gd name="T63" fmla="*/ 218 h 234"/>
              <a:gd name="T64" fmla="*/ 229 w 357"/>
              <a:gd name="T65" fmla="*/ 183 h 234"/>
              <a:gd name="T66" fmla="*/ 236 w 357"/>
              <a:gd name="T67" fmla="*/ 218 h 2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57" h="234">
                <a:moveTo>
                  <a:pt x="259" y="196"/>
                </a:moveTo>
                <a:cubicBezTo>
                  <a:pt x="228" y="170"/>
                  <a:pt x="228" y="170"/>
                  <a:pt x="228" y="170"/>
                </a:cubicBezTo>
                <a:cubicBezTo>
                  <a:pt x="239" y="158"/>
                  <a:pt x="239" y="158"/>
                  <a:pt x="239" y="158"/>
                </a:cubicBezTo>
                <a:cubicBezTo>
                  <a:pt x="273" y="180"/>
                  <a:pt x="273" y="180"/>
                  <a:pt x="273" y="180"/>
                </a:cubicBezTo>
                <a:cubicBezTo>
                  <a:pt x="269" y="185"/>
                  <a:pt x="264" y="191"/>
                  <a:pt x="259" y="196"/>
                </a:cubicBezTo>
                <a:close/>
                <a:moveTo>
                  <a:pt x="80" y="18"/>
                </a:moveTo>
                <a:cubicBezTo>
                  <a:pt x="34" y="5"/>
                  <a:pt x="34" y="5"/>
                  <a:pt x="34" y="5"/>
                </a:cubicBezTo>
                <a:cubicBezTo>
                  <a:pt x="0" y="124"/>
                  <a:pt x="0" y="124"/>
                  <a:pt x="0" y="124"/>
                </a:cubicBezTo>
                <a:cubicBezTo>
                  <a:pt x="47" y="137"/>
                  <a:pt x="47" y="137"/>
                  <a:pt x="47" y="137"/>
                </a:cubicBezTo>
                <a:cubicBezTo>
                  <a:pt x="52" y="118"/>
                  <a:pt x="52" y="118"/>
                  <a:pt x="52" y="118"/>
                </a:cubicBezTo>
                <a:cubicBezTo>
                  <a:pt x="78" y="139"/>
                  <a:pt x="78" y="139"/>
                  <a:pt x="78" y="139"/>
                </a:cubicBezTo>
                <a:cubicBezTo>
                  <a:pt x="141" y="86"/>
                  <a:pt x="141" y="86"/>
                  <a:pt x="141" y="86"/>
                </a:cubicBezTo>
                <a:cubicBezTo>
                  <a:pt x="167" y="77"/>
                  <a:pt x="167" y="77"/>
                  <a:pt x="167" y="77"/>
                </a:cubicBezTo>
                <a:cubicBezTo>
                  <a:pt x="208" y="101"/>
                  <a:pt x="208" y="101"/>
                  <a:pt x="208" y="101"/>
                </a:cubicBezTo>
                <a:cubicBezTo>
                  <a:pt x="221" y="90"/>
                  <a:pt x="221" y="90"/>
                  <a:pt x="221" y="90"/>
                </a:cubicBezTo>
                <a:cubicBezTo>
                  <a:pt x="195" y="44"/>
                  <a:pt x="195" y="44"/>
                  <a:pt x="195" y="44"/>
                </a:cubicBezTo>
                <a:cubicBezTo>
                  <a:pt x="135" y="41"/>
                  <a:pt x="135" y="41"/>
                  <a:pt x="135" y="41"/>
                </a:cubicBezTo>
                <a:cubicBezTo>
                  <a:pt x="90" y="48"/>
                  <a:pt x="90" y="48"/>
                  <a:pt x="90" y="48"/>
                </a:cubicBezTo>
                <a:cubicBezTo>
                  <a:pt x="85" y="46"/>
                  <a:pt x="85" y="46"/>
                  <a:pt x="85" y="46"/>
                </a:cubicBezTo>
                <a:cubicBezTo>
                  <a:pt x="69" y="76"/>
                  <a:pt x="69" y="76"/>
                  <a:pt x="69" y="76"/>
                </a:cubicBezTo>
                <a:cubicBezTo>
                  <a:pt x="64" y="74"/>
                  <a:pt x="64" y="74"/>
                  <a:pt x="64" y="74"/>
                </a:cubicBezTo>
                <a:cubicBezTo>
                  <a:pt x="75" y="38"/>
                  <a:pt x="75" y="38"/>
                  <a:pt x="75" y="38"/>
                </a:cubicBezTo>
                <a:cubicBezTo>
                  <a:pt x="80" y="18"/>
                  <a:pt x="80" y="18"/>
                  <a:pt x="80" y="18"/>
                </a:cubicBezTo>
                <a:close/>
                <a:moveTo>
                  <a:pt x="280" y="0"/>
                </a:moveTo>
                <a:cubicBezTo>
                  <a:pt x="243" y="30"/>
                  <a:pt x="243" y="30"/>
                  <a:pt x="243" y="30"/>
                </a:cubicBezTo>
                <a:cubicBezTo>
                  <a:pt x="249" y="38"/>
                  <a:pt x="249" y="38"/>
                  <a:pt x="249" y="38"/>
                </a:cubicBezTo>
                <a:cubicBezTo>
                  <a:pt x="249" y="38"/>
                  <a:pt x="249" y="38"/>
                  <a:pt x="249" y="38"/>
                </a:cubicBezTo>
                <a:cubicBezTo>
                  <a:pt x="279" y="75"/>
                  <a:pt x="279" y="75"/>
                  <a:pt x="279" y="75"/>
                </a:cubicBezTo>
                <a:cubicBezTo>
                  <a:pt x="274" y="79"/>
                  <a:pt x="274" y="79"/>
                  <a:pt x="274" y="79"/>
                </a:cubicBezTo>
                <a:cubicBezTo>
                  <a:pt x="233" y="42"/>
                  <a:pt x="233" y="42"/>
                  <a:pt x="233" y="42"/>
                </a:cubicBezTo>
                <a:cubicBezTo>
                  <a:pt x="226" y="44"/>
                  <a:pt x="219" y="48"/>
                  <a:pt x="210" y="52"/>
                </a:cubicBezTo>
                <a:cubicBezTo>
                  <a:pt x="234" y="89"/>
                  <a:pt x="234" y="89"/>
                  <a:pt x="234" y="89"/>
                </a:cubicBezTo>
                <a:cubicBezTo>
                  <a:pt x="210" y="109"/>
                  <a:pt x="210" y="109"/>
                  <a:pt x="210" y="109"/>
                </a:cubicBezTo>
                <a:cubicBezTo>
                  <a:pt x="167" y="85"/>
                  <a:pt x="167" y="85"/>
                  <a:pt x="167" y="85"/>
                </a:cubicBezTo>
                <a:cubicBezTo>
                  <a:pt x="151" y="90"/>
                  <a:pt x="151" y="90"/>
                  <a:pt x="151" y="90"/>
                </a:cubicBezTo>
                <a:cubicBezTo>
                  <a:pt x="121" y="112"/>
                  <a:pt x="92" y="137"/>
                  <a:pt x="69" y="160"/>
                </a:cubicBezTo>
                <a:cubicBezTo>
                  <a:pt x="71" y="170"/>
                  <a:pt x="78" y="177"/>
                  <a:pt x="90" y="181"/>
                </a:cubicBezTo>
                <a:cubicBezTo>
                  <a:pt x="103" y="169"/>
                  <a:pt x="127" y="150"/>
                  <a:pt x="141" y="139"/>
                </a:cubicBezTo>
                <a:cubicBezTo>
                  <a:pt x="143" y="145"/>
                  <a:pt x="143" y="145"/>
                  <a:pt x="143" y="145"/>
                </a:cubicBezTo>
                <a:cubicBezTo>
                  <a:pt x="129" y="158"/>
                  <a:pt x="108" y="175"/>
                  <a:pt x="96" y="192"/>
                </a:cubicBezTo>
                <a:cubicBezTo>
                  <a:pt x="118" y="210"/>
                  <a:pt x="118" y="210"/>
                  <a:pt x="118" y="210"/>
                </a:cubicBezTo>
                <a:cubicBezTo>
                  <a:pt x="128" y="207"/>
                  <a:pt x="143" y="192"/>
                  <a:pt x="158" y="178"/>
                </a:cubicBezTo>
                <a:cubicBezTo>
                  <a:pt x="161" y="181"/>
                  <a:pt x="161" y="181"/>
                  <a:pt x="161" y="181"/>
                </a:cubicBezTo>
                <a:cubicBezTo>
                  <a:pt x="157" y="187"/>
                  <a:pt x="140" y="206"/>
                  <a:pt x="139" y="214"/>
                </a:cubicBezTo>
                <a:cubicBezTo>
                  <a:pt x="145" y="217"/>
                  <a:pt x="152" y="221"/>
                  <a:pt x="158" y="225"/>
                </a:cubicBezTo>
                <a:cubicBezTo>
                  <a:pt x="167" y="219"/>
                  <a:pt x="186" y="201"/>
                  <a:pt x="193" y="193"/>
                </a:cubicBezTo>
                <a:cubicBezTo>
                  <a:pt x="196" y="195"/>
                  <a:pt x="196" y="195"/>
                  <a:pt x="196" y="195"/>
                </a:cubicBezTo>
                <a:cubicBezTo>
                  <a:pt x="194" y="199"/>
                  <a:pt x="186" y="211"/>
                  <a:pt x="185" y="222"/>
                </a:cubicBezTo>
                <a:cubicBezTo>
                  <a:pt x="191" y="226"/>
                  <a:pt x="198" y="230"/>
                  <a:pt x="204" y="234"/>
                </a:cubicBezTo>
                <a:cubicBezTo>
                  <a:pt x="211" y="229"/>
                  <a:pt x="218" y="223"/>
                  <a:pt x="223" y="217"/>
                </a:cubicBezTo>
                <a:cubicBezTo>
                  <a:pt x="227" y="213"/>
                  <a:pt x="227" y="213"/>
                  <a:pt x="227" y="213"/>
                </a:cubicBezTo>
                <a:cubicBezTo>
                  <a:pt x="212" y="188"/>
                  <a:pt x="212" y="188"/>
                  <a:pt x="212" y="188"/>
                </a:cubicBezTo>
                <a:cubicBezTo>
                  <a:pt x="217" y="169"/>
                  <a:pt x="240" y="147"/>
                  <a:pt x="258" y="139"/>
                </a:cubicBezTo>
                <a:cubicBezTo>
                  <a:pt x="285" y="144"/>
                  <a:pt x="285" y="144"/>
                  <a:pt x="285" y="144"/>
                </a:cubicBezTo>
                <a:cubicBezTo>
                  <a:pt x="310" y="114"/>
                  <a:pt x="310" y="114"/>
                  <a:pt x="310" y="114"/>
                </a:cubicBezTo>
                <a:cubicBezTo>
                  <a:pt x="320" y="126"/>
                  <a:pt x="320" y="126"/>
                  <a:pt x="320" y="126"/>
                </a:cubicBezTo>
                <a:cubicBezTo>
                  <a:pt x="357" y="96"/>
                  <a:pt x="357" y="96"/>
                  <a:pt x="357" y="96"/>
                </a:cubicBezTo>
                <a:cubicBezTo>
                  <a:pt x="280" y="0"/>
                  <a:pt x="280" y="0"/>
                  <a:pt x="280" y="0"/>
                </a:cubicBezTo>
                <a:close/>
                <a:moveTo>
                  <a:pt x="291" y="151"/>
                </a:moveTo>
                <a:cubicBezTo>
                  <a:pt x="260" y="146"/>
                  <a:pt x="260" y="146"/>
                  <a:pt x="260" y="146"/>
                </a:cubicBezTo>
                <a:cubicBezTo>
                  <a:pt x="253" y="155"/>
                  <a:pt x="253" y="155"/>
                  <a:pt x="253" y="155"/>
                </a:cubicBezTo>
                <a:cubicBezTo>
                  <a:pt x="279" y="172"/>
                  <a:pt x="279" y="172"/>
                  <a:pt x="279" y="172"/>
                </a:cubicBezTo>
                <a:cubicBezTo>
                  <a:pt x="283" y="165"/>
                  <a:pt x="287" y="158"/>
                  <a:pt x="291" y="151"/>
                </a:cubicBezTo>
                <a:close/>
                <a:moveTo>
                  <a:pt x="236" y="218"/>
                </a:moveTo>
                <a:cubicBezTo>
                  <a:pt x="242" y="213"/>
                  <a:pt x="248" y="207"/>
                  <a:pt x="254" y="201"/>
                </a:cubicBezTo>
                <a:cubicBezTo>
                  <a:pt x="229" y="183"/>
                  <a:pt x="229" y="183"/>
                  <a:pt x="229" y="183"/>
                </a:cubicBezTo>
                <a:cubicBezTo>
                  <a:pt x="220" y="190"/>
                  <a:pt x="220" y="190"/>
                  <a:pt x="220" y="190"/>
                </a:cubicBezTo>
                <a:lnTo>
                  <a:pt x="236" y="218"/>
                </a:lnTo>
                <a:close/>
              </a:path>
            </a:pathLst>
          </a:custGeom>
          <a:solidFill>
            <a:sysClr val="window" lastClr="FFFFFF"/>
          </a:solidFill>
          <a:ln>
            <a:noFill/>
          </a:ln>
        </p:spPr>
        <p:txBody>
          <a:bodyPr vert="horz" wrap="square" lIns="121920" tIns="60960" rIns="121920" bIns="60960" numCol="1" anchor="t" anchorCtr="0" compatLnSpc="1">
            <a:prstTxWarp prst="textNoShape">
              <a:avLst/>
            </a:prstTxWarp>
          </a:bodyPr>
          <a:lstStyle/>
          <a:p>
            <a:pPr defTabSz="1219170" fontAlgn="auto">
              <a:spcBef>
                <a:spcPts val="0"/>
              </a:spcBef>
              <a:spcAft>
                <a:spcPts val="0"/>
              </a:spcAft>
              <a:defRPr/>
            </a:pPr>
            <a:endParaRPr lang="zh-CN" altLang="en-US" sz="2400" kern="0">
              <a:solidFill>
                <a:sysClr val="windowText" lastClr="000000"/>
              </a:solidFill>
            </a:endParaRPr>
          </a:p>
        </p:txBody>
      </p:sp>
      <p:sp>
        <p:nvSpPr>
          <p:cNvPr id="70" name="TextBox 46"/>
          <p:cNvSpPr txBox="1"/>
          <p:nvPr/>
        </p:nvSpPr>
        <p:spPr>
          <a:xfrm>
            <a:off x="2828443" y="2074235"/>
            <a:ext cx="1120820" cy="369332"/>
          </a:xfrm>
          <a:prstGeom prst="rect">
            <a:avLst/>
          </a:prstGeom>
          <a:noFill/>
        </p:spPr>
        <p:txBody>
          <a:bodyPr wrap="none" rtlCol="0">
            <a:spAutoFit/>
          </a:bodyPr>
          <a:lstStyle/>
          <a:p>
            <a:pPr fontAlgn="base">
              <a:spcBef>
                <a:spcPct val="0"/>
              </a:spcBef>
              <a:spcAft>
                <a:spcPct val="0"/>
              </a:spcAft>
            </a:pPr>
            <a:r>
              <a:rPr lang="en-US" altLang="zh-CN" dirty="0">
                <a:solidFill>
                  <a:prstClr val="white"/>
                </a:solidFill>
                <a:latin typeface="Impact" pitchFamily="34" charset="0"/>
              </a:rPr>
              <a:t>KEY WORD</a:t>
            </a:r>
            <a:endParaRPr lang="zh-CN" altLang="en-US" dirty="0">
              <a:solidFill>
                <a:prstClr val="white"/>
              </a:solidFill>
              <a:latin typeface="Impact" pitchFamily="34" charset="0"/>
            </a:endParaRPr>
          </a:p>
        </p:txBody>
      </p:sp>
      <p:sp>
        <p:nvSpPr>
          <p:cNvPr id="71" name="TextBox 47"/>
          <p:cNvSpPr txBox="1"/>
          <p:nvPr/>
        </p:nvSpPr>
        <p:spPr>
          <a:xfrm>
            <a:off x="2828443" y="3244504"/>
            <a:ext cx="1120820" cy="369332"/>
          </a:xfrm>
          <a:prstGeom prst="rect">
            <a:avLst/>
          </a:prstGeom>
          <a:noFill/>
        </p:spPr>
        <p:txBody>
          <a:bodyPr wrap="none" rtlCol="0">
            <a:spAutoFit/>
          </a:bodyPr>
          <a:lstStyle/>
          <a:p>
            <a:pPr fontAlgn="base">
              <a:spcBef>
                <a:spcPct val="0"/>
              </a:spcBef>
              <a:spcAft>
                <a:spcPct val="0"/>
              </a:spcAft>
            </a:pPr>
            <a:r>
              <a:rPr lang="en-US" altLang="zh-CN" dirty="0">
                <a:solidFill>
                  <a:prstClr val="white"/>
                </a:solidFill>
                <a:latin typeface="Impact" pitchFamily="34" charset="0"/>
              </a:rPr>
              <a:t>KEY WORD</a:t>
            </a:r>
            <a:endParaRPr lang="zh-CN" altLang="en-US" dirty="0">
              <a:solidFill>
                <a:prstClr val="white"/>
              </a:solidFill>
              <a:latin typeface="Impact" pitchFamily="34" charset="0"/>
            </a:endParaRPr>
          </a:p>
        </p:txBody>
      </p:sp>
      <p:sp>
        <p:nvSpPr>
          <p:cNvPr id="72" name="TextBox 48"/>
          <p:cNvSpPr txBox="1"/>
          <p:nvPr/>
        </p:nvSpPr>
        <p:spPr>
          <a:xfrm>
            <a:off x="2828443" y="4484332"/>
            <a:ext cx="1120820" cy="369332"/>
          </a:xfrm>
          <a:prstGeom prst="rect">
            <a:avLst/>
          </a:prstGeom>
          <a:noFill/>
        </p:spPr>
        <p:txBody>
          <a:bodyPr wrap="none" rtlCol="0">
            <a:spAutoFit/>
          </a:bodyPr>
          <a:lstStyle/>
          <a:p>
            <a:pPr fontAlgn="base">
              <a:spcBef>
                <a:spcPct val="0"/>
              </a:spcBef>
              <a:spcAft>
                <a:spcPct val="0"/>
              </a:spcAft>
            </a:pPr>
            <a:r>
              <a:rPr lang="en-US" altLang="zh-CN" dirty="0">
                <a:solidFill>
                  <a:prstClr val="white"/>
                </a:solidFill>
                <a:latin typeface="Impact" pitchFamily="34" charset="0"/>
              </a:rPr>
              <a:t>KEY WORD</a:t>
            </a:r>
            <a:endParaRPr lang="zh-CN" altLang="en-US" dirty="0">
              <a:solidFill>
                <a:prstClr val="white"/>
              </a:solidFill>
              <a:latin typeface="Impact" pitchFamily="34" charset="0"/>
            </a:endParaRPr>
          </a:p>
        </p:txBody>
      </p:sp>
      <p:sp>
        <p:nvSpPr>
          <p:cNvPr id="73" name="TextBox 49"/>
          <p:cNvSpPr txBox="1"/>
          <p:nvPr/>
        </p:nvSpPr>
        <p:spPr>
          <a:xfrm>
            <a:off x="2828443" y="5666637"/>
            <a:ext cx="1120820" cy="369332"/>
          </a:xfrm>
          <a:prstGeom prst="rect">
            <a:avLst/>
          </a:prstGeom>
          <a:noFill/>
        </p:spPr>
        <p:txBody>
          <a:bodyPr wrap="none" rtlCol="0">
            <a:spAutoFit/>
          </a:bodyPr>
          <a:lstStyle/>
          <a:p>
            <a:pPr fontAlgn="base">
              <a:spcBef>
                <a:spcPct val="0"/>
              </a:spcBef>
              <a:spcAft>
                <a:spcPct val="0"/>
              </a:spcAft>
            </a:pPr>
            <a:r>
              <a:rPr lang="en-US" altLang="zh-CN" dirty="0">
                <a:solidFill>
                  <a:prstClr val="white"/>
                </a:solidFill>
                <a:latin typeface="Impact" pitchFamily="34" charset="0"/>
              </a:rPr>
              <a:t>KEY WORD</a:t>
            </a:r>
            <a:endParaRPr lang="zh-CN" altLang="en-US" dirty="0">
              <a:solidFill>
                <a:prstClr val="white"/>
              </a:solidFill>
              <a:latin typeface="Impact" pitchFamily="34" charset="0"/>
            </a:endParaRPr>
          </a:p>
        </p:txBody>
      </p:sp>
      <p:cxnSp>
        <p:nvCxnSpPr>
          <p:cNvPr id="74" name="直接连接符 73"/>
          <p:cNvCxnSpPr/>
          <p:nvPr/>
        </p:nvCxnSpPr>
        <p:spPr>
          <a:xfrm>
            <a:off x="5586523" y="2324669"/>
            <a:ext cx="1757891" cy="0"/>
          </a:xfrm>
          <a:prstGeom prst="line">
            <a:avLst/>
          </a:prstGeom>
          <a:noFill/>
          <a:ln w="9525" cap="flat" cmpd="sng" algn="ctr">
            <a:solidFill>
              <a:sysClr val="windowText" lastClr="000000"/>
            </a:solidFill>
            <a:prstDash val="sysDash"/>
            <a:headEnd type="oval"/>
            <a:tailEnd type="oval"/>
          </a:ln>
          <a:effectLst/>
        </p:spPr>
      </p:cxnSp>
      <p:cxnSp>
        <p:nvCxnSpPr>
          <p:cNvPr id="75" name="直接连接符 74"/>
          <p:cNvCxnSpPr/>
          <p:nvPr/>
        </p:nvCxnSpPr>
        <p:spPr>
          <a:xfrm>
            <a:off x="5586523" y="5901865"/>
            <a:ext cx="1757891" cy="0"/>
          </a:xfrm>
          <a:prstGeom prst="line">
            <a:avLst/>
          </a:prstGeom>
          <a:noFill/>
          <a:ln w="9525" cap="flat" cmpd="sng" algn="ctr">
            <a:solidFill>
              <a:sysClr val="windowText" lastClr="000000"/>
            </a:solidFill>
            <a:prstDash val="sysDash"/>
            <a:headEnd type="oval"/>
            <a:tailEnd type="oval"/>
          </a:ln>
          <a:effectLst/>
        </p:spPr>
      </p:cxnSp>
      <p:cxnSp>
        <p:nvCxnSpPr>
          <p:cNvPr id="76" name="直接连接符 75"/>
          <p:cNvCxnSpPr/>
          <p:nvPr/>
        </p:nvCxnSpPr>
        <p:spPr>
          <a:xfrm>
            <a:off x="5586523" y="4730553"/>
            <a:ext cx="1757891" cy="0"/>
          </a:xfrm>
          <a:prstGeom prst="line">
            <a:avLst/>
          </a:prstGeom>
          <a:noFill/>
          <a:ln w="9525" cap="flat" cmpd="sng" algn="ctr">
            <a:solidFill>
              <a:sysClr val="windowText" lastClr="000000"/>
            </a:solidFill>
            <a:prstDash val="sysDash"/>
            <a:headEnd type="oval"/>
            <a:tailEnd type="oval"/>
          </a:ln>
          <a:effectLst/>
        </p:spPr>
      </p:cxnSp>
      <p:cxnSp>
        <p:nvCxnSpPr>
          <p:cNvPr id="77" name="直接连接符 76"/>
          <p:cNvCxnSpPr/>
          <p:nvPr/>
        </p:nvCxnSpPr>
        <p:spPr>
          <a:xfrm>
            <a:off x="5586523" y="3552193"/>
            <a:ext cx="1757891" cy="0"/>
          </a:xfrm>
          <a:prstGeom prst="line">
            <a:avLst/>
          </a:prstGeom>
          <a:noFill/>
          <a:ln w="9525" cap="flat" cmpd="sng" algn="ctr">
            <a:solidFill>
              <a:sysClr val="windowText" lastClr="000000"/>
            </a:solidFill>
            <a:prstDash val="sysDash"/>
            <a:headEnd type="oval"/>
            <a:tailEnd type="oval"/>
          </a:ln>
          <a:effectLst/>
        </p:spPr>
      </p:cxnSp>
      <p:sp>
        <p:nvSpPr>
          <p:cNvPr id="78" name="矩形 77"/>
          <p:cNvSpPr/>
          <p:nvPr/>
        </p:nvSpPr>
        <p:spPr>
          <a:xfrm>
            <a:off x="7728456" y="1952438"/>
            <a:ext cx="2688024" cy="707886"/>
          </a:xfrm>
          <a:prstGeom prst="rect">
            <a:avLst/>
          </a:prstGeom>
        </p:spPr>
        <p:txBody>
          <a:bodyPr wrap="square">
            <a:spAutoFit/>
          </a:bodyPr>
          <a:lstStyle/>
          <a:p>
            <a:pPr algn="just">
              <a:lnSpc>
                <a:spcPts val="1600"/>
              </a:lnSpc>
            </a:pPr>
            <a:r>
              <a:rPr lang="zh-CN" altLang="en-US" sz="1333" dirty="0">
                <a:latin typeface="微软雅黑" pitchFamily="34" charset="-122"/>
                <a:ea typeface="微软雅黑" pitchFamily="34" charset="-122"/>
              </a:rPr>
              <a:t>随着计算机技术的发展及印刷技术的进步，平面设计在视觉感观领域的表现和应用也越来越丰富。</a:t>
            </a:r>
          </a:p>
        </p:txBody>
      </p:sp>
      <p:sp>
        <p:nvSpPr>
          <p:cNvPr id="79" name="矩形 78"/>
          <p:cNvSpPr/>
          <p:nvPr/>
        </p:nvSpPr>
        <p:spPr>
          <a:xfrm>
            <a:off x="7728456" y="3182862"/>
            <a:ext cx="2688024" cy="707886"/>
          </a:xfrm>
          <a:prstGeom prst="rect">
            <a:avLst/>
          </a:prstGeom>
        </p:spPr>
        <p:txBody>
          <a:bodyPr wrap="square">
            <a:spAutoFit/>
          </a:bodyPr>
          <a:lstStyle/>
          <a:p>
            <a:pPr algn="just">
              <a:lnSpc>
                <a:spcPts val="1600"/>
              </a:lnSpc>
            </a:pPr>
            <a:r>
              <a:rPr lang="zh-CN" altLang="en-US" sz="1333" dirty="0">
                <a:latin typeface="微软雅黑" pitchFamily="34" charset="-122"/>
                <a:ea typeface="微软雅黑" pitchFamily="34" charset="-122"/>
              </a:rPr>
              <a:t>随着计算机技术的发展及印刷技术的进步，平面设计在视觉感观领域的表现和应用也越来越丰富。</a:t>
            </a:r>
          </a:p>
        </p:txBody>
      </p:sp>
      <p:sp>
        <p:nvSpPr>
          <p:cNvPr id="80" name="矩形 79"/>
          <p:cNvSpPr/>
          <p:nvPr/>
        </p:nvSpPr>
        <p:spPr>
          <a:xfrm>
            <a:off x="7728456" y="4361221"/>
            <a:ext cx="2688024" cy="707886"/>
          </a:xfrm>
          <a:prstGeom prst="rect">
            <a:avLst/>
          </a:prstGeom>
        </p:spPr>
        <p:txBody>
          <a:bodyPr wrap="square">
            <a:spAutoFit/>
          </a:bodyPr>
          <a:lstStyle/>
          <a:p>
            <a:pPr algn="just">
              <a:lnSpc>
                <a:spcPts val="1600"/>
              </a:lnSpc>
            </a:pPr>
            <a:r>
              <a:rPr lang="zh-CN" altLang="en-US" sz="1333" dirty="0">
                <a:latin typeface="微软雅黑" pitchFamily="34" charset="-122"/>
                <a:ea typeface="微软雅黑" pitchFamily="34" charset="-122"/>
              </a:rPr>
              <a:t>随着计算机技术的发展及印刷技术的进步，平面设计在视觉感观领域的表现和应用也越来越丰富。</a:t>
            </a:r>
          </a:p>
        </p:txBody>
      </p:sp>
      <p:sp>
        <p:nvSpPr>
          <p:cNvPr id="81" name="矩形 80"/>
          <p:cNvSpPr/>
          <p:nvPr/>
        </p:nvSpPr>
        <p:spPr>
          <a:xfrm>
            <a:off x="7728456" y="5529811"/>
            <a:ext cx="2688024" cy="707886"/>
          </a:xfrm>
          <a:prstGeom prst="rect">
            <a:avLst/>
          </a:prstGeom>
        </p:spPr>
        <p:txBody>
          <a:bodyPr wrap="square">
            <a:spAutoFit/>
          </a:bodyPr>
          <a:lstStyle/>
          <a:p>
            <a:pPr algn="just">
              <a:lnSpc>
                <a:spcPts val="1600"/>
              </a:lnSpc>
            </a:pPr>
            <a:r>
              <a:rPr lang="zh-CN" altLang="en-US" sz="1333" dirty="0">
                <a:latin typeface="微软雅黑" pitchFamily="34" charset="-122"/>
                <a:ea typeface="微软雅黑" pitchFamily="34" charset="-122"/>
              </a:rPr>
              <a:t>随着计算机技术的发展及印刷技术的进步，平面设计在视觉感观领域的表现和应用也越来越丰富。</a:t>
            </a:r>
          </a:p>
        </p:txBody>
      </p:sp>
    </p:spTree>
    <p:extLst>
      <p:ext uri="{BB962C8B-B14F-4D97-AF65-F5344CB8AC3E}">
        <p14:creationId xmlns:p14="http://schemas.microsoft.com/office/powerpoint/2010/main" val="240689704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14:presetBounceEnd="34000">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14:bounceEnd="34000">
                                          <p:cBhvr additive="base">
                                            <p:cTn id="7" dur="750" fill="hold"/>
                                            <p:tgtEl>
                                              <p:spTgt spid="58"/>
                                            </p:tgtEl>
                                            <p:attrNameLst>
                                              <p:attrName>ppt_x</p:attrName>
                                            </p:attrNameLst>
                                          </p:cBhvr>
                                          <p:tavLst>
                                            <p:tav tm="0">
                                              <p:val>
                                                <p:strVal val="1+#ppt_w/2"/>
                                              </p:val>
                                            </p:tav>
                                            <p:tav tm="100000">
                                              <p:val>
                                                <p:strVal val="#ppt_x"/>
                                              </p:val>
                                            </p:tav>
                                          </p:tavLst>
                                        </p:anim>
                                        <p:anim calcmode="lin" valueType="num" p14:bounceEnd="34000">
                                          <p:cBhvr additive="base">
                                            <p:cTn id="8" dur="750" fill="hold"/>
                                            <p:tgtEl>
                                              <p:spTgt spid="58"/>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2" presetClass="entr" presetSubtype="2"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wipe(right)">
                                          <p:cBhvr>
                                            <p:cTn id="12" dur="400"/>
                                            <p:tgtEl>
                                              <p:spTgt spid="56"/>
                                            </p:tgtEl>
                                          </p:cBhvr>
                                        </p:animEffect>
                                      </p:childTnLst>
                                    </p:cTn>
                                  </p:par>
                                  <p:par>
                                    <p:cTn id="13" presetID="22" presetClass="entr" presetSubtype="8" fill="hold" nodeType="with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wipe(left)">
                                          <p:cBhvr>
                                            <p:cTn id="15" dur="400"/>
                                            <p:tgtEl>
                                              <p:spTgt spid="53"/>
                                            </p:tgtEl>
                                          </p:cBhvr>
                                        </p:animEffect>
                                      </p:childTnLst>
                                    </p:cTn>
                                  </p:par>
                                </p:childTnLst>
                              </p:cTn>
                            </p:par>
                            <p:par>
                              <p:cTn id="16" fill="hold">
                                <p:stCondLst>
                                  <p:cond delay="1150"/>
                                </p:stCondLst>
                                <p:childTnLst>
                                  <p:par>
                                    <p:cTn id="17" presetID="22" presetClass="entr" presetSubtype="1"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up)">
                                          <p:cBhvr>
                                            <p:cTn id="19" dur="400"/>
                                            <p:tgtEl>
                                              <p:spTgt spid="50"/>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wipe(down)">
                                          <p:cBhvr>
                                            <p:cTn id="22" dur="400"/>
                                            <p:tgtEl>
                                              <p:spTgt spid="51"/>
                                            </p:tgtEl>
                                          </p:cBhvr>
                                        </p:animEffect>
                                      </p:childTnLst>
                                    </p:cTn>
                                  </p:par>
                                </p:childTnLst>
                              </p:cTn>
                            </p:par>
                            <p:par>
                              <p:cTn id="23" fill="hold">
                                <p:stCondLst>
                                  <p:cond delay="1550"/>
                                </p:stCondLst>
                                <p:childTnLst>
                                  <p:par>
                                    <p:cTn id="24" presetID="22" presetClass="entr" presetSubtype="2" fill="hold" nodeType="afterEffect">
                                      <p:stCondLst>
                                        <p:cond delay="0"/>
                                      </p:stCondLst>
                                      <p:childTnLst>
                                        <p:set>
                                          <p:cBhvr>
                                            <p:cTn id="25" dur="1" fill="hold">
                                              <p:stCondLst>
                                                <p:cond delay="0"/>
                                              </p:stCondLst>
                                            </p:cTn>
                                            <p:tgtEl>
                                              <p:spTgt spid="63"/>
                                            </p:tgtEl>
                                            <p:attrNameLst>
                                              <p:attrName>style.visibility</p:attrName>
                                            </p:attrNameLst>
                                          </p:cBhvr>
                                          <p:to>
                                            <p:strVal val="visible"/>
                                          </p:to>
                                        </p:set>
                                        <p:animEffect transition="in" filter="wipe(right)">
                                          <p:cBhvr>
                                            <p:cTn id="26" dur="400"/>
                                            <p:tgtEl>
                                              <p:spTgt spid="63"/>
                                            </p:tgtEl>
                                          </p:cBhvr>
                                        </p:animEffect>
                                      </p:childTnLst>
                                    </p:cTn>
                                  </p:par>
                                  <p:par>
                                    <p:cTn id="27" presetID="22" presetClass="entr" presetSubtype="8" fill="hold" nodeType="withEffect">
                                      <p:stCondLst>
                                        <p:cond delay="0"/>
                                      </p:stCondLst>
                                      <p:childTnLst>
                                        <p:set>
                                          <p:cBhvr>
                                            <p:cTn id="28" dur="1" fill="hold">
                                              <p:stCondLst>
                                                <p:cond delay="0"/>
                                              </p:stCondLst>
                                            </p:cTn>
                                            <p:tgtEl>
                                              <p:spTgt spid="60"/>
                                            </p:tgtEl>
                                            <p:attrNameLst>
                                              <p:attrName>style.visibility</p:attrName>
                                            </p:attrNameLst>
                                          </p:cBhvr>
                                          <p:to>
                                            <p:strVal val="visible"/>
                                          </p:to>
                                        </p:set>
                                        <p:animEffect transition="in" filter="wipe(left)">
                                          <p:cBhvr>
                                            <p:cTn id="29" dur="400"/>
                                            <p:tgtEl>
                                              <p:spTgt spid="60"/>
                                            </p:tgtEl>
                                          </p:cBhvr>
                                        </p:animEffect>
                                      </p:childTnLst>
                                    </p:cTn>
                                  </p:par>
                                </p:childTnLst>
                              </p:cTn>
                            </p:par>
                            <p:par>
                              <p:cTn id="30" fill="hold">
                                <p:stCondLst>
                                  <p:cond delay="1950"/>
                                </p:stCondLst>
                                <p:childTnLst>
                                  <p:par>
                                    <p:cTn id="31" presetID="22" presetClass="entr" presetSubtype="1" fill="hold" grpId="0" nodeType="afterEffect">
                                      <p:stCondLst>
                                        <p:cond delay="0"/>
                                      </p:stCondLst>
                                      <p:childTnLst>
                                        <p:set>
                                          <p:cBhvr>
                                            <p:cTn id="32" dur="1" fill="hold">
                                              <p:stCondLst>
                                                <p:cond delay="0"/>
                                              </p:stCondLst>
                                            </p:cTn>
                                            <p:tgtEl>
                                              <p:spTgt spid="52"/>
                                            </p:tgtEl>
                                            <p:attrNameLst>
                                              <p:attrName>style.visibility</p:attrName>
                                            </p:attrNameLst>
                                          </p:cBhvr>
                                          <p:to>
                                            <p:strVal val="visible"/>
                                          </p:to>
                                        </p:set>
                                        <p:animEffect transition="in" filter="wipe(up)">
                                          <p:cBhvr>
                                            <p:cTn id="33" dur="400"/>
                                            <p:tgtEl>
                                              <p:spTgt spid="52"/>
                                            </p:tgtEl>
                                          </p:cBhvr>
                                        </p:animEffect>
                                      </p:childTnLst>
                                    </p:cTn>
                                  </p:par>
                                </p:childTnLst>
                              </p:cTn>
                            </p:par>
                            <p:par>
                              <p:cTn id="34" fill="hold">
                                <p:stCondLst>
                                  <p:cond delay="2350"/>
                                </p:stCondLst>
                                <p:childTnLst>
                                  <p:par>
                                    <p:cTn id="35" presetID="12" presetClass="entr" presetSubtype="1" fill="hold" grpId="0" nodeType="afterEffect">
                                      <p:stCondLst>
                                        <p:cond delay="0"/>
                                      </p:stCondLst>
                                      <p:childTnLst>
                                        <p:set>
                                          <p:cBhvr>
                                            <p:cTn id="36" dur="1" fill="hold">
                                              <p:stCondLst>
                                                <p:cond delay="0"/>
                                              </p:stCondLst>
                                            </p:cTn>
                                            <p:tgtEl>
                                              <p:spTgt spid="66"/>
                                            </p:tgtEl>
                                            <p:attrNameLst>
                                              <p:attrName>style.visibility</p:attrName>
                                            </p:attrNameLst>
                                          </p:cBhvr>
                                          <p:to>
                                            <p:strVal val="visible"/>
                                          </p:to>
                                        </p:set>
                                        <p:anim calcmode="lin" valueType="num">
                                          <p:cBhvr additive="base">
                                            <p:cTn id="37" dur="400"/>
                                            <p:tgtEl>
                                              <p:spTgt spid="66"/>
                                            </p:tgtEl>
                                            <p:attrNameLst>
                                              <p:attrName>ppt_y</p:attrName>
                                            </p:attrNameLst>
                                          </p:cBhvr>
                                          <p:tavLst>
                                            <p:tav tm="0">
                                              <p:val>
                                                <p:strVal val="#ppt_y-#ppt_h*1.125000"/>
                                              </p:val>
                                            </p:tav>
                                            <p:tav tm="100000">
                                              <p:val>
                                                <p:strVal val="#ppt_y"/>
                                              </p:val>
                                            </p:tav>
                                          </p:tavLst>
                                        </p:anim>
                                        <p:animEffect transition="in" filter="wipe(down)">
                                          <p:cBhvr>
                                            <p:cTn id="38" dur="400"/>
                                            <p:tgtEl>
                                              <p:spTgt spid="66"/>
                                            </p:tgtEl>
                                          </p:cBhvr>
                                        </p:animEffect>
                                      </p:childTnLst>
                                    </p:cTn>
                                  </p:par>
                                  <p:par>
                                    <p:cTn id="39" presetID="12" presetClass="entr" presetSubtype="1" fill="hold" grpId="0" nodeType="withEffect">
                                      <p:stCondLst>
                                        <p:cond delay="0"/>
                                      </p:stCondLst>
                                      <p:childTnLst>
                                        <p:set>
                                          <p:cBhvr>
                                            <p:cTn id="40" dur="1" fill="hold">
                                              <p:stCondLst>
                                                <p:cond delay="0"/>
                                              </p:stCondLst>
                                            </p:cTn>
                                            <p:tgtEl>
                                              <p:spTgt spid="67"/>
                                            </p:tgtEl>
                                            <p:attrNameLst>
                                              <p:attrName>style.visibility</p:attrName>
                                            </p:attrNameLst>
                                          </p:cBhvr>
                                          <p:to>
                                            <p:strVal val="visible"/>
                                          </p:to>
                                        </p:set>
                                        <p:anim calcmode="lin" valueType="num">
                                          <p:cBhvr additive="base">
                                            <p:cTn id="41" dur="400"/>
                                            <p:tgtEl>
                                              <p:spTgt spid="67"/>
                                            </p:tgtEl>
                                            <p:attrNameLst>
                                              <p:attrName>ppt_y</p:attrName>
                                            </p:attrNameLst>
                                          </p:cBhvr>
                                          <p:tavLst>
                                            <p:tav tm="0">
                                              <p:val>
                                                <p:strVal val="#ppt_y-#ppt_h*1.125000"/>
                                              </p:val>
                                            </p:tav>
                                            <p:tav tm="100000">
                                              <p:val>
                                                <p:strVal val="#ppt_y"/>
                                              </p:val>
                                            </p:tav>
                                          </p:tavLst>
                                        </p:anim>
                                        <p:animEffect transition="in" filter="wipe(down)">
                                          <p:cBhvr>
                                            <p:cTn id="42" dur="400"/>
                                            <p:tgtEl>
                                              <p:spTgt spid="67"/>
                                            </p:tgtEl>
                                          </p:cBhvr>
                                        </p:animEffect>
                                      </p:childTnLst>
                                    </p:cTn>
                                  </p:par>
                                  <p:par>
                                    <p:cTn id="43" presetID="12" presetClass="entr" presetSubtype="1" fill="hold" grpId="0" nodeType="withEffect">
                                      <p:stCondLst>
                                        <p:cond delay="0"/>
                                      </p:stCondLst>
                                      <p:childTnLst>
                                        <p:set>
                                          <p:cBhvr>
                                            <p:cTn id="44" dur="1" fill="hold">
                                              <p:stCondLst>
                                                <p:cond delay="0"/>
                                              </p:stCondLst>
                                            </p:cTn>
                                            <p:tgtEl>
                                              <p:spTgt spid="68"/>
                                            </p:tgtEl>
                                            <p:attrNameLst>
                                              <p:attrName>style.visibility</p:attrName>
                                            </p:attrNameLst>
                                          </p:cBhvr>
                                          <p:to>
                                            <p:strVal val="visible"/>
                                          </p:to>
                                        </p:set>
                                        <p:anim calcmode="lin" valueType="num">
                                          <p:cBhvr additive="base">
                                            <p:cTn id="45" dur="400"/>
                                            <p:tgtEl>
                                              <p:spTgt spid="68"/>
                                            </p:tgtEl>
                                            <p:attrNameLst>
                                              <p:attrName>ppt_y</p:attrName>
                                            </p:attrNameLst>
                                          </p:cBhvr>
                                          <p:tavLst>
                                            <p:tav tm="0">
                                              <p:val>
                                                <p:strVal val="#ppt_y-#ppt_h*1.125000"/>
                                              </p:val>
                                            </p:tav>
                                            <p:tav tm="100000">
                                              <p:val>
                                                <p:strVal val="#ppt_y"/>
                                              </p:val>
                                            </p:tav>
                                          </p:tavLst>
                                        </p:anim>
                                        <p:animEffect transition="in" filter="wipe(down)">
                                          <p:cBhvr>
                                            <p:cTn id="46" dur="400"/>
                                            <p:tgtEl>
                                              <p:spTgt spid="68"/>
                                            </p:tgtEl>
                                          </p:cBhvr>
                                        </p:animEffect>
                                      </p:childTnLst>
                                    </p:cTn>
                                  </p:par>
                                  <p:par>
                                    <p:cTn id="47" presetID="12" presetClass="entr" presetSubtype="1"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 calcmode="lin" valueType="num">
                                          <p:cBhvr additive="base">
                                            <p:cTn id="49" dur="400"/>
                                            <p:tgtEl>
                                              <p:spTgt spid="69"/>
                                            </p:tgtEl>
                                            <p:attrNameLst>
                                              <p:attrName>ppt_y</p:attrName>
                                            </p:attrNameLst>
                                          </p:cBhvr>
                                          <p:tavLst>
                                            <p:tav tm="0">
                                              <p:val>
                                                <p:strVal val="#ppt_y-#ppt_h*1.125000"/>
                                              </p:val>
                                            </p:tav>
                                            <p:tav tm="100000">
                                              <p:val>
                                                <p:strVal val="#ppt_y"/>
                                              </p:val>
                                            </p:tav>
                                          </p:tavLst>
                                        </p:anim>
                                        <p:animEffect transition="in" filter="wipe(down)">
                                          <p:cBhvr>
                                            <p:cTn id="50" dur="400"/>
                                            <p:tgtEl>
                                              <p:spTgt spid="69"/>
                                            </p:tgtEl>
                                          </p:cBhvr>
                                        </p:animEffect>
                                      </p:childTnLst>
                                    </p:cTn>
                                  </p:par>
                                </p:childTnLst>
                              </p:cTn>
                            </p:par>
                            <p:par>
                              <p:cTn id="51" fill="hold">
                                <p:stCondLst>
                                  <p:cond delay="2750"/>
                                </p:stCondLst>
                                <p:childTnLst>
                                  <p:par>
                                    <p:cTn id="52" presetID="2" presetClass="entr" presetSubtype="8" fill="hold" grpId="0" nodeType="afterEffect" p14:presetBounceEnd="47500">
                                      <p:stCondLst>
                                        <p:cond delay="0"/>
                                      </p:stCondLst>
                                      <p:childTnLst>
                                        <p:set>
                                          <p:cBhvr>
                                            <p:cTn id="53" dur="1" fill="hold">
                                              <p:stCondLst>
                                                <p:cond delay="0"/>
                                              </p:stCondLst>
                                            </p:cTn>
                                            <p:tgtEl>
                                              <p:spTgt spid="70"/>
                                            </p:tgtEl>
                                            <p:attrNameLst>
                                              <p:attrName>style.visibility</p:attrName>
                                            </p:attrNameLst>
                                          </p:cBhvr>
                                          <p:to>
                                            <p:strVal val="visible"/>
                                          </p:to>
                                        </p:set>
                                        <p:anim calcmode="lin" valueType="num" p14:bounceEnd="47500">
                                          <p:cBhvr additive="base">
                                            <p:cTn id="54" dur="400" fill="hold"/>
                                            <p:tgtEl>
                                              <p:spTgt spid="70"/>
                                            </p:tgtEl>
                                            <p:attrNameLst>
                                              <p:attrName>ppt_x</p:attrName>
                                            </p:attrNameLst>
                                          </p:cBhvr>
                                          <p:tavLst>
                                            <p:tav tm="0">
                                              <p:val>
                                                <p:strVal val="0-#ppt_w/2"/>
                                              </p:val>
                                            </p:tav>
                                            <p:tav tm="100000">
                                              <p:val>
                                                <p:strVal val="#ppt_x"/>
                                              </p:val>
                                            </p:tav>
                                          </p:tavLst>
                                        </p:anim>
                                        <p:anim calcmode="lin" valueType="num" p14:bounceEnd="47500">
                                          <p:cBhvr additive="base">
                                            <p:cTn id="55" dur="400" fill="hold"/>
                                            <p:tgtEl>
                                              <p:spTgt spid="70"/>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14:presetBounceEnd="47500">
                                      <p:stCondLst>
                                        <p:cond delay="200"/>
                                      </p:stCondLst>
                                      <p:childTnLst>
                                        <p:set>
                                          <p:cBhvr>
                                            <p:cTn id="57" dur="1" fill="hold">
                                              <p:stCondLst>
                                                <p:cond delay="0"/>
                                              </p:stCondLst>
                                            </p:cTn>
                                            <p:tgtEl>
                                              <p:spTgt spid="71"/>
                                            </p:tgtEl>
                                            <p:attrNameLst>
                                              <p:attrName>style.visibility</p:attrName>
                                            </p:attrNameLst>
                                          </p:cBhvr>
                                          <p:to>
                                            <p:strVal val="visible"/>
                                          </p:to>
                                        </p:set>
                                        <p:anim calcmode="lin" valueType="num" p14:bounceEnd="47500">
                                          <p:cBhvr additive="base">
                                            <p:cTn id="58" dur="400" fill="hold"/>
                                            <p:tgtEl>
                                              <p:spTgt spid="71"/>
                                            </p:tgtEl>
                                            <p:attrNameLst>
                                              <p:attrName>ppt_x</p:attrName>
                                            </p:attrNameLst>
                                          </p:cBhvr>
                                          <p:tavLst>
                                            <p:tav tm="0">
                                              <p:val>
                                                <p:strVal val="0-#ppt_w/2"/>
                                              </p:val>
                                            </p:tav>
                                            <p:tav tm="100000">
                                              <p:val>
                                                <p:strVal val="#ppt_x"/>
                                              </p:val>
                                            </p:tav>
                                          </p:tavLst>
                                        </p:anim>
                                        <p:anim calcmode="lin" valueType="num" p14:bounceEnd="47500">
                                          <p:cBhvr additive="base">
                                            <p:cTn id="59" dur="400" fill="hold"/>
                                            <p:tgtEl>
                                              <p:spTgt spid="71"/>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14:presetBounceEnd="47500">
                                      <p:stCondLst>
                                        <p:cond delay="400"/>
                                      </p:stCondLst>
                                      <p:childTnLst>
                                        <p:set>
                                          <p:cBhvr>
                                            <p:cTn id="61" dur="1" fill="hold">
                                              <p:stCondLst>
                                                <p:cond delay="0"/>
                                              </p:stCondLst>
                                            </p:cTn>
                                            <p:tgtEl>
                                              <p:spTgt spid="72"/>
                                            </p:tgtEl>
                                            <p:attrNameLst>
                                              <p:attrName>style.visibility</p:attrName>
                                            </p:attrNameLst>
                                          </p:cBhvr>
                                          <p:to>
                                            <p:strVal val="visible"/>
                                          </p:to>
                                        </p:set>
                                        <p:anim calcmode="lin" valueType="num" p14:bounceEnd="47500">
                                          <p:cBhvr additive="base">
                                            <p:cTn id="62" dur="400" fill="hold"/>
                                            <p:tgtEl>
                                              <p:spTgt spid="72"/>
                                            </p:tgtEl>
                                            <p:attrNameLst>
                                              <p:attrName>ppt_x</p:attrName>
                                            </p:attrNameLst>
                                          </p:cBhvr>
                                          <p:tavLst>
                                            <p:tav tm="0">
                                              <p:val>
                                                <p:strVal val="0-#ppt_w/2"/>
                                              </p:val>
                                            </p:tav>
                                            <p:tav tm="100000">
                                              <p:val>
                                                <p:strVal val="#ppt_x"/>
                                              </p:val>
                                            </p:tav>
                                          </p:tavLst>
                                        </p:anim>
                                        <p:anim calcmode="lin" valueType="num" p14:bounceEnd="47500">
                                          <p:cBhvr additive="base">
                                            <p:cTn id="63" dur="400" fill="hold"/>
                                            <p:tgtEl>
                                              <p:spTgt spid="72"/>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14:presetBounceEnd="47500">
                                      <p:stCondLst>
                                        <p:cond delay="600"/>
                                      </p:stCondLst>
                                      <p:childTnLst>
                                        <p:set>
                                          <p:cBhvr>
                                            <p:cTn id="65" dur="1" fill="hold">
                                              <p:stCondLst>
                                                <p:cond delay="0"/>
                                              </p:stCondLst>
                                            </p:cTn>
                                            <p:tgtEl>
                                              <p:spTgt spid="73"/>
                                            </p:tgtEl>
                                            <p:attrNameLst>
                                              <p:attrName>style.visibility</p:attrName>
                                            </p:attrNameLst>
                                          </p:cBhvr>
                                          <p:to>
                                            <p:strVal val="visible"/>
                                          </p:to>
                                        </p:set>
                                        <p:anim calcmode="lin" valueType="num" p14:bounceEnd="47500">
                                          <p:cBhvr additive="base">
                                            <p:cTn id="66" dur="400" fill="hold"/>
                                            <p:tgtEl>
                                              <p:spTgt spid="73"/>
                                            </p:tgtEl>
                                            <p:attrNameLst>
                                              <p:attrName>ppt_x</p:attrName>
                                            </p:attrNameLst>
                                          </p:cBhvr>
                                          <p:tavLst>
                                            <p:tav tm="0">
                                              <p:val>
                                                <p:strVal val="0-#ppt_w/2"/>
                                              </p:val>
                                            </p:tav>
                                            <p:tav tm="100000">
                                              <p:val>
                                                <p:strVal val="#ppt_x"/>
                                              </p:val>
                                            </p:tav>
                                          </p:tavLst>
                                        </p:anim>
                                        <p:anim calcmode="lin" valueType="num" p14:bounceEnd="47500">
                                          <p:cBhvr additive="base">
                                            <p:cTn id="67" dur="400" fill="hold"/>
                                            <p:tgtEl>
                                              <p:spTgt spid="73"/>
                                            </p:tgtEl>
                                            <p:attrNameLst>
                                              <p:attrName>ppt_y</p:attrName>
                                            </p:attrNameLst>
                                          </p:cBhvr>
                                          <p:tavLst>
                                            <p:tav tm="0">
                                              <p:val>
                                                <p:strVal val="#ppt_y"/>
                                              </p:val>
                                            </p:tav>
                                            <p:tav tm="100000">
                                              <p:val>
                                                <p:strVal val="#ppt_y"/>
                                              </p:val>
                                            </p:tav>
                                          </p:tavLst>
                                        </p:anim>
                                      </p:childTnLst>
                                    </p:cTn>
                                  </p:par>
                                </p:childTnLst>
                              </p:cTn>
                            </p:par>
                            <p:par>
                              <p:cTn id="68" fill="hold">
                                <p:stCondLst>
                                  <p:cond delay="3750"/>
                                </p:stCondLst>
                                <p:childTnLst>
                                  <p:par>
                                    <p:cTn id="69" presetID="22" presetClass="entr" presetSubtype="8" fill="hold" nodeType="after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300"/>
                                            <p:tgtEl>
                                              <p:spTgt spid="74"/>
                                            </p:tgtEl>
                                          </p:cBhvr>
                                        </p:animEffect>
                                      </p:childTnLst>
                                    </p:cTn>
                                  </p:par>
                                  <p:par>
                                    <p:cTn id="72" presetID="22" presetClass="entr" presetSubtype="8" fill="hold" nodeType="withEffect">
                                      <p:stCondLst>
                                        <p:cond delay="100"/>
                                      </p:stCondLst>
                                      <p:childTnLst>
                                        <p:set>
                                          <p:cBhvr>
                                            <p:cTn id="73" dur="1" fill="hold">
                                              <p:stCondLst>
                                                <p:cond delay="0"/>
                                              </p:stCondLst>
                                            </p:cTn>
                                            <p:tgtEl>
                                              <p:spTgt spid="77"/>
                                            </p:tgtEl>
                                            <p:attrNameLst>
                                              <p:attrName>style.visibility</p:attrName>
                                            </p:attrNameLst>
                                          </p:cBhvr>
                                          <p:to>
                                            <p:strVal val="visible"/>
                                          </p:to>
                                        </p:set>
                                        <p:animEffect transition="in" filter="wipe(left)">
                                          <p:cBhvr>
                                            <p:cTn id="74" dur="300"/>
                                            <p:tgtEl>
                                              <p:spTgt spid="77"/>
                                            </p:tgtEl>
                                          </p:cBhvr>
                                        </p:animEffect>
                                      </p:childTnLst>
                                    </p:cTn>
                                  </p:par>
                                  <p:par>
                                    <p:cTn id="75" presetID="22" presetClass="entr" presetSubtype="8" fill="hold" nodeType="withEffect">
                                      <p:stCondLst>
                                        <p:cond delay="200"/>
                                      </p:stCondLst>
                                      <p:childTnLst>
                                        <p:set>
                                          <p:cBhvr>
                                            <p:cTn id="76" dur="1" fill="hold">
                                              <p:stCondLst>
                                                <p:cond delay="0"/>
                                              </p:stCondLst>
                                            </p:cTn>
                                            <p:tgtEl>
                                              <p:spTgt spid="76"/>
                                            </p:tgtEl>
                                            <p:attrNameLst>
                                              <p:attrName>style.visibility</p:attrName>
                                            </p:attrNameLst>
                                          </p:cBhvr>
                                          <p:to>
                                            <p:strVal val="visible"/>
                                          </p:to>
                                        </p:set>
                                        <p:animEffect transition="in" filter="wipe(left)">
                                          <p:cBhvr>
                                            <p:cTn id="77" dur="300"/>
                                            <p:tgtEl>
                                              <p:spTgt spid="76"/>
                                            </p:tgtEl>
                                          </p:cBhvr>
                                        </p:animEffect>
                                      </p:childTnLst>
                                    </p:cTn>
                                  </p:par>
                                  <p:par>
                                    <p:cTn id="78" presetID="22" presetClass="entr" presetSubtype="8" fill="hold" nodeType="withEffect">
                                      <p:stCondLst>
                                        <p:cond delay="300"/>
                                      </p:stCondLst>
                                      <p:childTnLst>
                                        <p:set>
                                          <p:cBhvr>
                                            <p:cTn id="79" dur="1" fill="hold">
                                              <p:stCondLst>
                                                <p:cond delay="0"/>
                                              </p:stCondLst>
                                            </p:cTn>
                                            <p:tgtEl>
                                              <p:spTgt spid="75"/>
                                            </p:tgtEl>
                                            <p:attrNameLst>
                                              <p:attrName>style.visibility</p:attrName>
                                            </p:attrNameLst>
                                          </p:cBhvr>
                                          <p:to>
                                            <p:strVal val="visible"/>
                                          </p:to>
                                        </p:set>
                                        <p:animEffect transition="in" filter="wipe(left)">
                                          <p:cBhvr>
                                            <p:cTn id="80" dur="300"/>
                                            <p:tgtEl>
                                              <p:spTgt spid="75"/>
                                            </p:tgtEl>
                                          </p:cBhvr>
                                        </p:animEffect>
                                      </p:childTnLst>
                                    </p:cTn>
                                  </p:par>
                                </p:childTnLst>
                              </p:cTn>
                            </p:par>
                            <p:par>
                              <p:cTn id="81" fill="hold">
                                <p:stCondLst>
                                  <p:cond delay="4350"/>
                                </p:stCondLst>
                                <p:childTnLst>
                                  <p:par>
                                    <p:cTn id="82" presetID="2" presetClass="entr" presetSubtype="2" fill="hold" grpId="0" nodeType="afterEffect" p14:presetBounceEnd="56667">
                                      <p:stCondLst>
                                        <p:cond delay="0"/>
                                      </p:stCondLst>
                                      <p:childTnLst>
                                        <p:set>
                                          <p:cBhvr>
                                            <p:cTn id="83" dur="1" fill="hold">
                                              <p:stCondLst>
                                                <p:cond delay="0"/>
                                              </p:stCondLst>
                                            </p:cTn>
                                            <p:tgtEl>
                                              <p:spTgt spid="78"/>
                                            </p:tgtEl>
                                            <p:attrNameLst>
                                              <p:attrName>style.visibility</p:attrName>
                                            </p:attrNameLst>
                                          </p:cBhvr>
                                          <p:to>
                                            <p:strVal val="visible"/>
                                          </p:to>
                                        </p:set>
                                        <p:anim calcmode="lin" valueType="num" p14:bounceEnd="56667">
                                          <p:cBhvr additive="base">
                                            <p:cTn id="84" dur="300" fill="hold"/>
                                            <p:tgtEl>
                                              <p:spTgt spid="78"/>
                                            </p:tgtEl>
                                            <p:attrNameLst>
                                              <p:attrName>ppt_x</p:attrName>
                                            </p:attrNameLst>
                                          </p:cBhvr>
                                          <p:tavLst>
                                            <p:tav tm="0">
                                              <p:val>
                                                <p:strVal val="1+#ppt_w/2"/>
                                              </p:val>
                                            </p:tav>
                                            <p:tav tm="100000">
                                              <p:val>
                                                <p:strVal val="#ppt_x"/>
                                              </p:val>
                                            </p:tav>
                                          </p:tavLst>
                                        </p:anim>
                                        <p:anim calcmode="lin" valueType="num" p14:bounceEnd="56667">
                                          <p:cBhvr additive="base">
                                            <p:cTn id="85" dur="300" fill="hold"/>
                                            <p:tgtEl>
                                              <p:spTgt spid="78"/>
                                            </p:tgtEl>
                                            <p:attrNameLst>
                                              <p:attrName>ppt_y</p:attrName>
                                            </p:attrNameLst>
                                          </p:cBhvr>
                                          <p:tavLst>
                                            <p:tav tm="0">
                                              <p:val>
                                                <p:strVal val="#ppt_y"/>
                                              </p:val>
                                            </p:tav>
                                            <p:tav tm="100000">
                                              <p:val>
                                                <p:strVal val="#ppt_y"/>
                                              </p:val>
                                            </p:tav>
                                          </p:tavLst>
                                        </p:anim>
                                      </p:childTnLst>
                                    </p:cTn>
                                  </p:par>
                                </p:childTnLst>
                              </p:cTn>
                            </p:par>
                            <p:par>
                              <p:cTn id="86" fill="hold">
                                <p:stCondLst>
                                  <p:cond delay="4650"/>
                                </p:stCondLst>
                                <p:childTnLst>
                                  <p:par>
                                    <p:cTn id="87" presetID="2" presetClass="entr" presetSubtype="2" fill="hold" grpId="0" nodeType="afterEffect" p14:presetBounceEnd="56667">
                                      <p:stCondLst>
                                        <p:cond delay="0"/>
                                      </p:stCondLst>
                                      <p:childTnLst>
                                        <p:set>
                                          <p:cBhvr>
                                            <p:cTn id="88" dur="1" fill="hold">
                                              <p:stCondLst>
                                                <p:cond delay="0"/>
                                              </p:stCondLst>
                                            </p:cTn>
                                            <p:tgtEl>
                                              <p:spTgt spid="79"/>
                                            </p:tgtEl>
                                            <p:attrNameLst>
                                              <p:attrName>style.visibility</p:attrName>
                                            </p:attrNameLst>
                                          </p:cBhvr>
                                          <p:to>
                                            <p:strVal val="visible"/>
                                          </p:to>
                                        </p:set>
                                        <p:anim calcmode="lin" valueType="num" p14:bounceEnd="56667">
                                          <p:cBhvr additive="base">
                                            <p:cTn id="89" dur="300" fill="hold"/>
                                            <p:tgtEl>
                                              <p:spTgt spid="79"/>
                                            </p:tgtEl>
                                            <p:attrNameLst>
                                              <p:attrName>ppt_x</p:attrName>
                                            </p:attrNameLst>
                                          </p:cBhvr>
                                          <p:tavLst>
                                            <p:tav tm="0">
                                              <p:val>
                                                <p:strVal val="1+#ppt_w/2"/>
                                              </p:val>
                                            </p:tav>
                                            <p:tav tm="100000">
                                              <p:val>
                                                <p:strVal val="#ppt_x"/>
                                              </p:val>
                                            </p:tav>
                                          </p:tavLst>
                                        </p:anim>
                                        <p:anim calcmode="lin" valueType="num" p14:bounceEnd="56667">
                                          <p:cBhvr additive="base">
                                            <p:cTn id="90" dur="300" fill="hold"/>
                                            <p:tgtEl>
                                              <p:spTgt spid="79"/>
                                            </p:tgtEl>
                                            <p:attrNameLst>
                                              <p:attrName>ppt_y</p:attrName>
                                            </p:attrNameLst>
                                          </p:cBhvr>
                                          <p:tavLst>
                                            <p:tav tm="0">
                                              <p:val>
                                                <p:strVal val="#ppt_y"/>
                                              </p:val>
                                            </p:tav>
                                            <p:tav tm="100000">
                                              <p:val>
                                                <p:strVal val="#ppt_y"/>
                                              </p:val>
                                            </p:tav>
                                          </p:tavLst>
                                        </p:anim>
                                      </p:childTnLst>
                                    </p:cTn>
                                  </p:par>
                                </p:childTnLst>
                              </p:cTn>
                            </p:par>
                            <p:par>
                              <p:cTn id="91" fill="hold">
                                <p:stCondLst>
                                  <p:cond delay="4950"/>
                                </p:stCondLst>
                                <p:childTnLst>
                                  <p:par>
                                    <p:cTn id="92" presetID="2" presetClass="entr" presetSubtype="2" fill="hold" grpId="0" nodeType="afterEffect" p14:presetBounceEnd="56667">
                                      <p:stCondLst>
                                        <p:cond delay="0"/>
                                      </p:stCondLst>
                                      <p:childTnLst>
                                        <p:set>
                                          <p:cBhvr>
                                            <p:cTn id="93" dur="1" fill="hold">
                                              <p:stCondLst>
                                                <p:cond delay="0"/>
                                              </p:stCondLst>
                                            </p:cTn>
                                            <p:tgtEl>
                                              <p:spTgt spid="80"/>
                                            </p:tgtEl>
                                            <p:attrNameLst>
                                              <p:attrName>style.visibility</p:attrName>
                                            </p:attrNameLst>
                                          </p:cBhvr>
                                          <p:to>
                                            <p:strVal val="visible"/>
                                          </p:to>
                                        </p:set>
                                        <p:anim calcmode="lin" valueType="num" p14:bounceEnd="56667">
                                          <p:cBhvr additive="base">
                                            <p:cTn id="94" dur="300" fill="hold"/>
                                            <p:tgtEl>
                                              <p:spTgt spid="80"/>
                                            </p:tgtEl>
                                            <p:attrNameLst>
                                              <p:attrName>ppt_x</p:attrName>
                                            </p:attrNameLst>
                                          </p:cBhvr>
                                          <p:tavLst>
                                            <p:tav tm="0">
                                              <p:val>
                                                <p:strVal val="1+#ppt_w/2"/>
                                              </p:val>
                                            </p:tav>
                                            <p:tav tm="100000">
                                              <p:val>
                                                <p:strVal val="#ppt_x"/>
                                              </p:val>
                                            </p:tav>
                                          </p:tavLst>
                                        </p:anim>
                                        <p:anim calcmode="lin" valueType="num" p14:bounceEnd="56667">
                                          <p:cBhvr additive="base">
                                            <p:cTn id="95" dur="300" fill="hold"/>
                                            <p:tgtEl>
                                              <p:spTgt spid="80"/>
                                            </p:tgtEl>
                                            <p:attrNameLst>
                                              <p:attrName>ppt_y</p:attrName>
                                            </p:attrNameLst>
                                          </p:cBhvr>
                                          <p:tavLst>
                                            <p:tav tm="0">
                                              <p:val>
                                                <p:strVal val="#ppt_y"/>
                                              </p:val>
                                            </p:tav>
                                            <p:tav tm="100000">
                                              <p:val>
                                                <p:strVal val="#ppt_y"/>
                                              </p:val>
                                            </p:tav>
                                          </p:tavLst>
                                        </p:anim>
                                      </p:childTnLst>
                                    </p:cTn>
                                  </p:par>
                                </p:childTnLst>
                              </p:cTn>
                            </p:par>
                            <p:par>
                              <p:cTn id="96" fill="hold">
                                <p:stCondLst>
                                  <p:cond delay="5250"/>
                                </p:stCondLst>
                                <p:childTnLst>
                                  <p:par>
                                    <p:cTn id="97" presetID="2" presetClass="entr" presetSubtype="2" fill="hold" grpId="0" nodeType="afterEffect" p14:presetBounceEnd="56667">
                                      <p:stCondLst>
                                        <p:cond delay="0"/>
                                      </p:stCondLst>
                                      <p:childTnLst>
                                        <p:set>
                                          <p:cBhvr>
                                            <p:cTn id="98" dur="1" fill="hold">
                                              <p:stCondLst>
                                                <p:cond delay="0"/>
                                              </p:stCondLst>
                                            </p:cTn>
                                            <p:tgtEl>
                                              <p:spTgt spid="81"/>
                                            </p:tgtEl>
                                            <p:attrNameLst>
                                              <p:attrName>style.visibility</p:attrName>
                                            </p:attrNameLst>
                                          </p:cBhvr>
                                          <p:to>
                                            <p:strVal val="visible"/>
                                          </p:to>
                                        </p:set>
                                        <p:anim calcmode="lin" valueType="num" p14:bounceEnd="56667">
                                          <p:cBhvr additive="base">
                                            <p:cTn id="99" dur="300" fill="hold"/>
                                            <p:tgtEl>
                                              <p:spTgt spid="81"/>
                                            </p:tgtEl>
                                            <p:attrNameLst>
                                              <p:attrName>ppt_x</p:attrName>
                                            </p:attrNameLst>
                                          </p:cBhvr>
                                          <p:tavLst>
                                            <p:tav tm="0">
                                              <p:val>
                                                <p:strVal val="1+#ppt_w/2"/>
                                              </p:val>
                                            </p:tav>
                                            <p:tav tm="100000">
                                              <p:val>
                                                <p:strVal val="#ppt_x"/>
                                              </p:val>
                                            </p:tav>
                                          </p:tavLst>
                                        </p:anim>
                                        <p:anim calcmode="lin" valueType="num" p14:bounceEnd="56667">
                                          <p:cBhvr additive="base">
                                            <p:cTn id="100" dur="300" fill="hold"/>
                                            <p:tgtEl>
                                              <p:spTgt spid="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0" grpId="0" animBg="1"/>
          <p:bldP spid="51" grpId="0" animBg="1"/>
          <p:bldP spid="52" grpId="0" animBg="1"/>
          <p:bldP spid="66" grpId="0" animBg="1"/>
          <p:bldP spid="67" grpId="0" animBg="1"/>
          <p:bldP spid="68" grpId="0" animBg="1"/>
          <p:bldP spid="69" grpId="0" animBg="1"/>
          <p:bldP spid="70" grpId="0"/>
          <p:bldP spid="71" grpId="0"/>
          <p:bldP spid="72" grpId="0"/>
          <p:bldP spid="73" grpId="0"/>
          <p:bldP spid="78" grpId="0"/>
          <p:bldP spid="79" grpId="0"/>
          <p:bldP spid="80" grpId="0"/>
          <p:bldP spid="81"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750" fill="hold"/>
                                            <p:tgtEl>
                                              <p:spTgt spid="58"/>
                                            </p:tgtEl>
                                            <p:attrNameLst>
                                              <p:attrName>ppt_x</p:attrName>
                                            </p:attrNameLst>
                                          </p:cBhvr>
                                          <p:tavLst>
                                            <p:tav tm="0">
                                              <p:val>
                                                <p:strVal val="1+#ppt_w/2"/>
                                              </p:val>
                                            </p:tav>
                                            <p:tav tm="100000">
                                              <p:val>
                                                <p:strVal val="#ppt_x"/>
                                              </p:val>
                                            </p:tav>
                                          </p:tavLst>
                                        </p:anim>
                                        <p:anim calcmode="lin" valueType="num">
                                          <p:cBhvr additive="base">
                                            <p:cTn id="8" dur="750" fill="hold"/>
                                            <p:tgtEl>
                                              <p:spTgt spid="58"/>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22" presetClass="entr" presetSubtype="2"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wipe(right)">
                                          <p:cBhvr>
                                            <p:cTn id="12" dur="400"/>
                                            <p:tgtEl>
                                              <p:spTgt spid="56"/>
                                            </p:tgtEl>
                                          </p:cBhvr>
                                        </p:animEffect>
                                      </p:childTnLst>
                                    </p:cTn>
                                  </p:par>
                                  <p:par>
                                    <p:cTn id="13" presetID="22" presetClass="entr" presetSubtype="8" fill="hold" nodeType="withEffect">
                                      <p:stCondLst>
                                        <p:cond delay="0"/>
                                      </p:stCondLst>
                                      <p:childTnLst>
                                        <p:set>
                                          <p:cBhvr>
                                            <p:cTn id="14" dur="1" fill="hold">
                                              <p:stCondLst>
                                                <p:cond delay="0"/>
                                              </p:stCondLst>
                                            </p:cTn>
                                            <p:tgtEl>
                                              <p:spTgt spid="53"/>
                                            </p:tgtEl>
                                            <p:attrNameLst>
                                              <p:attrName>style.visibility</p:attrName>
                                            </p:attrNameLst>
                                          </p:cBhvr>
                                          <p:to>
                                            <p:strVal val="visible"/>
                                          </p:to>
                                        </p:set>
                                        <p:animEffect transition="in" filter="wipe(left)">
                                          <p:cBhvr>
                                            <p:cTn id="15" dur="400"/>
                                            <p:tgtEl>
                                              <p:spTgt spid="53"/>
                                            </p:tgtEl>
                                          </p:cBhvr>
                                        </p:animEffect>
                                      </p:childTnLst>
                                    </p:cTn>
                                  </p:par>
                                </p:childTnLst>
                              </p:cTn>
                            </p:par>
                            <p:par>
                              <p:cTn id="16" fill="hold">
                                <p:stCondLst>
                                  <p:cond delay="1150"/>
                                </p:stCondLst>
                                <p:childTnLst>
                                  <p:par>
                                    <p:cTn id="17" presetID="22" presetClass="entr" presetSubtype="1" fill="hold" grpId="0" nodeType="afterEffect">
                                      <p:stCondLst>
                                        <p:cond delay="0"/>
                                      </p:stCondLst>
                                      <p:childTnLst>
                                        <p:set>
                                          <p:cBhvr>
                                            <p:cTn id="18" dur="1" fill="hold">
                                              <p:stCondLst>
                                                <p:cond delay="0"/>
                                              </p:stCondLst>
                                            </p:cTn>
                                            <p:tgtEl>
                                              <p:spTgt spid="50"/>
                                            </p:tgtEl>
                                            <p:attrNameLst>
                                              <p:attrName>style.visibility</p:attrName>
                                            </p:attrNameLst>
                                          </p:cBhvr>
                                          <p:to>
                                            <p:strVal val="visible"/>
                                          </p:to>
                                        </p:set>
                                        <p:animEffect transition="in" filter="wipe(up)">
                                          <p:cBhvr>
                                            <p:cTn id="19" dur="400"/>
                                            <p:tgtEl>
                                              <p:spTgt spid="50"/>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wipe(down)">
                                          <p:cBhvr>
                                            <p:cTn id="22" dur="400"/>
                                            <p:tgtEl>
                                              <p:spTgt spid="51"/>
                                            </p:tgtEl>
                                          </p:cBhvr>
                                        </p:animEffect>
                                      </p:childTnLst>
                                    </p:cTn>
                                  </p:par>
                                </p:childTnLst>
                              </p:cTn>
                            </p:par>
                            <p:par>
                              <p:cTn id="23" fill="hold">
                                <p:stCondLst>
                                  <p:cond delay="1550"/>
                                </p:stCondLst>
                                <p:childTnLst>
                                  <p:par>
                                    <p:cTn id="24" presetID="22" presetClass="entr" presetSubtype="2" fill="hold" nodeType="afterEffect">
                                      <p:stCondLst>
                                        <p:cond delay="0"/>
                                      </p:stCondLst>
                                      <p:childTnLst>
                                        <p:set>
                                          <p:cBhvr>
                                            <p:cTn id="25" dur="1" fill="hold">
                                              <p:stCondLst>
                                                <p:cond delay="0"/>
                                              </p:stCondLst>
                                            </p:cTn>
                                            <p:tgtEl>
                                              <p:spTgt spid="63"/>
                                            </p:tgtEl>
                                            <p:attrNameLst>
                                              <p:attrName>style.visibility</p:attrName>
                                            </p:attrNameLst>
                                          </p:cBhvr>
                                          <p:to>
                                            <p:strVal val="visible"/>
                                          </p:to>
                                        </p:set>
                                        <p:animEffect transition="in" filter="wipe(right)">
                                          <p:cBhvr>
                                            <p:cTn id="26" dur="400"/>
                                            <p:tgtEl>
                                              <p:spTgt spid="63"/>
                                            </p:tgtEl>
                                          </p:cBhvr>
                                        </p:animEffect>
                                      </p:childTnLst>
                                    </p:cTn>
                                  </p:par>
                                  <p:par>
                                    <p:cTn id="27" presetID="22" presetClass="entr" presetSubtype="8" fill="hold" nodeType="withEffect">
                                      <p:stCondLst>
                                        <p:cond delay="0"/>
                                      </p:stCondLst>
                                      <p:childTnLst>
                                        <p:set>
                                          <p:cBhvr>
                                            <p:cTn id="28" dur="1" fill="hold">
                                              <p:stCondLst>
                                                <p:cond delay="0"/>
                                              </p:stCondLst>
                                            </p:cTn>
                                            <p:tgtEl>
                                              <p:spTgt spid="60"/>
                                            </p:tgtEl>
                                            <p:attrNameLst>
                                              <p:attrName>style.visibility</p:attrName>
                                            </p:attrNameLst>
                                          </p:cBhvr>
                                          <p:to>
                                            <p:strVal val="visible"/>
                                          </p:to>
                                        </p:set>
                                        <p:animEffect transition="in" filter="wipe(left)">
                                          <p:cBhvr>
                                            <p:cTn id="29" dur="400"/>
                                            <p:tgtEl>
                                              <p:spTgt spid="60"/>
                                            </p:tgtEl>
                                          </p:cBhvr>
                                        </p:animEffect>
                                      </p:childTnLst>
                                    </p:cTn>
                                  </p:par>
                                </p:childTnLst>
                              </p:cTn>
                            </p:par>
                            <p:par>
                              <p:cTn id="30" fill="hold">
                                <p:stCondLst>
                                  <p:cond delay="1950"/>
                                </p:stCondLst>
                                <p:childTnLst>
                                  <p:par>
                                    <p:cTn id="31" presetID="22" presetClass="entr" presetSubtype="1" fill="hold" grpId="0" nodeType="afterEffect">
                                      <p:stCondLst>
                                        <p:cond delay="0"/>
                                      </p:stCondLst>
                                      <p:childTnLst>
                                        <p:set>
                                          <p:cBhvr>
                                            <p:cTn id="32" dur="1" fill="hold">
                                              <p:stCondLst>
                                                <p:cond delay="0"/>
                                              </p:stCondLst>
                                            </p:cTn>
                                            <p:tgtEl>
                                              <p:spTgt spid="52"/>
                                            </p:tgtEl>
                                            <p:attrNameLst>
                                              <p:attrName>style.visibility</p:attrName>
                                            </p:attrNameLst>
                                          </p:cBhvr>
                                          <p:to>
                                            <p:strVal val="visible"/>
                                          </p:to>
                                        </p:set>
                                        <p:animEffect transition="in" filter="wipe(up)">
                                          <p:cBhvr>
                                            <p:cTn id="33" dur="400"/>
                                            <p:tgtEl>
                                              <p:spTgt spid="52"/>
                                            </p:tgtEl>
                                          </p:cBhvr>
                                        </p:animEffect>
                                      </p:childTnLst>
                                    </p:cTn>
                                  </p:par>
                                </p:childTnLst>
                              </p:cTn>
                            </p:par>
                            <p:par>
                              <p:cTn id="34" fill="hold">
                                <p:stCondLst>
                                  <p:cond delay="2350"/>
                                </p:stCondLst>
                                <p:childTnLst>
                                  <p:par>
                                    <p:cTn id="35" presetID="12" presetClass="entr" presetSubtype="1" fill="hold" grpId="0" nodeType="afterEffect">
                                      <p:stCondLst>
                                        <p:cond delay="0"/>
                                      </p:stCondLst>
                                      <p:childTnLst>
                                        <p:set>
                                          <p:cBhvr>
                                            <p:cTn id="36" dur="1" fill="hold">
                                              <p:stCondLst>
                                                <p:cond delay="0"/>
                                              </p:stCondLst>
                                            </p:cTn>
                                            <p:tgtEl>
                                              <p:spTgt spid="66"/>
                                            </p:tgtEl>
                                            <p:attrNameLst>
                                              <p:attrName>style.visibility</p:attrName>
                                            </p:attrNameLst>
                                          </p:cBhvr>
                                          <p:to>
                                            <p:strVal val="visible"/>
                                          </p:to>
                                        </p:set>
                                        <p:anim calcmode="lin" valueType="num">
                                          <p:cBhvr additive="base">
                                            <p:cTn id="37" dur="400"/>
                                            <p:tgtEl>
                                              <p:spTgt spid="66"/>
                                            </p:tgtEl>
                                            <p:attrNameLst>
                                              <p:attrName>ppt_y</p:attrName>
                                            </p:attrNameLst>
                                          </p:cBhvr>
                                          <p:tavLst>
                                            <p:tav tm="0">
                                              <p:val>
                                                <p:strVal val="#ppt_y-#ppt_h*1.125000"/>
                                              </p:val>
                                            </p:tav>
                                            <p:tav tm="100000">
                                              <p:val>
                                                <p:strVal val="#ppt_y"/>
                                              </p:val>
                                            </p:tav>
                                          </p:tavLst>
                                        </p:anim>
                                        <p:animEffect transition="in" filter="wipe(down)">
                                          <p:cBhvr>
                                            <p:cTn id="38" dur="400"/>
                                            <p:tgtEl>
                                              <p:spTgt spid="66"/>
                                            </p:tgtEl>
                                          </p:cBhvr>
                                        </p:animEffect>
                                      </p:childTnLst>
                                    </p:cTn>
                                  </p:par>
                                  <p:par>
                                    <p:cTn id="39" presetID="12" presetClass="entr" presetSubtype="1" fill="hold" grpId="0" nodeType="withEffect">
                                      <p:stCondLst>
                                        <p:cond delay="0"/>
                                      </p:stCondLst>
                                      <p:childTnLst>
                                        <p:set>
                                          <p:cBhvr>
                                            <p:cTn id="40" dur="1" fill="hold">
                                              <p:stCondLst>
                                                <p:cond delay="0"/>
                                              </p:stCondLst>
                                            </p:cTn>
                                            <p:tgtEl>
                                              <p:spTgt spid="67"/>
                                            </p:tgtEl>
                                            <p:attrNameLst>
                                              <p:attrName>style.visibility</p:attrName>
                                            </p:attrNameLst>
                                          </p:cBhvr>
                                          <p:to>
                                            <p:strVal val="visible"/>
                                          </p:to>
                                        </p:set>
                                        <p:anim calcmode="lin" valueType="num">
                                          <p:cBhvr additive="base">
                                            <p:cTn id="41" dur="400"/>
                                            <p:tgtEl>
                                              <p:spTgt spid="67"/>
                                            </p:tgtEl>
                                            <p:attrNameLst>
                                              <p:attrName>ppt_y</p:attrName>
                                            </p:attrNameLst>
                                          </p:cBhvr>
                                          <p:tavLst>
                                            <p:tav tm="0">
                                              <p:val>
                                                <p:strVal val="#ppt_y-#ppt_h*1.125000"/>
                                              </p:val>
                                            </p:tav>
                                            <p:tav tm="100000">
                                              <p:val>
                                                <p:strVal val="#ppt_y"/>
                                              </p:val>
                                            </p:tav>
                                          </p:tavLst>
                                        </p:anim>
                                        <p:animEffect transition="in" filter="wipe(down)">
                                          <p:cBhvr>
                                            <p:cTn id="42" dur="400"/>
                                            <p:tgtEl>
                                              <p:spTgt spid="67"/>
                                            </p:tgtEl>
                                          </p:cBhvr>
                                        </p:animEffect>
                                      </p:childTnLst>
                                    </p:cTn>
                                  </p:par>
                                  <p:par>
                                    <p:cTn id="43" presetID="12" presetClass="entr" presetSubtype="1" fill="hold" grpId="0" nodeType="withEffect">
                                      <p:stCondLst>
                                        <p:cond delay="0"/>
                                      </p:stCondLst>
                                      <p:childTnLst>
                                        <p:set>
                                          <p:cBhvr>
                                            <p:cTn id="44" dur="1" fill="hold">
                                              <p:stCondLst>
                                                <p:cond delay="0"/>
                                              </p:stCondLst>
                                            </p:cTn>
                                            <p:tgtEl>
                                              <p:spTgt spid="68"/>
                                            </p:tgtEl>
                                            <p:attrNameLst>
                                              <p:attrName>style.visibility</p:attrName>
                                            </p:attrNameLst>
                                          </p:cBhvr>
                                          <p:to>
                                            <p:strVal val="visible"/>
                                          </p:to>
                                        </p:set>
                                        <p:anim calcmode="lin" valueType="num">
                                          <p:cBhvr additive="base">
                                            <p:cTn id="45" dur="400"/>
                                            <p:tgtEl>
                                              <p:spTgt spid="68"/>
                                            </p:tgtEl>
                                            <p:attrNameLst>
                                              <p:attrName>ppt_y</p:attrName>
                                            </p:attrNameLst>
                                          </p:cBhvr>
                                          <p:tavLst>
                                            <p:tav tm="0">
                                              <p:val>
                                                <p:strVal val="#ppt_y-#ppt_h*1.125000"/>
                                              </p:val>
                                            </p:tav>
                                            <p:tav tm="100000">
                                              <p:val>
                                                <p:strVal val="#ppt_y"/>
                                              </p:val>
                                            </p:tav>
                                          </p:tavLst>
                                        </p:anim>
                                        <p:animEffect transition="in" filter="wipe(down)">
                                          <p:cBhvr>
                                            <p:cTn id="46" dur="400"/>
                                            <p:tgtEl>
                                              <p:spTgt spid="68"/>
                                            </p:tgtEl>
                                          </p:cBhvr>
                                        </p:animEffect>
                                      </p:childTnLst>
                                    </p:cTn>
                                  </p:par>
                                  <p:par>
                                    <p:cTn id="47" presetID="12" presetClass="entr" presetSubtype="1" fill="hold" grpId="0" nodeType="withEffect">
                                      <p:stCondLst>
                                        <p:cond delay="0"/>
                                      </p:stCondLst>
                                      <p:childTnLst>
                                        <p:set>
                                          <p:cBhvr>
                                            <p:cTn id="48" dur="1" fill="hold">
                                              <p:stCondLst>
                                                <p:cond delay="0"/>
                                              </p:stCondLst>
                                            </p:cTn>
                                            <p:tgtEl>
                                              <p:spTgt spid="69"/>
                                            </p:tgtEl>
                                            <p:attrNameLst>
                                              <p:attrName>style.visibility</p:attrName>
                                            </p:attrNameLst>
                                          </p:cBhvr>
                                          <p:to>
                                            <p:strVal val="visible"/>
                                          </p:to>
                                        </p:set>
                                        <p:anim calcmode="lin" valueType="num">
                                          <p:cBhvr additive="base">
                                            <p:cTn id="49" dur="400"/>
                                            <p:tgtEl>
                                              <p:spTgt spid="69"/>
                                            </p:tgtEl>
                                            <p:attrNameLst>
                                              <p:attrName>ppt_y</p:attrName>
                                            </p:attrNameLst>
                                          </p:cBhvr>
                                          <p:tavLst>
                                            <p:tav tm="0">
                                              <p:val>
                                                <p:strVal val="#ppt_y-#ppt_h*1.125000"/>
                                              </p:val>
                                            </p:tav>
                                            <p:tav tm="100000">
                                              <p:val>
                                                <p:strVal val="#ppt_y"/>
                                              </p:val>
                                            </p:tav>
                                          </p:tavLst>
                                        </p:anim>
                                        <p:animEffect transition="in" filter="wipe(down)">
                                          <p:cBhvr>
                                            <p:cTn id="50" dur="400"/>
                                            <p:tgtEl>
                                              <p:spTgt spid="69"/>
                                            </p:tgtEl>
                                          </p:cBhvr>
                                        </p:animEffect>
                                      </p:childTnLst>
                                    </p:cTn>
                                  </p:par>
                                </p:childTnLst>
                              </p:cTn>
                            </p:par>
                            <p:par>
                              <p:cTn id="51" fill="hold">
                                <p:stCondLst>
                                  <p:cond delay="2750"/>
                                </p:stCondLst>
                                <p:childTnLst>
                                  <p:par>
                                    <p:cTn id="52" presetID="2" presetClass="entr" presetSubtype="8" fill="hold" grpId="0" nodeType="afterEffect">
                                      <p:stCondLst>
                                        <p:cond delay="0"/>
                                      </p:stCondLst>
                                      <p:childTnLst>
                                        <p:set>
                                          <p:cBhvr>
                                            <p:cTn id="53" dur="1" fill="hold">
                                              <p:stCondLst>
                                                <p:cond delay="0"/>
                                              </p:stCondLst>
                                            </p:cTn>
                                            <p:tgtEl>
                                              <p:spTgt spid="70"/>
                                            </p:tgtEl>
                                            <p:attrNameLst>
                                              <p:attrName>style.visibility</p:attrName>
                                            </p:attrNameLst>
                                          </p:cBhvr>
                                          <p:to>
                                            <p:strVal val="visible"/>
                                          </p:to>
                                        </p:set>
                                        <p:anim calcmode="lin" valueType="num">
                                          <p:cBhvr additive="base">
                                            <p:cTn id="54" dur="400" fill="hold"/>
                                            <p:tgtEl>
                                              <p:spTgt spid="70"/>
                                            </p:tgtEl>
                                            <p:attrNameLst>
                                              <p:attrName>ppt_x</p:attrName>
                                            </p:attrNameLst>
                                          </p:cBhvr>
                                          <p:tavLst>
                                            <p:tav tm="0">
                                              <p:val>
                                                <p:strVal val="0-#ppt_w/2"/>
                                              </p:val>
                                            </p:tav>
                                            <p:tav tm="100000">
                                              <p:val>
                                                <p:strVal val="#ppt_x"/>
                                              </p:val>
                                            </p:tav>
                                          </p:tavLst>
                                        </p:anim>
                                        <p:anim calcmode="lin" valueType="num">
                                          <p:cBhvr additive="base">
                                            <p:cTn id="55" dur="400" fill="hold"/>
                                            <p:tgtEl>
                                              <p:spTgt spid="70"/>
                                            </p:tgtEl>
                                            <p:attrNameLst>
                                              <p:attrName>ppt_y</p:attrName>
                                            </p:attrNameLst>
                                          </p:cBhvr>
                                          <p:tavLst>
                                            <p:tav tm="0">
                                              <p:val>
                                                <p:strVal val="#ppt_y"/>
                                              </p:val>
                                            </p:tav>
                                            <p:tav tm="100000">
                                              <p:val>
                                                <p:strVal val="#ppt_y"/>
                                              </p:val>
                                            </p:tav>
                                          </p:tavLst>
                                        </p:anim>
                                      </p:childTnLst>
                                    </p:cTn>
                                  </p:par>
                                  <p:par>
                                    <p:cTn id="56" presetID="2" presetClass="entr" presetSubtype="8" fill="hold" grpId="0" nodeType="withEffect">
                                      <p:stCondLst>
                                        <p:cond delay="200"/>
                                      </p:stCondLst>
                                      <p:childTnLst>
                                        <p:set>
                                          <p:cBhvr>
                                            <p:cTn id="57" dur="1" fill="hold">
                                              <p:stCondLst>
                                                <p:cond delay="0"/>
                                              </p:stCondLst>
                                            </p:cTn>
                                            <p:tgtEl>
                                              <p:spTgt spid="71"/>
                                            </p:tgtEl>
                                            <p:attrNameLst>
                                              <p:attrName>style.visibility</p:attrName>
                                            </p:attrNameLst>
                                          </p:cBhvr>
                                          <p:to>
                                            <p:strVal val="visible"/>
                                          </p:to>
                                        </p:set>
                                        <p:anim calcmode="lin" valueType="num">
                                          <p:cBhvr additive="base">
                                            <p:cTn id="58" dur="400" fill="hold"/>
                                            <p:tgtEl>
                                              <p:spTgt spid="71"/>
                                            </p:tgtEl>
                                            <p:attrNameLst>
                                              <p:attrName>ppt_x</p:attrName>
                                            </p:attrNameLst>
                                          </p:cBhvr>
                                          <p:tavLst>
                                            <p:tav tm="0">
                                              <p:val>
                                                <p:strVal val="0-#ppt_w/2"/>
                                              </p:val>
                                            </p:tav>
                                            <p:tav tm="100000">
                                              <p:val>
                                                <p:strVal val="#ppt_x"/>
                                              </p:val>
                                            </p:tav>
                                          </p:tavLst>
                                        </p:anim>
                                        <p:anim calcmode="lin" valueType="num">
                                          <p:cBhvr additive="base">
                                            <p:cTn id="59" dur="400" fill="hold"/>
                                            <p:tgtEl>
                                              <p:spTgt spid="71"/>
                                            </p:tgtEl>
                                            <p:attrNameLst>
                                              <p:attrName>ppt_y</p:attrName>
                                            </p:attrNameLst>
                                          </p:cBhvr>
                                          <p:tavLst>
                                            <p:tav tm="0">
                                              <p:val>
                                                <p:strVal val="#ppt_y"/>
                                              </p:val>
                                            </p:tav>
                                            <p:tav tm="100000">
                                              <p:val>
                                                <p:strVal val="#ppt_y"/>
                                              </p:val>
                                            </p:tav>
                                          </p:tavLst>
                                        </p:anim>
                                      </p:childTnLst>
                                    </p:cTn>
                                  </p:par>
                                  <p:par>
                                    <p:cTn id="60" presetID="2" presetClass="entr" presetSubtype="8" fill="hold" grpId="0" nodeType="withEffect">
                                      <p:stCondLst>
                                        <p:cond delay="400"/>
                                      </p:stCondLst>
                                      <p:childTnLst>
                                        <p:set>
                                          <p:cBhvr>
                                            <p:cTn id="61" dur="1" fill="hold">
                                              <p:stCondLst>
                                                <p:cond delay="0"/>
                                              </p:stCondLst>
                                            </p:cTn>
                                            <p:tgtEl>
                                              <p:spTgt spid="72"/>
                                            </p:tgtEl>
                                            <p:attrNameLst>
                                              <p:attrName>style.visibility</p:attrName>
                                            </p:attrNameLst>
                                          </p:cBhvr>
                                          <p:to>
                                            <p:strVal val="visible"/>
                                          </p:to>
                                        </p:set>
                                        <p:anim calcmode="lin" valueType="num">
                                          <p:cBhvr additive="base">
                                            <p:cTn id="62" dur="400" fill="hold"/>
                                            <p:tgtEl>
                                              <p:spTgt spid="72"/>
                                            </p:tgtEl>
                                            <p:attrNameLst>
                                              <p:attrName>ppt_x</p:attrName>
                                            </p:attrNameLst>
                                          </p:cBhvr>
                                          <p:tavLst>
                                            <p:tav tm="0">
                                              <p:val>
                                                <p:strVal val="0-#ppt_w/2"/>
                                              </p:val>
                                            </p:tav>
                                            <p:tav tm="100000">
                                              <p:val>
                                                <p:strVal val="#ppt_x"/>
                                              </p:val>
                                            </p:tav>
                                          </p:tavLst>
                                        </p:anim>
                                        <p:anim calcmode="lin" valueType="num">
                                          <p:cBhvr additive="base">
                                            <p:cTn id="63" dur="400" fill="hold"/>
                                            <p:tgtEl>
                                              <p:spTgt spid="72"/>
                                            </p:tgtEl>
                                            <p:attrNameLst>
                                              <p:attrName>ppt_y</p:attrName>
                                            </p:attrNameLst>
                                          </p:cBhvr>
                                          <p:tavLst>
                                            <p:tav tm="0">
                                              <p:val>
                                                <p:strVal val="#ppt_y"/>
                                              </p:val>
                                            </p:tav>
                                            <p:tav tm="100000">
                                              <p:val>
                                                <p:strVal val="#ppt_y"/>
                                              </p:val>
                                            </p:tav>
                                          </p:tavLst>
                                        </p:anim>
                                      </p:childTnLst>
                                    </p:cTn>
                                  </p:par>
                                  <p:par>
                                    <p:cTn id="64" presetID="2" presetClass="entr" presetSubtype="8" fill="hold" grpId="0" nodeType="withEffect">
                                      <p:stCondLst>
                                        <p:cond delay="600"/>
                                      </p:stCondLst>
                                      <p:childTnLst>
                                        <p:set>
                                          <p:cBhvr>
                                            <p:cTn id="65" dur="1" fill="hold">
                                              <p:stCondLst>
                                                <p:cond delay="0"/>
                                              </p:stCondLst>
                                            </p:cTn>
                                            <p:tgtEl>
                                              <p:spTgt spid="73"/>
                                            </p:tgtEl>
                                            <p:attrNameLst>
                                              <p:attrName>style.visibility</p:attrName>
                                            </p:attrNameLst>
                                          </p:cBhvr>
                                          <p:to>
                                            <p:strVal val="visible"/>
                                          </p:to>
                                        </p:set>
                                        <p:anim calcmode="lin" valueType="num">
                                          <p:cBhvr additive="base">
                                            <p:cTn id="66" dur="400" fill="hold"/>
                                            <p:tgtEl>
                                              <p:spTgt spid="73"/>
                                            </p:tgtEl>
                                            <p:attrNameLst>
                                              <p:attrName>ppt_x</p:attrName>
                                            </p:attrNameLst>
                                          </p:cBhvr>
                                          <p:tavLst>
                                            <p:tav tm="0">
                                              <p:val>
                                                <p:strVal val="0-#ppt_w/2"/>
                                              </p:val>
                                            </p:tav>
                                            <p:tav tm="100000">
                                              <p:val>
                                                <p:strVal val="#ppt_x"/>
                                              </p:val>
                                            </p:tav>
                                          </p:tavLst>
                                        </p:anim>
                                        <p:anim calcmode="lin" valueType="num">
                                          <p:cBhvr additive="base">
                                            <p:cTn id="67" dur="400" fill="hold"/>
                                            <p:tgtEl>
                                              <p:spTgt spid="73"/>
                                            </p:tgtEl>
                                            <p:attrNameLst>
                                              <p:attrName>ppt_y</p:attrName>
                                            </p:attrNameLst>
                                          </p:cBhvr>
                                          <p:tavLst>
                                            <p:tav tm="0">
                                              <p:val>
                                                <p:strVal val="#ppt_y"/>
                                              </p:val>
                                            </p:tav>
                                            <p:tav tm="100000">
                                              <p:val>
                                                <p:strVal val="#ppt_y"/>
                                              </p:val>
                                            </p:tav>
                                          </p:tavLst>
                                        </p:anim>
                                      </p:childTnLst>
                                    </p:cTn>
                                  </p:par>
                                </p:childTnLst>
                              </p:cTn>
                            </p:par>
                            <p:par>
                              <p:cTn id="68" fill="hold">
                                <p:stCondLst>
                                  <p:cond delay="3750"/>
                                </p:stCondLst>
                                <p:childTnLst>
                                  <p:par>
                                    <p:cTn id="69" presetID="22" presetClass="entr" presetSubtype="8" fill="hold" nodeType="afterEffect">
                                      <p:stCondLst>
                                        <p:cond delay="0"/>
                                      </p:stCondLst>
                                      <p:childTnLst>
                                        <p:set>
                                          <p:cBhvr>
                                            <p:cTn id="70" dur="1" fill="hold">
                                              <p:stCondLst>
                                                <p:cond delay="0"/>
                                              </p:stCondLst>
                                            </p:cTn>
                                            <p:tgtEl>
                                              <p:spTgt spid="74"/>
                                            </p:tgtEl>
                                            <p:attrNameLst>
                                              <p:attrName>style.visibility</p:attrName>
                                            </p:attrNameLst>
                                          </p:cBhvr>
                                          <p:to>
                                            <p:strVal val="visible"/>
                                          </p:to>
                                        </p:set>
                                        <p:animEffect transition="in" filter="wipe(left)">
                                          <p:cBhvr>
                                            <p:cTn id="71" dur="300"/>
                                            <p:tgtEl>
                                              <p:spTgt spid="74"/>
                                            </p:tgtEl>
                                          </p:cBhvr>
                                        </p:animEffect>
                                      </p:childTnLst>
                                    </p:cTn>
                                  </p:par>
                                  <p:par>
                                    <p:cTn id="72" presetID="22" presetClass="entr" presetSubtype="8" fill="hold" nodeType="withEffect">
                                      <p:stCondLst>
                                        <p:cond delay="100"/>
                                      </p:stCondLst>
                                      <p:childTnLst>
                                        <p:set>
                                          <p:cBhvr>
                                            <p:cTn id="73" dur="1" fill="hold">
                                              <p:stCondLst>
                                                <p:cond delay="0"/>
                                              </p:stCondLst>
                                            </p:cTn>
                                            <p:tgtEl>
                                              <p:spTgt spid="77"/>
                                            </p:tgtEl>
                                            <p:attrNameLst>
                                              <p:attrName>style.visibility</p:attrName>
                                            </p:attrNameLst>
                                          </p:cBhvr>
                                          <p:to>
                                            <p:strVal val="visible"/>
                                          </p:to>
                                        </p:set>
                                        <p:animEffect transition="in" filter="wipe(left)">
                                          <p:cBhvr>
                                            <p:cTn id="74" dur="300"/>
                                            <p:tgtEl>
                                              <p:spTgt spid="77"/>
                                            </p:tgtEl>
                                          </p:cBhvr>
                                        </p:animEffect>
                                      </p:childTnLst>
                                    </p:cTn>
                                  </p:par>
                                  <p:par>
                                    <p:cTn id="75" presetID="22" presetClass="entr" presetSubtype="8" fill="hold" nodeType="withEffect">
                                      <p:stCondLst>
                                        <p:cond delay="200"/>
                                      </p:stCondLst>
                                      <p:childTnLst>
                                        <p:set>
                                          <p:cBhvr>
                                            <p:cTn id="76" dur="1" fill="hold">
                                              <p:stCondLst>
                                                <p:cond delay="0"/>
                                              </p:stCondLst>
                                            </p:cTn>
                                            <p:tgtEl>
                                              <p:spTgt spid="76"/>
                                            </p:tgtEl>
                                            <p:attrNameLst>
                                              <p:attrName>style.visibility</p:attrName>
                                            </p:attrNameLst>
                                          </p:cBhvr>
                                          <p:to>
                                            <p:strVal val="visible"/>
                                          </p:to>
                                        </p:set>
                                        <p:animEffect transition="in" filter="wipe(left)">
                                          <p:cBhvr>
                                            <p:cTn id="77" dur="300"/>
                                            <p:tgtEl>
                                              <p:spTgt spid="76"/>
                                            </p:tgtEl>
                                          </p:cBhvr>
                                        </p:animEffect>
                                      </p:childTnLst>
                                    </p:cTn>
                                  </p:par>
                                  <p:par>
                                    <p:cTn id="78" presetID="22" presetClass="entr" presetSubtype="8" fill="hold" nodeType="withEffect">
                                      <p:stCondLst>
                                        <p:cond delay="300"/>
                                      </p:stCondLst>
                                      <p:childTnLst>
                                        <p:set>
                                          <p:cBhvr>
                                            <p:cTn id="79" dur="1" fill="hold">
                                              <p:stCondLst>
                                                <p:cond delay="0"/>
                                              </p:stCondLst>
                                            </p:cTn>
                                            <p:tgtEl>
                                              <p:spTgt spid="75"/>
                                            </p:tgtEl>
                                            <p:attrNameLst>
                                              <p:attrName>style.visibility</p:attrName>
                                            </p:attrNameLst>
                                          </p:cBhvr>
                                          <p:to>
                                            <p:strVal val="visible"/>
                                          </p:to>
                                        </p:set>
                                        <p:animEffect transition="in" filter="wipe(left)">
                                          <p:cBhvr>
                                            <p:cTn id="80" dur="300"/>
                                            <p:tgtEl>
                                              <p:spTgt spid="75"/>
                                            </p:tgtEl>
                                          </p:cBhvr>
                                        </p:animEffect>
                                      </p:childTnLst>
                                    </p:cTn>
                                  </p:par>
                                </p:childTnLst>
                              </p:cTn>
                            </p:par>
                            <p:par>
                              <p:cTn id="81" fill="hold">
                                <p:stCondLst>
                                  <p:cond delay="4350"/>
                                </p:stCondLst>
                                <p:childTnLst>
                                  <p:par>
                                    <p:cTn id="82" presetID="2" presetClass="entr" presetSubtype="2" fill="hold" grpId="0" nodeType="afterEffect">
                                      <p:stCondLst>
                                        <p:cond delay="0"/>
                                      </p:stCondLst>
                                      <p:childTnLst>
                                        <p:set>
                                          <p:cBhvr>
                                            <p:cTn id="83" dur="1" fill="hold">
                                              <p:stCondLst>
                                                <p:cond delay="0"/>
                                              </p:stCondLst>
                                            </p:cTn>
                                            <p:tgtEl>
                                              <p:spTgt spid="78"/>
                                            </p:tgtEl>
                                            <p:attrNameLst>
                                              <p:attrName>style.visibility</p:attrName>
                                            </p:attrNameLst>
                                          </p:cBhvr>
                                          <p:to>
                                            <p:strVal val="visible"/>
                                          </p:to>
                                        </p:set>
                                        <p:anim calcmode="lin" valueType="num">
                                          <p:cBhvr additive="base">
                                            <p:cTn id="84" dur="300" fill="hold"/>
                                            <p:tgtEl>
                                              <p:spTgt spid="78"/>
                                            </p:tgtEl>
                                            <p:attrNameLst>
                                              <p:attrName>ppt_x</p:attrName>
                                            </p:attrNameLst>
                                          </p:cBhvr>
                                          <p:tavLst>
                                            <p:tav tm="0">
                                              <p:val>
                                                <p:strVal val="1+#ppt_w/2"/>
                                              </p:val>
                                            </p:tav>
                                            <p:tav tm="100000">
                                              <p:val>
                                                <p:strVal val="#ppt_x"/>
                                              </p:val>
                                            </p:tav>
                                          </p:tavLst>
                                        </p:anim>
                                        <p:anim calcmode="lin" valueType="num">
                                          <p:cBhvr additive="base">
                                            <p:cTn id="85" dur="300" fill="hold"/>
                                            <p:tgtEl>
                                              <p:spTgt spid="78"/>
                                            </p:tgtEl>
                                            <p:attrNameLst>
                                              <p:attrName>ppt_y</p:attrName>
                                            </p:attrNameLst>
                                          </p:cBhvr>
                                          <p:tavLst>
                                            <p:tav tm="0">
                                              <p:val>
                                                <p:strVal val="#ppt_y"/>
                                              </p:val>
                                            </p:tav>
                                            <p:tav tm="100000">
                                              <p:val>
                                                <p:strVal val="#ppt_y"/>
                                              </p:val>
                                            </p:tav>
                                          </p:tavLst>
                                        </p:anim>
                                      </p:childTnLst>
                                    </p:cTn>
                                  </p:par>
                                </p:childTnLst>
                              </p:cTn>
                            </p:par>
                            <p:par>
                              <p:cTn id="86" fill="hold">
                                <p:stCondLst>
                                  <p:cond delay="4650"/>
                                </p:stCondLst>
                                <p:childTnLst>
                                  <p:par>
                                    <p:cTn id="87" presetID="2" presetClass="entr" presetSubtype="2" fill="hold" grpId="0" nodeType="afterEffect">
                                      <p:stCondLst>
                                        <p:cond delay="0"/>
                                      </p:stCondLst>
                                      <p:childTnLst>
                                        <p:set>
                                          <p:cBhvr>
                                            <p:cTn id="88" dur="1" fill="hold">
                                              <p:stCondLst>
                                                <p:cond delay="0"/>
                                              </p:stCondLst>
                                            </p:cTn>
                                            <p:tgtEl>
                                              <p:spTgt spid="79"/>
                                            </p:tgtEl>
                                            <p:attrNameLst>
                                              <p:attrName>style.visibility</p:attrName>
                                            </p:attrNameLst>
                                          </p:cBhvr>
                                          <p:to>
                                            <p:strVal val="visible"/>
                                          </p:to>
                                        </p:set>
                                        <p:anim calcmode="lin" valueType="num">
                                          <p:cBhvr additive="base">
                                            <p:cTn id="89" dur="300" fill="hold"/>
                                            <p:tgtEl>
                                              <p:spTgt spid="79"/>
                                            </p:tgtEl>
                                            <p:attrNameLst>
                                              <p:attrName>ppt_x</p:attrName>
                                            </p:attrNameLst>
                                          </p:cBhvr>
                                          <p:tavLst>
                                            <p:tav tm="0">
                                              <p:val>
                                                <p:strVal val="1+#ppt_w/2"/>
                                              </p:val>
                                            </p:tav>
                                            <p:tav tm="100000">
                                              <p:val>
                                                <p:strVal val="#ppt_x"/>
                                              </p:val>
                                            </p:tav>
                                          </p:tavLst>
                                        </p:anim>
                                        <p:anim calcmode="lin" valueType="num">
                                          <p:cBhvr additive="base">
                                            <p:cTn id="90" dur="300" fill="hold"/>
                                            <p:tgtEl>
                                              <p:spTgt spid="79"/>
                                            </p:tgtEl>
                                            <p:attrNameLst>
                                              <p:attrName>ppt_y</p:attrName>
                                            </p:attrNameLst>
                                          </p:cBhvr>
                                          <p:tavLst>
                                            <p:tav tm="0">
                                              <p:val>
                                                <p:strVal val="#ppt_y"/>
                                              </p:val>
                                            </p:tav>
                                            <p:tav tm="100000">
                                              <p:val>
                                                <p:strVal val="#ppt_y"/>
                                              </p:val>
                                            </p:tav>
                                          </p:tavLst>
                                        </p:anim>
                                      </p:childTnLst>
                                    </p:cTn>
                                  </p:par>
                                </p:childTnLst>
                              </p:cTn>
                            </p:par>
                            <p:par>
                              <p:cTn id="91" fill="hold">
                                <p:stCondLst>
                                  <p:cond delay="4950"/>
                                </p:stCondLst>
                                <p:childTnLst>
                                  <p:par>
                                    <p:cTn id="92" presetID="2" presetClass="entr" presetSubtype="2" fill="hold" grpId="0" nodeType="afterEffect">
                                      <p:stCondLst>
                                        <p:cond delay="0"/>
                                      </p:stCondLst>
                                      <p:childTnLst>
                                        <p:set>
                                          <p:cBhvr>
                                            <p:cTn id="93" dur="1" fill="hold">
                                              <p:stCondLst>
                                                <p:cond delay="0"/>
                                              </p:stCondLst>
                                            </p:cTn>
                                            <p:tgtEl>
                                              <p:spTgt spid="80"/>
                                            </p:tgtEl>
                                            <p:attrNameLst>
                                              <p:attrName>style.visibility</p:attrName>
                                            </p:attrNameLst>
                                          </p:cBhvr>
                                          <p:to>
                                            <p:strVal val="visible"/>
                                          </p:to>
                                        </p:set>
                                        <p:anim calcmode="lin" valueType="num">
                                          <p:cBhvr additive="base">
                                            <p:cTn id="94" dur="300" fill="hold"/>
                                            <p:tgtEl>
                                              <p:spTgt spid="80"/>
                                            </p:tgtEl>
                                            <p:attrNameLst>
                                              <p:attrName>ppt_x</p:attrName>
                                            </p:attrNameLst>
                                          </p:cBhvr>
                                          <p:tavLst>
                                            <p:tav tm="0">
                                              <p:val>
                                                <p:strVal val="1+#ppt_w/2"/>
                                              </p:val>
                                            </p:tav>
                                            <p:tav tm="100000">
                                              <p:val>
                                                <p:strVal val="#ppt_x"/>
                                              </p:val>
                                            </p:tav>
                                          </p:tavLst>
                                        </p:anim>
                                        <p:anim calcmode="lin" valueType="num">
                                          <p:cBhvr additive="base">
                                            <p:cTn id="95" dur="300" fill="hold"/>
                                            <p:tgtEl>
                                              <p:spTgt spid="80"/>
                                            </p:tgtEl>
                                            <p:attrNameLst>
                                              <p:attrName>ppt_y</p:attrName>
                                            </p:attrNameLst>
                                          </p:cBhvr>
                                          <p:tavLst>
                                            <p:tav tm="0">
                                              <p:val>
                                                <p:strVal val="#ppt_y"/>
                                              </p:val>
                                            </p:tav>
                                            <p:tav tm="100000">
                                              <p:val>
                                                <p:strVal val="#ppt_y"/>
                                              </p:val>
                                            </p:tav>
                                          </p:tavLst>
                                        </p:anim>
                                      </p:childTnLst>
                                    </p:cTn>
                                  </p:par>
                                </p:childTnLst>
                              </p:cTn>
                            </p:par>
                            <p:par>
                              <p:cTn id="96" fill="hold">
                                <p:stCondLst>
                                  <p:cond delay="5250"/>
                                </p:stCondLst>
                                <p:childTnLst>
                                  <p:par>
                                    <p:cTn id="97" presetID="2" presetClass="entr" presetSubtype="2" fill="hold" grpId="0" nodeType="afterEffect">
                                      <p:stCondLst>
                                        <p:cond delay="0"/>
                                      </p:stCondLst>
                                      <p:childTnLst>
                                        <p:set>
                                          <p:cBhvr>
                                            <p:cTn id="98" dur="1" fill="hold">
                                              <p:stCondLst>
                                                <p:cond delay="0"/>
                                              </p:stCondLst>
                                            </p:cTn>
                                            <p:tgtEl>
                                              <p:spTgt spid="81"/>
                                            </p:tgtEl>
                                            <p:attrNameLst>
                                              <p:attrName>style.visibility</p:attrName>
                                            </p:attrNameLst>
                                          </p:cBhvr>
                                          <p:to>
                                            <p:strVal val="visible"/>
                                          </p:to>
                                        </p:set>
                                        <p:anim calcmode="lin" valueType="num">
                                          <p:cBhvr additive="base">
                                            <p:cTn id="99" dur="300" fill="hold"/>
                                            <p:tgtEl>
                                              <p:spTgt spid="81"/>
                                            </p:tgtEl>
                                            <p:attrNameLst>
                                              <p:attrName>ppt_x</p:attrName>
                                            </p:attrNameLst>
                                          </p:cBhvr>
                                          <p:tavLst>
                                            <p:tav tm="0">
                                              <p:val>
                                                <p:strVal val="1+#ppt_w/2"/>
                                              </p:val>
                                            </p:tav>
                                            <p:tav tm="100000">
                                              <p:val>
                                                <p:strVal val="#ppt_x"/>
                                              </p:val>
                                            </p:tav>
                                          </p:tavLst>
                                        </p:anim>
                                        <p:anim calcmode="lin" valueType="num">
                                          <p:cBhvr additive="base">
                                            <p:cTn id="100" dur="300" fill="hold"/>
                                            <p:tgtEl>
                                              <p:spTgt spid="8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50" grpId="0" animBg="1"/>
          <p:bldP spid="51" grpId="0" animBg="1"/>
          <p:bldP spid="52" grpId="0" animBg="1"/>
          <p:bldP spid="66" grpId="0" animBg="1"/>
          <p:bldP spid="67" grpId="0" animBg="1"/>
          <p:bldP spid="68" grpId="0" animBg="1"/>
          <p:bldP spid="69" grpId="0" animBg="1"/>
          <p:bldP spid="70" grpId="0"/>
          <p:bldP spid="71" grpId="0"/>
          <p:bldP spid="72" grpId="0"/>
          <p:bldP spid="73" grpId="0"/>
          <p:bldP spid="78" grpId="0"/>
          <p:bldP spid="79" grpId="0"/>
          <p:bldP spid="80" grpId="0"/>
          <p:bldP spid="81"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1" name="图片 14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7585297" y="126799"/>
            <a:ext cx="2209802" cy="2362604"/>
          </a:xfrm>
          <a:prstGeom prst="rect">
            <a:avLst/>
          </a:prstGeom>
        </p:spPr>
      </p:pic>
      <p:cxnSp>
        <p:nvCxnSpPr>
          <p:cNvPr id="130" name="直接连接符 129"/>
          <p:cNvCxnSpPr/>
          <p:nvPr/>
        </p:nvCxnSpPr>
        <p:spPr>
          <a:xfrm flipV="1">
            <a:off x="8858543" y="1767017"/>
            <a:ext cx="3333457" cy="159250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1" name="直接连接符 130"/>
          <p:cNvCxnSpPr/>
          <p:nvPr/>
        </p:nvCxnSpPr>
        <p:spPr>
          <a:xfrm flipV="1">
            <a:off x="9140972" y="1777557"/>
            <a:ext cx="3333457" cy="159250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2" name="直接连接符 131"/>
          <p:cNvCxnSpPr/>
          <p:nvPr/>
        </p:nvCxnSpPr>
        <p:spPr>
          <a:xfrm flipV="1">
            <a:off x="1761648" y="4683092"/>
            <a:ext cx="1937382" cy="925551"/>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
        <p:nvSpPr>
          <p:cNvPr id="133" name="矩形 132" descr="e7d195523061f1c01ef2b70529884c179423570dbaad84926380ABC1F97BAEF0C8FC051856578EAB7874501A1FFE158C4981707381814BCC4D9A8E3554438DEE4FBCF5A5B4D2A8B0989AB57E8BAC65EBE4A47EBC1CA324CC3D31887AE1D3142DFDFB8CB2971DE257BDD692CB343E3DE7AF9A97A699C95B8734FC7A239B42FAB74F68B1078AB6C195826659C8CB4EAA13"/>
          <p:cNvSpPr/>
          <p:nvPr/>
        </p:nvSpPr>
        <p:spPr>
          <a:xfrm>
            <a:off x="1460500" y="1639987"/>
            <a:ext cx="9271000" cy="3374827"/>
          </a:xfrm>
          <a:prstGeom prst="rect">
            <a:avLst/>
          </a:prstGeom>
          <a:noFill/>
          <a:ln w="76200">
            <a:solidFill>
              <a:schemeClr val="bg1"/>
            </a:solidFill>
          </a:ln>
          <a:effectLst>
            <a:outerShdw blurRad="355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140" name="图片 139"/>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4046993" y="4262832"/>
            <a:ext cx="2837987" cy="2596529"/>
          </a:xfrm>
          <a:prstGeom prst="rect">
            <a:avLst/>
          </a:prstGeom>
        </p:spPr>
      </p:pic>
      <p:sp>
        <p:nvSpPr>
          <p:cNvPr id="134" name="文本框 133" descr="e7d195523061f1c01ef2b70529884c179423570dbaad84926380ABC1F97BAEF0C8FC051856578EAB7874501A1FFE158C4981707381814BCC4D9A8E3554438DEE4FBCF5A5B4D2A8B0989AB57E8BAC65EBBFA78B3F821708F04EF1B295893E2E6292B47F7E555AEB1FEAE378BD955294BACD279511B8EF5EDD0A16A5E5D9C2267FB37F576A154C6CF5"/>
          <p:cNvSpPr txBox="1"/>
          <p:nvPr/>
        </p:nvSpPr>
        <p:spPr>
          <a:xfrm>
            <a:off x="2324100" y="2076853"/>
            <a:ext cx="7543800" cy="1200329"/>
          </a:xfrm>
          <a:prstGeom prst="rect">
            <a:avLst/>
          </a:prstGeom>
          <a:noFill/>
        </p:spPr>
        <p:txBody>
          <a:bodyPr wrap="square" rtlCol="0">
            <a:spAutoFit/>
          </a:bodyPr>
          <a:lstStyle/>
          <a:p>
            <a:pPr algn="ctr"/>
            <a:r>
              <a:rPr lang="en-US" altLang="zh-CN" sz="7200" dirty="0">
                <a:solidFill>
                  <a:schemeClr val="bg1"/>
                </a:solidFill>
                <a:latin typeface="汉仪长美黑简" panose="02010609000101010101" pitchFamily="49" charset="-122"/>
                <a:ea typeface="汉仪长美黑简" panose="02010609000101010101" pitchFamily="49" charset="-122"/>
                <a:cs typeface="+mn-ea"/>
                <a:sym typeface="+mn-lt"/>
              </a:rPr>
              <a:t>THANKS</a:t>
            </a:r>
            <a:endParaRPr lang="zh-CN" altLang="en-US" sz="7200" dirty="0">
              <a:solidFill>
                <a:schemeClr val="bg1"/>
              </a:solidFill>
              <a:latin typeface="汉仪长美黑简" panose="02010609000101010101" pitchFamily="49" charset="-122"/>
              <a:ea typeface="汉仪长美黑简" panose="02010609000101010101" pitchFamily="49" charset="-122"/>
              <a:cs typeface="+mn-ea"/>
              <a:sym typeface="+mn-lt"/>
            </a:endParaRPr>
          </a:p>
        </p:txBody>
      </p:sp>
      <p:sp>
        <p:nvSpPr>
          <p:cNvPr id="136" name="Rectangle 24" descr="e7d195523061f1c01ef2b70529884c179423570dbaad84926380ABC1F97BAEF0C8FC051856578EAB7874501A1FFE158C4981707381814BCC4D9A8E3554438DEE4FBCF5A5B4D2A8B0989AB57E8BAC65EB44763C18AC9A1E0D661B368957B909B9E5904157EBD46891DEC7A55A87BF9ECB609C80F8C4774EF7D03E52FB456563AE3127093467FB3E652119F5FEF8262955"/>
          <p:cNvSpPr>
            <a:spLocks noChangeArrowheads="1"/>
          </p:cNvSpPr>
          <p:nvPr/>
        </p:nvSpPr>
        <p:spPr bwMode="auto">
          <a:xfrm>
            <a:off x="2628900" y="3262890"/>
            <a:ext cx="69342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lvl="0" algn="dist"/>
            <a:r>
              <a:rPr lang="zh-CN" altLang="en-US" sz="2400" dirty="0">
                <a:solidFill>
                  <a:prstClr val="white"/>
                </a:solidFill>
                <a:effectLst>
                  <a:outerShdw blurRad="266700" dist="38100" dir="5400000" algn="t" rotWithShape="0">
                    <a:prstClr val="black">
                      <a:alpha val="10000"/>
                    </a:prstClr>
                  </a:outerShdw>
                </a:effectLst>
                <a:latin typeface="微软雅黑"/>
                <a:ea typeface="微软雅黑"/>
              </a:rPr>
              <a:t>感谢观看 一起奋斗吧</a:t>
            </a:r>
          </a:p>
        </p:txBody>
      </p:sp>
      <p:sp>
        <p:nvSpPr>
          <p:cNvPr id="135" name="文本框 134" descr="e7d195523061f1c01ef2b70529884c179423570dbaad84926380ABC1F97BAEF0C8FC051856578EAB7874501A1FFE158C4981707381814BCC4D9A8E3554438DEE4FBCF5A5B4D2A8B0989AB57E8BAC65EB44763C18AC9A1E0D661B368957B909B9E5904157EBD46891DEC7A55A87BF9ECB609C80F8C4774EF7D03E52FB456563AE3127093467FB3E652119F5FEF8262955"/>
          <p:cNvSpPr txBox="1"/>
          <p:nvPr/>
        </p:nvSpPr>
        <p:spPr>
          <a:xfrm>
            <a:off x="1625600" y="3699658"/>
            <a:ext cx="8940800" cy="577081"/>
          </a:xfrm>
          <a:prstGeom prst="rect">
            <a:avLst/>
          </a:prstGeom>
          <a:noFill/>
        </p:spPr>
        <p:txBody>
          <a:bodyPr wrap="square" rtlCol="0">
            <a:spAutoFit/>
          </a:bodyPr>
          <a:lstStyle/>
          <a:p>
            <a:pPr algn="ctr"/>
            <a:r>
              <a:rPr lang="en-US" altLang="zh-CN" sz="1050" dirty="0">
                <a:solidFill>
                  <a:schemeClr val="bg1"/>
                </a:solidFill>
                <a:latin typeface="Calibri" panose="020F0502020204030204" pitchFamily="34" charset="0"/>
              </a:rPr>
              <a:t>The spring and autumn period and the visual studio is one of the enterprises and individuals to provide professional creativity, brand integration design consultants, more than 15 years working experience. To customers as the benchmark, with wisdom grafting business and the arts</a:t>
            </a:r>
            <a:r>
              <a:rPr lang="en-US" altLang="zh-CN" sz="1050" dirty="0">
                <a:solidFill>
                  <a:schemeClr val="bg1"/>
                </a:solidFill>
              </a:rPr>
              <a:t>. The spring and autumn period and the visual studio is one of the enterprises and individuals to provide professional creativity, brand integration design consultants……</a:t>
            </a:r>
            <a:endParaRPr lang="zh-CN" altLang="zh-CN" sz="1050" dirty="0">
              <a:solidFill>
                <a:schemeClr val="bg1"/>
              </a:solidFill>
              <a:latin typeface="Calibri" panose="020F0502020204030204" pitchFamily="34" charset="0"/>
            </a:endParaRPr>
          </a:p>
        </p:txBody>
      </p:sp>
      <p:pic>
        <p:nvPicPr>
          <p:cNvPr id="4" name="图片 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627553" y="743437"/>
            <a:ext cx="2268190" cy="2086942"/>
          </a:xfrm>
          <a:prstGeom prst="rect">
            <a:avLst/>
          </a:prstGeom>
        </p:spPr>
      </p:pic>
      <p:sp>
        <p:nvSpPr>
          <p:cNvPr id="142" name="Rectangle 24"/>
          <p:cNvSpPr>
            <a:spLocks noChangeArrowheads="1"/>
          </p:cNvSpPr>
          <p:nvPr/>
        </p:nvSpPr>
        <p:spPr bwMode="auto">
          <a:xfrm>
            <a:off x="4562510" y="4394733"/>
            <a:ext cx="3066981" cy="202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ctr" defTabSz="1219261">
              <a:lnSpc>
                <a:spcPct val="120000"/>
              </a:lnSpc>
              <a:spcBef>
                <a:spcPts val="400"/>
              </a:spcBef>
            </a:pPr>
            <a:r>
              <a:rPr lang="zh-CN" altLang="en-US" sz="1200" dirty="0">
                <a:solidFill>
                  <a:schemeClr val="bg1"/>
                </a:solidFill>
                <a:latin typeface="+mj-ea"/>
                <a:ea typeface="+mj-ea"/>
              </a:rPr>
              <a:t>汇报人：</a:t>
            </a:r>
            <a:r>
              <a:rPr lang="en-US" altLang="zh-CN" sz="1200" dirty="0">
                <a:solidFill>
                  <a:schemeClr val="bg1"/>
                </a:solidFill>
                <a:latin typeface="+mj-ea"/>
                <a:ea typeface="+mj-ea"/>
              </a:rPr>
              <a:t>XXX</a:t>
            </a:r>
          </a:p>
        </p:txBody>
      </p:sp>
    </p:spTree>
    <p:extLst>
      <p:ext uri="{BB962C8B-B14F-4D97-AF65-F5344CB8AC3E}">
        <p14:creationId xmlns:p14="http://schemas.microsoft.com/office/powerpoint/2010/main" val="396868808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14:presetBounceEnd="40000">
                                      <p:stCondLst>
                                        <p:cond delay="0"/>
                                      </p:stCondLst>
                                      <p:childTnLst>
                                        <p:set>
                                          <p:cBhvr>
                                            <p:cTn id="6" dur="1" fill="hold">
                                              <p:stCondLst>
                                                <p:cond delay="0"/>
                                              </p:stCondLst>
                                            </p:cTn>
                                            <p:tgtEl>
                                              <p:spTgt spid="133"/>
                                            </p:tgtEl>
                                            <p:attrNameLst>
                                              <p:attrName>style.visibility</p:attrName>
                                            </p:attrNameLst>
                                          </p:cBhvr>
                                          <p:to>
                                            <p:strVal val="visible"/>
                                          </p:to>
                                        </p:set>
                                        <p:anim calcmode="lin" valueType="num" p14:bounceEnd="40000">
                                          <p:cBhvr additive="base">
                                            <p:cTn id="7" dur="750" fill="hold"/>
                                            <p:tgtEl>
                                              <p:spTgt spid="133"/>
                                            </p:tgtEl>
                                            <p:attrNameLst>
                                              <p:attrName>ppt_x</p:attrName>
                                            </p:attrNameLst>
                                          </p:cBhvr>
                                          <p:tavLst>
                                            <p:tav tm="0">
                                              <p:val>
                                                <p:strVal val="1+#ppt_w/2"/>
                                              </p:val>
                                            </p:tav>
                                            <p:tav tm="100000">
                                              <p:val>
                                                <p:strVal val="#ppt_x"/>
                                              </p:val>
                                            </p:tav>
                                          </p:tavLst>
                                        </p:anim>
                                        <p:anim calcmode="lin" valueType="num" p14:bounceEnd="40000">
                                          <p:cBhvr additive="base">
                                            <p:cTn id="8" dur="750" fill="hold"/>
                                            <p:tgtEl>
                                              <p:spTgt spid="133"/>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34"/>
                                            </p:tgtEl>
                                            <p:attrNameLst>
                                              <p:attrName>style.visibility</p:attrName>
                                            </p:attrNameLst>
                                          </p:cBhvr>
                                          <p:to>
                                            <p:strVal val="visible"/>
                                          </p:to>
                                        </p:set>
                                        <p:anim by="(-#ppt_w*2)" calcmode="lin" valueType="num">
                                          <p:cBhvr rctx="PPT">
                                            <p:cTn id="12" dur="500" autoRev="1" fill="hold">
                                              <p:stCondLst>
                                                <p:cond delay="0"/>
                                              </p:stCondLst>
                                            </p:cTn>
                                            <p:tgtEl>
                                              <p:spTgt spid="134"/>
                                            </p:tgtEl>
                                            <p:attrNameLst>
                                              <p:attrName>ppt_w</p:attrName>
                                            </p:attrNameLst>
                                          </p:cBhvr>
                                        </p:anim>
                                        <p:anim by="(#ppt_w*0.50)" calcmode="lin" valueType="num">
                                          <p:cBhvr>
                                            <p:cTn id="13" dur="500" decel="50000" autoRev="1" fill="hold">
                                              <p:stCondLst>
                                                <p:cond delay="0"/>
                                              </p:stCondLst>
                                            </p:cTn>
                                            <p:tgtEl>
                                              <p:spTgt spid="134"/>
                                            </p:tgtEl>
                                            <p:attrNameLst>
                                              <p:attrName>ppt_x</p:attrName>
                                            </p:attrNameLst>
                                          </p:cBhvr>
                                        </p:anim>
                                        <p:anim from="(-#ppt_h/2)" to="(#ppt_y)" calcmode="lin" valueType="num">
                                          <p:cBhvr>
                                            <p:cTn id="14" dur="1000" fill="hold">
                                              <p:stCondLst>
                                                <p:cond delay="0"/>
                                              </p:stCondLst>
                                            </p:cTn>
                                            <p:tgtEl>
                                              <p:spTgt spid="134"/>
                                            </p:tgtEl>
                                            <p:attrNameLst>
                                              <p:attrName>ppt_y</p:attrName>
                                            </p:attrNameLst>
                                          </p:cBhvr>
                                        </p:anim>
                                        <p:animRot by="21600000">
                                          <p:cBhvr>
                                            <p:cTn id="15" dur="1000" fill="hold">
                                              <p:stCondLst>
                                                <p:cond delay="0"/>
                                              </p:stCondLst>
                                            </p:cTn>
                                            <p:tgtEl>
                                              <p:spTgt spid="134"/>
                                            </p:tgtEl>
                                            <p:attrNameLst>
                                              <p:attrName>r</p:attrName>
                                            </p:attrNameLst>
                                          </p:cBhvr>
                                        </p:animRot>
                                      </p:childTnLst>
                                    </p:cTn>
                                  </p:par>
                                </p:childTnLst>
                              </p:cTn>
                            </p:par>
                            <p:par>
                              <p:cTn id="16" fill="hold">
                                <p:stCondLst>
                                  <p:cond delay="2250"/>
                                </p:stCondLst>
                                <p:childTnLst>
                                  <p:par>
                                    <p:cTn id="17" presetID="53" presetClass="entr" presetSubtype="16" fill="hold" grpId="0" nodeType="afterEffect">
                                      <p:stCondLst>
                                        <p:cond delay="0"/>
                                      </p:stCondLst>
                                      <p:iterate type="lt">
                                        <p:tmPct val="10000"/>
                                      </p:iterate>
                                      <p:childTnLst>
                                        <p:set>
                                          <p:cBhvr>
                                            <p:cTn id="18" dur="1" fill="hold">
                                              <p:stCondLst>
                                                <p:cond delay="0"/>
                                              </p:stCondLst>
                                            </p:cTn>
                                            <p:tgtEl>
                                              <p:spTgt spid="136"/>
                                            </p:tgtEl>
                                            <p:attrNameLst>
                                              <p:attrName>style.visibility</p:attrName>
                                            </p:attrNameLst>
                                          </p:cBhvr>
                                          <p:to>
                                            <p:strVal val="visible"/>
                                          </p:to>
                                        </p:set>
                                        <p:anim calcmode="lin" valueType="num">
                                          <p:cBhvr>
                                            <p:cTn id="19" dur="500" fill="hold"/>
                                            <p:tgtEl>
                                              <p:spTgt spid="136"/>
                                            </p:tgtEl>
                                            <p:attrNameLst>
                                              <p:attrName>ppt_w</p:attrName>
                                            </p:attrNameLst>
                                          </p:cBhvr>
                                          <p:tavLst>
                                            <p:tav tm="0">
                                              <p:val>
                                                <p:fltVal val="0"/>
                                              </p:val>
                                            </p:tav>
                                            <p:tav tm="100000">
                                              <p:val>
                                                <p:strVal val="#ppt_w"/>
                                              </p:val>
                                            </p:tav>
                                          </p:tavLst>
                                        </p:anim>
                                        <p:anim calcmode="lin" valueType="num">
                                          <p:cBhvr>
                                            <p:cTn id="20" dur="500" fill="hold"/>
                                            <p:tgtEl>
                                              <p:spTgt spid="136"/>
                                            </p:tgtEl>
                                            <p:attrNameLst>
                                              <p:attrName>ppt_h</p:attrName>
                                            </p:attrNameLst>
                                          </p:cBhvr>
                                          <p:tavLst>
                                            <p:tav tm="0">
                                              <p:val>
                                                <p:fltVal val="0"/>
                                              </p:val>
                                            </p:tav>
                                            <p:tav tm="100000">
                                              <p:val>
                                                <p:strVal val="#ppt_h"/>
                                              </p:val>
                                            </p:tav>
                                          </p:tavLst>
                                        </p:anim>
                                        <p:animEffect transition="in" filter="fade">
                                          <p:cBhvr>
                                            <p:cTn id="21" dur="500"/>
                                            <p:tgtEl>
                                              <p:spTgt spid="136"/>
                                            </p:tgtEl>
                                          </p:cBhvr>
                                        </p:animEffect>
                                      </p:childTnLst>
                                    </p:cTn>
                                  </p:par>
                                </p:childTnLst>
                              </p:cTn>
                            </p:par>
                            <p:par>
                              <p:cTn id="22" fill="hold">
                                <p:stCondLst>
                                  <p:cond delay="3150"/>
                                </p:stCondLst>
                                <p:childTnLst>
                                  <p:par>
                                    <p:cTn id="23" presetID="22" presetClass="entr" presetSubtype="1" fill="hold" grpId="0" nodeType="afterEffect">
                                      <p:stCondLst>
                                        <p:cond delay="0"/>
                                      </p:stCondLst>
                                      <p:childTnLst>
                                        <p:set>
                                          <p:cBhvr>
                                            <p:cTn id="24" dur="1" fill="hold">
                                              <p:stCondLst>
                                                <p:cond delay="0"/>
                                              </p:stCondLst>
                                            </p:cTn>
                                            <p:tgtEl>
                                              <p:spTgt spid="135"/>
                                            </p:tgtEl>
                                            <p:attrNameLst>
                                              <p:attrName>style.visibility</p:attrName>
                                            </p:attrNameLst>
                                          </p:cBhvr>
                                          <p:to>
                                            <p:strVal val="visible"/>
                                          </p:to>
                                        </p:set>
                                        <p:animEffect transition="in" filter="wipe(up)">
                                          <p:cBhvr>
                                            <p:cTn id="25" dur="500"/>
                                            <p:tgtEl>
                                              <p:spTgt spid="135"/>
                                            </p:tgtEl>
                                          </p:cBhvr>
                                        </p:animEffect>
                                      </p:childTnLst>
                                    </p:cTn>
                                  </p:par>
                                </p:childTnLst>
                              </p:cTn>
                            </p:par>
                            <p:par>
                              <p:cTn id="26" fill="hold">
                                <p:stCondLst>
                                  <p:cond delay="3650"/>
                                </p:stCondLst>
                                <p:childTnLst>
                                  <p:par>
                                    <p:cTn id="27" presetID="10" presetClass="entr" presetSubtype="0" fill="hold" grpId="0" nodeType="afterEffect">
                                      <p:stCondLst>
                                        <p:cond delay="0"/>
                                      </p:stCondLst>
                                      <p:childTnLst>
                                        <p:set>
                                          <p:cBhvr>
                                            <p:cTn id="28" dur="1" fill="hold">
                                              <p:stCondLst>
                                                <p:cond delay="0"/>
                                              </p:stCondLst>
                                            </p:cTn>
                                            <p:tgtEl>
                                              <p:spTgt spid="142"/>
                                            </p:tgtEl>
                                            <p:attrNameLst>
                                              <p:attrName>style.visibility</p:attrName>
                                            </p:attrNameLst>
                                          </p:cBhvr>
                                          <p:to>
                                            <p:strVal val="visible"/>
                                          </p:to>
                                        </p:set>
                                        <p:animEffect transition="in" filter="fade">
                                          <p:cBhvr>
                                            <p:cTn id="29" dur="750"/>
                                            <p:tgtEl>
                                              <p:spTgt spid="142"/>
                                            </p:tgtEl>
                                          </p:cBhvr>
                                        </p:animEffect>
                                      </p:childTnLst>
                                    </p:cTn>
                                  </p:par>
                                </p:childTnLst>
                              </p:cTn>
                            </p:par>
                            <p:par>
                              <p:cTn id="30" fill="hold">
                                <p:stCondLst>
                                  <p:cond delay="4400"/>
                                </p:stCondLst>
                                <p:childTnLst>
                                  <p:par>
                                    <p:cTn id="31" presetID="2" presetClass="entr" presetSubtype="12" fill="hold" nodeType="afterEffect">
                                      <p:stCondLst>
                                        <p:cond delay="0"/>
                                      </p:stCondLst>
                                      <p:childTnLst>
                                        <p:set>
                                          <p:cBhvr>
                                            <p:cTn id="32" dur="1" fill="hold">
                                              <p:stCondLst>
                                                <p:cond delay="0"/>
                                              </p:stCondLst>
                                            </p:cTn>
                                            <p:tgtEl>
                                              <p:spTgt spid="130"/>
                                            </p:tgtEl>
                                            <p:attrNameLst>
                                              <p:attrName>style.visibility</p:attrName>
                                            </p:attrNameLst>
                                          </p:cBhvr>
                                          <p:to>
                                            <p:strVal val="visible"/>
                                          </p:to>
                                        </p:set>
                                        <p:anim calcmode="lin" valueType="num">
                                          <p:cBhvr additive="base">
                                            <p:cTn id="33" dur="500" fill="hold"/>
                                            <p:tgtEl>
                                              <p:spTgt spid="130"/>
                                            </p:tgtEl>
                                            <p:attrNameLst>
                                              <p:attrName>ppt_x</p:attrName>
                                            </p:attrNameLst>
                                          </p:cBhvr>
                                          <p:tavLst>
                                            <p:tav tm="0">
                                              <p:val>
                                                <p:strVal val="0-#ppt_w/2"/>
                                              </p:val>
                                            </p:tav>
                                            <p:tav tm="100000">
                                              <p:val>
                                                <p:strVal val="#ppt_x"/>
                                              </p:val>
                                            </p:tav>
                                          </p:tavLst>
                                        </p:anim>
                                        <p:anim calcmode="lin" valueType="num">
                                          <p:cBhvr additive="base">
                                            <p:cTn id="34" dur="500" fill="hold"/>
                                            <p:tgtEl>
                                              <p:spTgt spid="130"/>
                                            </p:tgtEl>
                                            <p:attrNameLst>
                                              <p:attrName>ppt_y</p:attrName>
                                            </p:attrNameLst>
                                          </p:cBhvr>
                                          <p:tavLst>
                                            <p:tav tm="0">
                                              <p:val>
                                                <p:strVal val="1+#ppt_h/2"/>
                                              </p:val>
                                            </p:tav>
                                            <p:tav tm="100000">
                                              <p:val>
                                                <p:strVal val="#ppt_y"/>
                                              </p:val>
                                            </p:tav>
                                          </p:tavLst>
                                        </p:anim>
                                      </p:childTnLst>
                                    </p:cTn>
                                  </p:par>
                                  <p:par>
                                    <p:cTn id="35" presetID="2" presetClass="entr" presetSubtype="12" fill="hold" nodeType="withEffect">
                                      <p:stCondLst>
                                        <p:cond delay="100"/>
                                      </p:stCondLst>
                                      <p:childTnLst>
                                        <p:set>
                                          <p:cBhvr>
                                            <p:cTn id="36" dur="1" fill="hold">
                                              <p:stCondLst>
                                                <p:cond delay="0"/>
                                              </p:stCondLst>
                                            </p:cTn>
                                            <p:tgtEl>
                                              <p:spTgt spid="131"/>
                                            </p:tgtEl>
                                            <p:attrNameLst>
                                              <p:attrName>style.visibility</p:attrName>
                                            </p:attrNameLst>
                                          </p:cBhvr>
                                          <p:to>
                                            <p:strVal val="visible"/>
                                          </p:to>
                                        </p:set>
                                        <p:anim calcmode="lin" valueType="num">
                                          <p:cBhvr additive="base">
                                            <p:cTn id="37" dur="500" fill="hold"/>
                                            <p:tgtEl>
                                              <p:spTgt spid="131"/>
                                            </p:tgtEl>
                                            <p:attrNameLst>
                                              <p:attrName>ppt_x</p:attrName>
                                            </p:attrNameLst>
                                          </p:cBhvr>
                                          <p:tavLst>
                                            <p:tav tm="0">
                                              <p:val>
                                                <p:strVal val="0-#ppt_w/2"/>
                                              </p:val>
                                            </p:tav>
                                            <p:tav tm="100000">
                                              <p:val>
                                                <p:strVal val="#ppt_x"/>
                                              </p:val>
                                            </p:tav>
                                          </p:tavLst>
                                        </p:anim>
                                        <p:anim calcmode="lin" valueType="num">
                                          <p:cBhvr additive="base">
                                            <p:cTn id="38" dur="500" fill="hold"/>
                                            <p:tgtEl>
                                              <p:spTgt spid="131"/>
                                            </p:tgtEl>
                                            <p:attrNameLst>
                                              <p:attrName>ppt_y</p:attrName>
                                            </p:attrNameLst>
                                          </p:cBhvr>
                                          <p:tavLst>
                                            <p:tav tm="0">
                                              <p:val>
                                                <p:strVal val="1+#ppt_h/2"/>
                                              </p:val>
                                            </p:tav>
                                            <p:tav tm="100000">
                                              <p:val>
                                                <p:strVal val="#ppt_y"/>
                                              </p:val>
                                            </p:tav>
                                          </p:tavLst>
                                        </p:anim>
                                      </p:childTnLst>
                                    </p:cTn>
                                  </p:par>
                                  <p:par>
                                    <p:cTn id="39" presetID="2" presetClass="entr" presetSubtype="3" fill="hold" nodeType="withEffect">
                                      <p:stCondLst>
                                        <p:cond delay="200"/>
                                      </p:stCondLst>
                                      <p:childTnLst>
                                        <p:set>
                                          <p:cBhvr>
                                            <p:cTn id="40" dur="1" fill="hold">
                                              <p:stCondLst>
                                                <p:cond delay="0"/>
                                              </p:stCondLst>
                                            </p:cTn>
                                            <p:tgtEl>
                                              <p:spTgt spid="132"/>
                                            </p:tgtEl>
                                            <p:attrNameLst>
                                              <p:attrName>style.visibility</p:attrName>
                                            </p:attrNameLst>
                                          </p:cBhvr>
                                          <p:to>
                                            <p:strVal val="visible"/>
                                          </p:to>
                                        </p:set>
                                        <p:anim calcmode="lin" valueType="num">
                                          <p:cBhvr additive="base">
                                            <p:cTn id="41" dur="500" fill="hold"/>
                                            <p:tgtEl>
                                              <p:spTgt spid="132"/>
                                            </p:tgtEl>
                                            <p:attrNameLst>
                                              <p:attrName>ppt_x</p:attrName>
                                            </p:attrNameLst>
                                          </p:cBhvr>
                                          <p:tavLst>
                                            <p:tav tm="0">
                                              <p:val>
                                                <p:strVal val="1+#ppt_w/2"/>
                                              </p:val>
                                            </p:tav>
                                            <p:tav tm="100000">
                                              <p:val>
                                                <p:strVal val="#ppt_x"/>
                                              </p:val>
                                            </p:tav>
                                          </p:tavLst>
                                        </p:anim>
                                        <p:anim calcmode="lin" valueType="num">
                                          <p:cBhvr additive="base">
                                            <p:cTn id="42" dur="500" fill="hold"/>
                                            <p:tgtEl>
                                              <p:spTgt spid="1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 grpId="0" animBg="1"/>
          <p:bldP spid="134" grpId="0"/>
          <p:bldP spid="136" grpId="0"/>
          <p:bldP spid="135" grpId="0"/>
          <p:bldP spid="14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withEffect">
                                      <p:stCondLst>
                                        <p:cond delay="0"/>
                                      </p:stCondLst>
                                      <p:childTnLst>
                                        <p:set>
                                          <p:cBhvr>
                                            <p:cTn id="6" dur="1" fill="hold">
                                              <p:stCondLst>
                                                <p:cond delay="0"/>
                                              </p:stCondLst>
                                            </p:cTn>
                                            <p:tgtEl>
                                              <p:spTgt spid="133"/>
                                            </p:tgtEl>
                                            <p:attrNameLst>
                                              <p:attrName>style.visibility</p:attrName>
                                            </p:attrNameLst>
                                          </p:cBhvr>
                                          <p:to>
                                            <p:strVal val="visible"/>
                                          </p:to>
                                        </p:set>
                                        <p:anim calcmode="lin" valueType="num">
                                          <p:cBhvr additive="base">
                                            <p:cTn id="7" dur="750" fill="hold"/>
                                            <p:tgtEl>
                                              <p:spTgt spid="133"/>
                                            </p:tgtEl>
                                            <p:attrNameLst>
                                              <p:attrName>ppt_x</p:attrName>
                                            </p:attrNameLst>
                                          </p:cBhvr>
                                          <p:tavLst>
                                            <p:tav tm="0">
                                              <p:val>
                                                <p:strVal val="1+#ppt_w/2"/>
                                              </p:val>
                                            </p:tav>
                                            <p:tav tm="100000">
                                              <p:val>
                                                <p:strVal val="#ppt_x"/>
                                              </p:val>
                                            </p:tav>
                                          </p:tavLst>
                                        </p:anim>
                                        <p:anim calcmode="lin" valueType="num">
                                          <p:cBhvr additive="base">
                                            <p:cTn id="8" dur="750" fill="hold"/>
                                            <p:tgtEl>
                                              <p:spTgt spid="133"/>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134"/>
                                            </p:tgtEl>
                                            <p:attrNameLst>
                                              <p:attrName>style.visibility</p:attrName>
                                            </p:attrNameLst>
                                          </p:cBhvr>
                                          <p:to>
                                            <p:strVal val="visible"/>
                                          </p:to>
                                        </p:set>
                                        <p:anim by="(-#ppt_w*2)" calcmode="lin" valueType="num">
                                          <p:cBhvr rctx="PPT">
                                            <p:cTn id="12" dur="500" autoRev="1" fill="hold">
                                              <p:stCondLst>
                                                <p:cond delay="0"/>
                                              </p:stCondLst>
                                            </p:cTn>
                                            <p:tgtEl>
                                              <p:spTgt spid="134"/>
                                            </p:tgtEl>
                                            <p:attrNameLst>
                                              <p:attrName>ppt_w</p:attrName>
                                            </p:attrNameLst>
                                          </p:cBhvr>
                                        </p:anim>
                                        <p:anim by="(#ppt_w*0.50)" calcmode="lin" valueType="num">
                                          <p:cBhvr>
                                            <p:cTn id="13" dur="500" decel="50000" autoRev="1" fill="hold">
                                              <p:stCondLst>
                                                <p:cond delay="0"/>
                                              </p:stCondLst>
                                            </p:cTn>
                                            <p:tgtEl>
                                              <p:spTgt spid="134"/>
                                            </p:tgtEl>
                                            <p:attrNameLst>
                                              <p:attrName>ppt_x</p:attrName>
                                            </p:attrNameLst>
                                          </p:cBhvr>
                                        </p:anim>
                                        <p:anim from="(-#ppt_h/2)" to="(#ppt_y)" calcmode="lin" valueType="num">
                                          <p:cBhvr>
                                            <p:cTn id="14" dur="1000" fill="hold">
                                              <p:stCondLst>
                                                <p:cond delay="0"/>
                                              </p:stCondLst>
                                            </p:cTn>
                                            <p:tgtEl>
                                              <p:spTgt spid="134"/>
                                            </p:tgtEl>
                                            <p:attrNameLst>
                                              <p:attrName>ppt_y</p:attrName>
                                            </p:attrNameLst>
                                          </p:cBhvr>
                                        </p:anim>
                                        <p:animRot by="21600000">
                                          <p:cBhvr>
                                            <p:cTn id="15" dur="1000" fill="hold">
                                              <p:stCondLst>
                                                <p:cond delay="0"/>
                                              </p:stCondLst>
                                            </p:cTn>
                                            <p:tgtEl>
                                              <p:spTgt spid="134"/>
                                            </p:tgtEl>
                                            <p:attrNameLst>
                                              <p:attrName>r</p:attrName>
                                            </p:attrNameLst>
                                          </p:cBhvr>
                                        </p:animRot>
                                      </p:childTnLst>
                                    </p:cTn>
                                  </p:par>
                                </p:childTnLst>
                              </p:cTn>
                            </p:par>
                            <p:par>
                              <p:cTn id="16" fill="hold">
                                <p:stCondLst>
                                  <p:cond delay="2250"/>
                                </p:stCondLst>
                                <p:childTnLst>
                                  <p:par>
                                    <p:cTn id="17" presetID="53" presetClass="entr" presetSubtype="16" fill="hold" grpId="0" nodeType="afterEffect">
                                      <p:stCondLst>
                                        <p:cond delay="0"/>
                                      </p:stCondLst>
                                      <p:iterate type="lt">
                                        <p:tmPct val="10000"/>
                                      </p:iterate>
                                      <p:childTnLst>
                                        <p:set>
                                          <p:cBhvr>
                                            <p:cTn id="18" dur="1" fill="hold">
                                              <p:stCondLst>
                                                <p:cond delay="0"/>
                                              </p:stCondLst>
                                            </p:cTn>
                                            <p:tgtEl>
                                              <p:spTgt spid="136"/>
                                            </p:tgtEl>
                                            <p:attrNameLst>
                                              <p:attrName>style.visibility</p:attrName>
                                            </p:attrNameLst>
                                          </p:cBhvr>
                                          <p:to>
                                            <p:strVal val="visible"/>
                                          </p:to>
                                        </p:set>
                                        <p:anim calcmode="lin" valueType="num">
                                          <p:cBhvr>
                                            <p:cTn id="19" dur="500" fill="hold"/>
                                            <p:tgtEl>
                                              <p:spTgt spid="136"/>
                                            </p:tgtEl>
                                            <p:attrNameLst>
                                              <p:attrName>ppt_w</p:attrName>
                                            </p:attrNameLst>
                                          </p:cBhvr>
                                          <p:tavLst>
                                            <p:tav tm="0">
                                              <p:val>
                                                <p:fltVal val="0"/>
                                              </p:val>
                                            </p:tav>
                                            <p:tav tm="100000">
                                              <p:val>
                                                <p:strVal val="#ppt_w"/>
                                              </p:val>
                                            </p:tav>
                                          </p:tavLst>
                                        </p:anim>
                                        <p:anim calcmode="lin" valueType="num">
                                          <p:cBhvr>
                                            <p:cTn id="20" dur="500" fill="hold"/>
                                            <p:tgtEl>
                                              <p:spTgt spid="136"/>
                                            </p:tgtEl>
                                            <p:attrNameLst>
                                              <p:attrName>ppt_h</p:attrName>
                                            </p:attrNameLst>
                                          </p:cBhvr>
                                          <p:tavLst>
                                            <p:tav tm="0">
                                              <p:val>
                                                <p:fltVal val="0"/>
                                              </p:val>
                                            </p:tav>
                                            <p:tav tm="100000">
                                              <p:val>
                                                <p:strVal val="#ppt_h"/>
                                              </p:val>
                                            </p:tav>
                                          </p:tavLst>
                                        </p:anim>
                                        <p:animEffect transition="in" filter="fade">
                                          <p:cBhvr>
                                            <p:cTn id="21" dur="500"/>
                                            <p:tgtEl>
                                              <p:spTgt spid="136"/>
                                            </p:tgtEl>
                                          </p:cBhvr>
                                        </p:animEffect>
                                      </p:childTnLst>
                                    </p:cTn>
                                  </p:par>
                                </p:childTnLst>
                              </p:cTn>
                            </p:par>
                            <p:par>
                              <p:cTn id="22" fill="hold">
                                <p:stCondLst>
                                  <p:cond delay="3150"/>
                                </p:stCondLst>
                                <p:childTnLst>
                                  <p:par>
                                    <p:cTn id="23" presetID="22" presetClass="entr" presetSubtype="1" fill="hold" grpId="0" nodeType="afterEffect">
                                      <p:stCondLst>
                                        <p:cond delay="0"/>
                                      </p:stCondLst>
                                      <p:childTnLst>
                                        <p:set>
                                          <p:cBhvr>
                                            <p:cTn id="24" dur="1" fill="hold">
                                              <p:stCondLst>
                                                <p:cond delay="0"/>
                                              </p:stCondLst>
                                            </p:cTn>
                                            <p:tgtEl>
                                              <p:spTgt spid="135"/>
                                            </p:tgtEl>
                                            <p:attrNameLst>
                                              <p:attrName>style.visibility</p:attrName>
                                            </p:attrNameLst>
                                          </p:cBhvr>
                                          <p:to>
                                            <p:strVal val="visible"/>
                                          </p:to>
                                        </p:set>
                                        <p:animEffect transition="in" filter="wipe(up)">
                                          <p:cBhvr>
                                            <p:cTn id="25" dur="500"/>
                                            <p:tgtEl>
                                              <p:spTgt spid="135"/>
                                            </p:tgtEl>
                                          </p:cBhvr>
                                        </p:animEffect>
                                      </p:childTnLst>
                                    </p:cTn>
                                  </p:par>
                                </p:childTnLst>
                              </p:cTn>
                            </p:par>
                            <p:par>
                              <p:cTn id="26" fill="hold">
                                <p:stCondLst>
                                  <p:cond delay="3650"/>
                                </p:stCondLst>
                                <p:childTnLst>
                                  <p:par>
                                    <p:cTn id="27" presetID="10" presetClass="entr" presetSubtype="0" fill="hold" grpId="0" nodeType="afterEffect">
                                      <p:stCondLst>
                                        <p:cond delay="0"/>
                                      </p:stCondLst>
                                      <p:childTnLst>
                                        <p:set>
                                          <p:cBhvr>
                                            <p:cTn id="28" dur="1" fill="hold">
                                              <p:stCondLst>
                                                <p:cond delay="0"/>
                                              </p:stCondLst>
                                            </p:cTn>
                                            <p:tgtEl>
                                              <p:spTgt spid="142"/>
                                            </p:tgtEl>
                                            <p:attrNameLst>
                                              <p:attrName>style.visibility</p:attrName>
                                            </p:attrNameLst>
                                          </p:cBhvr>
                                          <p:to>
                                            <p:strVal val="visible"/>
                                          </p:to>
                                        </p:set>
                                        <p:animEffect transition="in" filter="fade">
                                          <p:cBhvr>
                                            <p:cTn id="29" dur="750"/>
                                            <p:tgtEl>
                                              <p:spTgt spid="142"/>
                                            </p:tgtEl>
                                          </p:cBhvr>
                                        </p:animEffect>
                                      </p:childTnLst>
                                    </p:cTn>
                                  </p:par>
                                </p:childTnLst>
                              </p:cTn>
                            </p:par>
                            <p:par>
                              <p:cTn id="30" fill="hold">
                                <p:stCondLst>
                                  <p:cond delay="4400"/>
                                </p:stCondLst>
                                <p:childTnLst>
                                  <p:par>
                                    <p:cTn id="31" presetID="2" presetClass="entr" presetSubtype="12" fill="hold" nodeType="afterEffect">
                                      <p:stCondLst>
                                        <p:cond delay="0"/>
                                      </p:stCondLst>
                                      <p:childTnLst>
                                        <p:set>
                                          <p:cBhvr>
                                            <p:cTn id="32" dur="1" fill="hold">
                                              <p:stCondLst>
                                                <p:cond delay="0"/>
                                              </p:stCondLst>
                                            </p:cTn>
                                            <p:tgtEl>
                                              <p:spTgt spid="130"/>
                                            </p:tgtEl>
                                            <p:attrNameLst>
                                              <p:attrName>style.visibility</p:attrName>
                                            </p:attrNameLst>
                                          </p:cBhvr>
                                          <p:to>
                                            <p:strVal val="visible"/>
                                          </p:to>
                                        </p:set>
                                        <p:anim calcmode="lin" valueType="num">
                                          <p:cBhvr additive="base">
                                            <p:cTn id="33" dur="500" fill="hold"/>
                                            <p:tgtEl>
                                              <p:spTgt spid="130"/>
                                            </p:tgtEl>
                                            <p:attrNameLst>
                                              <p:attrName>ppt_x</p:attrName>
                                            </p:attrNameLst>
                                          </p:cBhvr>
                                          <p:tavLst>
                                            <p:tav tm="0">
                                              <p:val>
                                                <p:strVal val="0-#ppt_w/2"/>
                                              </p:val>
                                            </p:tav>
                                            <p:tav tm="100000">
                                              <p:val>
                                                <p:strVal val="#ppt_x"/>
                                              </p:val>
                                            </p:tav>
                                          </p:tavLst>
                                        </p:anim>
                                        <p:anim calcmode="lin" valueType="num">
                                          <p:cBhvr additive="base">
                                            <p:cTn id="34" dur="500" fill="hold"/>
                                            <p:tgtEl>
                                              <p:spTgt spid="130"/>
                                            </p:tgtEl>
                                            <p:attrNameLst>
                                              <p:attrName>ppt_y</p:attrName>
                                            </p:attrNameLst>
                                          </p:cBhvr>
                                          <p:tavLst>
                                            <p:tav tm="0">
                                              <p:val>
                                                <p:strVal val="1+#ppt_h/2"/>
                                              </p:val>
                                            </p:tav>
                                            <p:tav tm="100000">
                                              <p:val>
                                                <p:strVal val="#ppt_y"/>
                                              </p:val>
                                            </p:tav>
                                          </p:tavLst>
                                        </p:anim>
                                      </p:childTnLst>
                                    </p:cTn>
                                  </p:par>
                                  <p:par>
                                    <p:cTn id="35" presetID="2" presetClass="entr" presetSubtype="12" fill="hold" nodeType="withEffect">
                                      <p:stCondLst>
                                        <p:cond delay="100"/>
                                      </p:stCondLst>
                                      <p:childTnLst>
                                        <p:set>
                                          <p:cBhvr>
                                            <p:cTn id="36" dur="1" fill="hold">
                                              <p:stCondLst>
                                                <p:cond delay="0"/>
                                              </p:stCondLst>
                                            </p:cTn>
                                            <p:tgtEl>
                                              <p:spTgt spid="131"/>
                                            </p:tgtEl>
                                            <p:attrNameLst>
                                              <p:attrName>style.visibility</p:attrName>
                                            </p:attrNameLst>
                                          </p:cBhvr>
                                          <p:to>
                                            <p:strVal val="visible"/>
                                          </p:to>
                                        </p:set>
                                        <p:anim calcmode="lin" valueType="num">
                                          <p:cBhvr additive="base">
                                            <p:cTn id="37" dur="500" fill="hold"/>
                                            <p:tgtEl>
                                              <p:spTgt spid="131"/>
                                            </p:tgtEl>
                                            <p:attrNameLst>
                                              <p:attrName>ppt_x</p:attrName>
                                            </p:attrNameLst>
                                          </p:cBhvr>
                                          <p:tavLst>
                                            <p:tav tm="0">
                                              <p:val>
                                                <p:strVal val="0-#ppt_w/2"/>
                                              </p:val>
                                            </p:tav>
                                            <p:tav tm="100000">
                                              <p:val>
                                                <p:strVal val="#ppt_x"/>
                                              </p:val>
                                            </p:tav>
                                          </p:tavLst>
                                        </p:anim>
                                        <p:anim calcmode="lin" valueType="num">
                                          <p:cBhvr additive="base">
                                            <p:cTn id="38" dur="500" fill="hold"/>
                                            <p:tgtEl>
                                              <p:spTgt spid="131"/>
                                            </p:tgtEl>
                                            <p:attrNameLst>
                                              <p:attrName>ppt_y</p:attrName>
                                            </p:attrNameLst>
                                          </p:cBhvr>
                                          <p:tavLst>
                                            <p:tav tm="0">
                                              <p:val>
                                                <p:strVal val="1+#ppt_h/2"/>
                                              </p:val>
                                            </p:tav>
                                            <p:tav tm="100000">
                                              <p:val>
                                                <p:strVal val="#ppt_y"/>
                                              </p:val>
                                            </p:tav>
                                          </p:tavLst>
                                        </p:anim>
                                      </p:childTnLst>
                                    </p:cTn>
                                  </p:par>
                                  <p:par>
                                    <p:cTn id="39" presetID="2" presetClass="entr" presetSubtype="3" fill="hold" nodeType="withEffect">
                                      <p:stCondLst>
                                        <p:cond delay="200"/>
                                      </p:stCondLst>
                                      <p:childTnLst>
                                        <p:set>
                                          <p:cBhvr>
                                            <p:cTn id="40" dur="1" fill="hold">
                                              <p:stCondLst>
                                                <p:cond delay="0"/>
                                              </p:stCondLst>
                                            </p:cTn>
                                            <p:tgtEl>
                                              <p:spTgt spid="132"/>
                                            </p:tgtEl>
                                            <p:attrNameLst>
                                              <p:attrName>style.visibility</p:attrName>
                                            </p:attrNameLst>
                                          </p:cBhvr>
                                          <p:to>
                                            <p:strVal val="visible"/>
                                          </p:to>
                                        </p:set>
                                        <p:anim calcmode="lin" valueType="num">
                                          <p:cBhvr additive="base">
                                            <p:cTn id="41" dur="500" fill="hold"/>
                                            <p:tgtEl>
                                              <p:spTgt spid="132"/>
                                            </p:tgtEl>
                                            <p:attrNameLst>
                                              <p:attrName>ppt_x</p:attrName>
                                            </p:attrNameLst>
                                          </p:cBhvr>
                                          <p:tavLst>
                                            <p:tav tm="0">
                                              <p:val>
                                                <p:strVal val="1+#ppt_w/2"/>
                                              </p:val>
                                            </p:tav>
                                            <p:tav tm="100000">
                                              <p:val>
                                                <p:strVal val="#ppt_x"/>
                                              </p:val>
                                            </p:tav>
                                          </p:tavLst>
                                        </p:anim>
                                        <p:anim calcmode="lin" valueType="num">
                                          <p:cBhvr additive="base">
                                            <p:cTn id="42" dur="500" fill="hold"/>
                                            <p:tgtEl>
                                              <p:spTgt spid="132"/>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 grpId="0" animBg="1"/>
          <p:bldP spid="134" grpId="0"/>
          <p:bldP spid="136" grpId="0"/>
          <p:bldP spid="135" grpId="0"/>
          <p:bldP spid="142"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 name="矩形 77"/>
          <p:cNvSpPr/>
          <p:nvPr/>
        </p:nvSpPr>
        <p:spPr>
          <a:xfrm>
            <a:off x="1980136" y="2637789"/>
            <a:ext cx="3174768" cy="830997"/>
          </a:xfrm>
          <a:prstGeom prst="rect">
            <a:avLst/>
          </a:prstGeom>
        </p:spPr>
        <p:txBody>
          <a:bodyPr wrap="square">
            <a:spAutoFit/>
          </a:bodyPr>
          <a:lstStyle/>
          <a:p>
            <a:pPr algn="ctr"/>
            <a:r>
              <a:rPr lang="en-US" altLang="zh-CN" sz="4800" b="1" dirty="0">
                <a:solidFill>
                  <a:srgbClr val="457E00"/>
                </a:solidFill>
                <a:latin typeface="Agency FB" panose="020B0503020202020204" pitchFamily="34" charset="0"/>
                <a:cs typeface="+mn-ea"/>
                <a:sym typeface="+mn-lt"/>
              </a:rPr>
              <a:t>CONTENTS</a:t>
            </a:r>
            <a:endParaRPr lang="zh-CN" altLang="en-US" sz="4800" b="1" dirty="0">
              <a:solidFill>
                <a:srgbClr val="457E00"/>
              </a:solidFill>
              <a:latin typeface="Agency FB" panose="020B0503020202020204" pitchFamily="34" charset="0"/>
              <a:cs typeface="+mn-ea"/>
              <a:sym typeface="+mn-lt"/>
            </a:endParaRPr>
          </a:p>
        </p:txBody>
      </p:sp>
      <p:sp>
        <p:nvSpPr>
          <p:cNvPr id="307" name="TextBox 64"/>
          <p:cNvSpPr>
            <a:spLocks noChangeArrowheads="1"/>
          </p:cNvSpPr>
          <p:nvPr/>
        </p:nvSpPr>
        <p:spPr bwMode="auto">
          <a:xfrm>
            <a:off x="7156040" y="1652402"/>
            <a:ext cx="2878368" cy="584775"/>
          </a:xfrm>
          <a:prstGeom prst="rect">
            <a:avLst/>
          </a:prstGeom>
          <a:noFill/>
          <a:ln w="9525">
            <a:noFill/>
            <a:miter lim="800000"/>
            <a:headEnd/>
            <a:tailEnd/>
          </a:ln>
        </p:spPr>
        <p:txBody>
          <a:bodyPr wrap="square" lIns="91440" tIns="45720" rIns="91440" bIns="45720">
            <a:spAutoFit/>
          </a:bodyPr>
          <a:lstStyle/>
          <a:p>
            <a:r>
              <a:rPr lang="en-US" altLang="zh-CN" sz="3200" b="1" dirty="0">
                <a:solidFill>
                  <a:schemeClr val="tx1">
                    <a:lumMod val="75000"/>
                    <a:lumOff val="25000"/>
                  </a:schemeClr>
                </a:solidFill>
                <a:latin typeface="Agency FB" panose="020B0503020202020204" pitchFamily="34" charset="0"/>
                <a:cs typeface="+mn-ea"/>
                <a:sym typeface="+mn-lt"/>
              </a:rPr>
              <a:t>YOUR TITLE HERE</a:t>
            </a:r>
            <a:endParaRPr lang="zh-CN" altLang="en-US" sz="3200" b="1" dirty="0">
              <a:solidFill>
                <a:schemeClr val="tx1">
                  <a:lumMod val="75000"/>
                  <a:lumOff val="25000"/>
                </a:schemeClr>
              </a:solidFill>
              <a:latin typeface="Agency FB" panose="020B0503020202020204" pitchFamily="34" charset="0"/>
              <a:cs typeface="+mn-ea"/>
              <a:sym typeface="+mn-lt"/>
            </a:endParaRPr>
          </a:p>
        </p:txBody>
      </p:sp>
      <p:sp>
        <p:nvSpPr>
          <p:cNvPr id="308" name="TextBox 64"/>
          <p:cNvSpPr>
            <a:spLocks noChangeArrowheads="1"/>
          </p:cNvSpPr>
          <p:nvPr/>
        </p:nvSpPr>
        <p:spPr bwMode="auto">
          <a:xfrm>
            <a:off x="7156040" y="1387349"/>
            <a:ext cx="1506768" cy="400110"/>
          </a:xfrm>
          <a:prstGeom prst="rect">
            <a:avLst/>
          </a:prstGeom>
          <a:noFill/>
          <a:ln w="9525">
            <a:noFill/>
            <a:miter lim="800000"/>
            <a:headEnd/>
            <a:tailEnd/>
          </a:ln>
        </p:spPr>
        <p:txBody>
          <a:bodyPr wrap="square" lIns="91440" tIns="45720" rIns="91440" bIns="45720">
            <a:spAutoFit/>
          </a:bodyPr>
          <a:lstStyle/>
          <a:p>
            <a:r>
              <a:rPr lang="en-US" altLang="zh-CN" sz="2000" dirty="0">
                <a:solidFill>
                  <a:schemeClr val="tx1">
                    <a:lumMod val="75000"/>
                    <a:lumOff val="25000"/>
                  </a:schemeClr>
                </a:solidFill>
                <a:latin typeface="Agency FB" panose="020B0503020202020204" pitchFamily="34" charset="0"/>
                <a:cs typeface="+mn-ea"/>
                <a:sym typeface="+mn-lt"/>
              </a:rPr>
              <a:t>PART ONE</a:t>
            </a:r>
            <a:endParaRPr lang="zh-CN" altLang="en-US" sz="2800" dirty="0">
              <a:solidFill>
                <a:schemeClr val="tx1">
                  <a:lumMod val="75000"/>
                  <a:lumOff val="25000"/>
                </a:schemeClr>
              </a:solidFill>
              <a:latin typeface="Agency FB" panose="020B0503020202020204" pitchFamily="34" charset="0"/>
              <a:cs typeface="+mn-ea"/>
              <a:sym typeface="+mn-lt"/>
            </a:endParaRPr>
          </a:p>
        </p:txBody>
      </p:sp>
      <p:sp>
        <p:nvSpPr>
          <p:cNvPr id="309" name="TextBox 64"/>
          <p:cNvSpPr>
            <a:spLocks noChangeArrowheads="1"/>
          </p:cNvSpPr>
          <p:nvPr/>
        </p:nvSpPr>
        <p:spPr bwMode="auto">
          <a:xfrm>
            <a:off x="7156040" y="2747556"/>
            <a:ext cx="2878368" cy="584775"/>
          </a:xfrm>
          <a:prstGeom prst="rect">
            <a:avLst/>
          </a:prstGeom>
          <a:noFill/>
          <a:ln w="9525">
            <a:noFill/>
            <a:miter lim="800000"/>
            <a:headEnd/>
            <a:tailEnd/>
          </a:ln>
        </p:spPr>
        <p:txBody>
          <a:bodyPr wrap="square" lIns="91440" tIns="45720" rIns="91440" bIns="45720">
            <a:spAutoFit/>
          </a:bodyPr>
          <a:lstStyle/>
          <a:p>
            <a:r>
              <a:rPr lang="en-US" altLang="zh-CN" sz="3200" b="1" dirty="0">
                <a:solidFill>
                  <a:schemeClr val="tx1">
                    <a:lumMod val="75000"/>
                    <a:lumOff val="25000"/>
                  </a:schemeClr>
                </a:solidFill>
                <a:latin typeface="Agency FB" panose="020B0503020202020204" pitchFamily="34" charset="0"/>
                <a:cs typeface="+mn-ea"/>
                <a:sym typeface="+mn-lt"/>
              </a:rPr>
              <a:t>YOUR TITLE HERE</a:t>
            </a:r>
            <a:endParaRPr lang="zh-CN" altLang="en-US" sz="3200" b="1" dirty="0">
              <a:solidFill>
                <a:schemeClr val="tx1">
                  <a:lumMod val="75000"/>
                  <a:lumOff val="25000"/>
                </a:schemeClr>
              </a:solidFill>
              <a:latin typeface="Agency FB" panose="020B0503020202020204" pitchFamily="34" charset="0"/>
              <a:cs typeface="+mn-ea"/>
              <a:sym typeface="+mn-lt"/>
            </a:endParaRPr>
          </a:p>
        </p:txBody>
      </p:sp>
      <p:sp>
        <p:nvSpPr>
          <p:cNvPr id="310" name="TextBox 64"/>
          <p:cNvSpPr>
            <a:spLocks noChangeArrowheads="1"/>
          </p:cNvSpPr>
          <p:nvPr/>
        </p:nvSpPr>
        <p:spPr bwMode="auto">
          <a:xfrm>
            <a:off x="7156040" y="2482503"/>
            <a:ext cx="1506768" cy="400110"/>
          </a:xfrm>
          <a:prstGeom prst="rect">
            <a:avLst/>
          </a:prstGeom>
          <a:noFill/>
          <a:ln w="9525">
            <a:noFill/>
            <a:miter lim="800000"/>
            <a:headEnd/>
            <a:tailEnd/>
          </a:ln>
        </p:spPr>
        <p:txBody>
          <a:bodyPr wrap="square" lIns="91440" tIns="45720" rIns="91440" bIns="45720">
            <a:spAutoFit/>
          </a:bodyPr>
          <a:lstStyle/>
          <a:p>
            <a:r>
              <a:rPr lang="en-US" altLang="zh-CN" sz="2000" dirty="0">
                <a:solidFill>
                  <a:schemeClr val="tx1">
                    <a:lumMod val="75000"/>
                    <a:lumOff val="25000"/>
                  </a:schemeClr>
                </a:solidFill>
                <a:latin typeface="Agency FB" panose="020B0503020202020204" pitchFamily="34" charset="0"/>
                <a:cs typeface="+mn-ea"/>
                <a:sym typeface="+mn-lt"/>
              </a:rPr>
              <a:t>PART TWO</a:t>
            </a:r>
            <a:endParaRPr lang="zh-CN" altLang="en-US" sz="2800" dirty="0">
              <a:solidFill>
                <a:schemeClr val="tx1">
                  <a:lumMod val="75000"/>
                  <a:lumOff val="25000"/>
                </a:schemeClr>
              </a:solidFill>
              <a:latin typeface="Agency FB" panose="020B0503020202020204" pitchFamily="34" charset="0"/>
              <a:cs typeface="+mn-ea"/>
              <a:sym typeface="+mn-lt"/>
            </a:endParaRPr>
          </a:p>
        </p:txBody>
      </p:sp>
      <p:sp>
        <p:nvSpPr>
          <p:cNvPr id="311" name="TextBox 64"/>
          <p:cNvSpPr>
            <a:spLocks noChangeArrowheads="1"/>
          </p:cNvSpPr>
          <p:nvPr/>
        </p:nvSpPr>
        <p:spPr bwMode="auto">
          <a:xfrm>
            <a:off x="7156040" y="3874607"/>
            <a:ext cx="2878368" cy="584775"/>
          </a:xfrm>
          <a:prstGeom prst="rect">
            <a:avLst/>
          </a:prstGeom>
          <a:noFill/>
          <a:ln w="9525">
            <a:noFill/>
            <a:miter lim="800000"/>
            <a:headEnd/>
            <a:tailEnd/>
          </a:ln>
        </p:spPr>
        <p:txBody>
          <a:bodyPr wrap="square" lIns="91440" tIns="45720" rIns="91440" bIns="45720">
            <a:spAutoFit/>
          </a:bodyPr>
          <a:lstStyle/>
          <a:p>
            <a:r>
              <a:rPr lang="en-US" altLang="zh-CN" sz="3200" b="1" dirty="0">
                <a:solidFill>
                  <a:schemeClr val="tx1">
                    <a:lumMod val="75000"/>
                    <a:lumOff val="25000"/>
                  </a:schemeClr>
                </a:solidFill>
                <a:latin typeface="Agency FB" panose="020B0503020202020204" pitchFamily="34" charset="0"/>
                <a:cs typeface="+mn-ea"/>
                <a:sym typeface="+mn-lt"/>
              </a:rPr>
              <a:t>YOUR TITLE HERE</a:t>
            </a:r>
            <a:endParaRPr lang="zh-CN" altLang="en-US" sz="3200" b="1" dirty="0">
              <a:solidFill>
                <a:schemeClr val="tx1">
                  <a:lumMod val="75000"/>
                  <a:lumOff val="25000"/>
                </a:schemeClr>
              </a:solidFill>
              <a:latin typeface="Agency FB" panose="020B0503020202020204" pitchFamily="34" charset="0"/>
              <a:cs typeface="+mn-ea"/>
              <a:sym typeface="+mn-lt"/>
            </a:endParaRPr>
          </a:p>
        </p:txBody>
      </p:sp>
      <p:sp>
        <p:nvSpPr>
          <p:cNvPr id="312" name="TextBox 64"/>
          <p:cNvSpPr>
            <a:spLocks noChangeArrowheads="1"/>
          </p:cNvSpPr>
          <p:nvPr/>
        </p:nvSpPr>
        <p:spPr bwMode="auto">
          <a:xfrm>
            <a:off x="7156040" y="3609554"/>
            <a:ext cx="1506768" cy="400110"/>
          </a:xfrm>
          <a:prstGeom prst="rect">
            <a:avLst/>
          </a:prstGeom>
          <a:noFill/>
          <a:ln w="9525">
            <a:noFill/>
            <a:miter lim="800000"/>
            <a:headEnd/>
            <a:tailEnd/>
          </a:ln>
        </p:spPr>
        <p:txBody>
          <a:bodyPr wrap="square" lIns="91440" tIns="45720" rIns="91440" bIns="45720">
            <a:spAutoFit/>
          </a:bodyPr>
          <a:lstStyle/>
          <a:p>
            <a:r>
              <a:rPr lang="en-US" altLang="zh-CN" sz="2000" dirty="0">
                <a:solidFill>
                  <a:schemeClr val="tx1">
                    <a:lumMod val="75000"/>
                    <a:lumOff val="25000"/>
                  </a:schemeClr>
                </a:solidFill>
                <a:latin typeface="Agency FB" panose="020B0503020202020204" pitchFamily="34" charset="0"/>
                <a:cs typeface="+mn-ea"/>
                <a:sym typeface="+mn-lt"/>
              </a:rPr>
              <a:t>PART THREE</a:t>
            </a:r>
            <a:endParaRPr lang="zh-CN" altLang="en-US" sz="2800" dirty="0">
              <a:solidFill>
                <a:schemeClr val="tx1">
                  <a:lumMod val="75000"/>
                  <a:lumOff val="25000"/>
                </a:schemeClr>
              </a:solidFill>
              <a:latin typeface="Agency FB" panose="020B0503020202020204" pitchFamily="34" charset="0"/>
              <a:cs typeface="+mn-ea"/>
              <a:sym typeface="+mn-lt"/>
            </a:endParaRPr>
          </a:p>
        </p:txBody>
      </p:sp>
      <p:sp>
        <p:nvSpPr>
          <p:cNvPr id="313" name="TextBox 64"/>
          <p:cNvSpPr>
            <a:spLocks noChangeArrowheads="1"/>
          </p:cNvSpPr>
          <p:nvPr/>
        </p:nvSpPr>
        <p:spPr bwMode="auto">
          <a:xfrm>
            <a:off x="7156040" y="5086718"/>
            <a:ext cx="2878368" cy="584775"/>
          </a:xfrm>
          <a:prstGeom prst="rect">
            <a:avLst/>
          </a:prstGeom>
          <a:noFill/>
          <a:ln w="9525">
            <a:noFill/>
            <a:miter lim="800000"/>
            <a:headEnd/>
            <a:tailEnd/>
          </a:ln>
        </p:spPr>
        <p:txBody>
          <a:bodyPr wrap="square" lIns="91440" tIns="45720" rIns="91440" bIns="45720">
            <a:spAutoFit/>
          </a:bodyPr>
          <a:lstStyle/>
          <a:p>
            <a:r>
              <a:rPr lang="en-US" altLang="zh-CN" sz="3200" b="1" dirty="0">
                <a:solidFill>
                  <a:schemeClr val="tx1">
                    <a:lumMod val="75000"/>
                    <a:lumOff val="25000"/>
                  </a:schemeClr>
                </a:solidFill>
                <a:latin typeface="Agency FB" panose="020B0503020202020204" pitchFamily="34" charset="0"/>
                <a:cs typeface="+mn-ea"/>
                <a:sym typeface="+mn-lt"/>
              </a:rPr>
              <a:t>YOUR TITLE HERE</a:t>
            </a:r>
            <a:endParaRPr lang="zh-CN" altLang="en-US" sz="3200" b="1" dirty="0">
              <a:solidFill>
                <a:schemeClr val="tx1">
                  <a:lumMod val="75000"/>
                  <a:lumOff val="25000"/>
                </a:schemeClr>
              </a:solidFill>
              <a:latin typeface="Agency FB" panose="020B0503020202020204" pitchFamily="34" charset="0"/>
              <a:cs typeface="+mn-ea"/>
              <a:sym typeface="+mn-lt"/>
            </a:endParaRPr>
          </a:p>
        </p:txBody>
      </p:sp>
      <p:sp>
        <p:nvSpPr>
          <p:cNvPr id="314" name="TextBox 64"/>
          <p:cNvSpPr>
            <a:spLocks noChangeArrowheads="1"/>
          </p:cNvSpPr>
          <p:nvPr/>
        </p:nvSpPr>
        <p:spPr bwMode="auto">
          <a:xfrm>
            <a:off x="7156040" y="4821665"/>
            <a:ext cx="1506768" cy="400110"/>
          </a:xfrm>
          <a:prstGeom prst="rect">
            <a:avLst/>
          </a:prstGeom>
          <a:noFill/>
          <a:ln w="9525">
            <a:noFill/>
            <a:miter lim="800000"/>
            <a:headEnd/>
            <a:tailEnd/>
          </a:ln>
        </p:spPr>
        <p:txBody>
          <a:bodyPr wrap="square" lIns="91440" tIns="45720" rIns="91440" bIns="45720">
            <a:spAutoFit/>
          </a:bodyPr>
          <a:lstStyle/>
          <a:p>
            <a:r>
              <a:rPr lang="en-US" altLang="zh-CN" sz="2000" dirty="0">
                <a:solidFill>
                  <a:schemeClr val="tx1">
                    <a:lumMod val="75000"/>
                    <a:lumOff val="25000"/>
                  </a:schemeClr>
                </a:solidFill>
                <a:latin typeface="Agency FB" panose="020B0503020202020204" pitchFamily="34" charset="0"/>
                <a:cs typeface="+mn-ea"/>
                <a:sym typeface="+mn-lt"/>
              </a:rPr>
              <a:t>PART FOUR</a:t>
            </a:r>
            <a:endParaRPr lang="zh-CN" altLang="en-US" sz="2800" dirty="0">
              <a:solidFill>
                <a:schemeClr val="tx1">
                  <a:lumMod val="75000"/>
                  <a:lumOff val="25000"/>
                </a:schemeClr>
              </a:solidFill>
              <a:latin typeface="Agency FB" panose="020B0503020202020204" pitchFamily="34" charset="0"/>
              <a:cs typeface="+mn-ea"/>
              <a:sym typeface="+mn-lt"/>
            </a:endParaRPr>
          </a:p>
        </p:txBody>
      </p:sp>
      <p:cxnSp>
        <p:nvCxnSpPr>
          <p:cNvPr id="315" name="直接连接符 314"/>
          <p:cNvCxnSpPr/>
          <p:nvPr/>
        </p:nvCxnSpPr>
        <p:spPr>
          <a:xfrm flipV="1">
            <a:off x="1031852" y="2908236"/>
            <a:ext cx="1173355" cy="5605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6" name="直接连接符 315"/>
          <p:cNvCxnSpPr/>
          <p:nvPr/>
        </p:nvCxnSpPr>
        <p:spPr>
          <a:xfrm flipV="1">
            <a:off x="144379" y="3362661"/>
            <a:ext cx="1774947" cy="8479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319" name="直接连接符 318"/>
          <p:cNvCxnSpPr/>
          <p:nvPr/>
        </p:nvCxnSpPr>
        <p:spPr>
          <a:xfrm flipV="1">
            <a:off x="1244348" y="2965550"/>
            <a:ext cx="1173355" cy="56055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pic>
        <p:nvPicPr>
          <p:cNvPr id="318" name="图片 317"/>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16200000" flipH="1">
            <a:off x="4281081" y="3635246"/>
            <a:ext cx="2268190" cy="2086942"/>
          </a:xfrm>
          <a:prstGeom prst="rect">
            <a:avLst/>
          </a:prstGeom>
        </p:spPr>
      </p:pic>
      <p:pic>
        <p:nvPicPr>
          <p:cNvPr id="320" name="图片 319"/>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553118">
            <a:off x="-1032463" y="4709795"/>
            <a:ext cx="3192786" cy="2921141"/>
          </a:xfrm>
          <a:prstGeom prst="rect">
            <a:avLst/>
          </a:prstGeom>
        </p:spPr>
      </p:pic>
      <p:sp>
        <p:nvSpPr>
          <p:cNvPr id="321" name="矩形 320" descr="e7d195523061f1c01ef2b70529884c179423570dbaad84926380ABC1F97BAEF0C8FC051856578EAB7874501A1FFE158C4981707381814BCC4D9A8E3554438DEE4FBCF5A5B4D2A8B0989AB57E8BAC65EBE4A47EBC1CA324CC3D31887AE1D3142DFDFB8CB2971DE257BDD692CB343E3DE7AF9A97A699C95B8734FC7A239B42FAB74F68B1078AB6C195826659C8CB4EAA13"/>
          <p:cNvSpPr/>
          <p:nvPr/>
        </p:nvSpPr>
        <p:spPr>
          <a:xfrm>
            <a:off x="1460500" y="2336800"/>
            <a:ext cx="4214041" cy="1474252"/>
          </a:xfrm>
          <a:prstGeom prst="rect">
            <a:avLst/>
          </a:prstGeom>
          <a:noFill/>
          <a:ln w="76200">
            <a:solidFill>
              <a:srgbClr val="457E00"/>
            </a:solidFill>
          </a:ln>
          <a:effectLst>
            <a:outerShdw blurRad="355600" dist="38100" dir="2700000" algn="tl" rotWithShape="0">
              <a:prstClr val="black">
                <a:alpha val="9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317" name="图片 31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3967426" y="3412757"/>
            <a:ext cx="1316228" cy="1407244"/>
          </a:xfrm>
          <a:prstGeom prst="rect">
            <a:avLst/>
          </a:prstGeom>
        </p:spPr>
      </p:pic>
      <p:pic>
        <p:nvPicPr>
          <p:cNvPr id="322" name="图片 3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rot="5400000">
            <a:off x="11868573" y="6188782"/>
            <a:ext cx="646854" cy="691583"/>
          </a:xfrm>
          <a:prstGeom prst="rect">
            <a:avLst/>
          </a:prstGeom>
        </p:spPr>
      </p:pic>
      <p:pic>
        <p:nvPicPr>
          <p:cNvPr id="323" name="图片 322"/>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rot="5400000">
            <a:off x="-742235" y="938798"/>
            <a:ext cx="1334902" cy="1427207"/>
          </a:xfrm>
          <a:prstGeom prst="rect">
            <a:avLst/>
          </a:prstGeom>
        </p:spPr>
      </p:pic>
      <p:sp>
        <p:nvSpPr>
          <p:cNvPr id="324" name="TextBox 64"/>
          <p:cNvSpPr>
            <a:spLocks noChangeArrowheads="1"/>
          </p:cNvSpPr>
          <p:nvPr/>
        </p:nvSpPr>
        <p:spPr bwMode="auto">
          <a:xfrm>
            <a:off x="6286199" y="1307875"/>
            <a:ext cx="924503" cy="1015663"/>
          </a:xfrm>
          <a:prstGeom prst="rect">
            <a:avLst/>
          </a:prstGeom>
          <a:noFill/>
          <a:ln w="9525">
            <a:noFill/>
            <a:miter lim="800000"/>
            <a:headEnd/>
            <a:tailEnd/>
          </a:ln>
        </p:spPr>
        <p:txBody>
          <a:bodyPr wrap="square" lIns="91440" tIns="45720" rIns="91440" bIns="45720">
            <a:spAutoFit/>
          </a:bodyPr>
          <a:lstStyle/>
          <a:p>
            <a:pPr algn="r"/>
            <a:r>
              <a:rPr lang="en-US" altLang="zh-CN" sz="6000" dirty="0">
                <a:solidFill>
                  <a:schemeClr val="tx1">
                    <a:lumMod val="75000"/>
                    <a:lumOff val="25000"/>
                  </a:schemeClr>
                </a:solidFill>
                <a:latin typeface="Avian" pitchFamily="2" charset="0"/>
                <a:cs typeface="+mn-ea"/>
                <a:sym typeface="+mn-lt"/>
              </a:rPr>
              <a:t>1</a:t>
            </a:r>
            <a:endParaRPr lang="zh-CN" altLang="en-US" sz="6000" dirty="0">
              <a:solidFill>
                <a:schemeClr val="tx1">
                  <a:lumMod val="75000"/>
                  <a:lumOff val="25000"/>
                </a:schemeClr>
              </a:solidFill>
              <a:latin typeface="Avian" pitchFamily="2" charset="0"/>
              <a:cs typeface="+mn-ea"/>
              <a:sym typeface="+mn-lt"/>
            </a:endParaRPr>
          </a:p>
        </p:txBody>
      </p:sp>
      <p:sp>
        <p:nvSpPr>
          <p:cNvPr id="325" name="TextBox 64"/>
          <p:cNvSpPr>
            <a:spLocks noChangeArrowheads="1"/>
          </p:cNvSpPr>
          <p:nvPr/>
        </p:nvSpPr>
        <p:spPr bwMode="auto">
          <a:xfrm>
            <a:off x="6286199" y="2361975"/>
            <a:ext cx="924503" cy="1015663"/>
          </a:xfrm>
          <a:prstGeom prst="rect">
            <a:avLst/>
          </a:prstGeom>
          <a:noFill/>
          <a:ln w="9525">
            <a:noFill/>
            <a:miter lim="800000"/>
            <a:headEnd/>
            <a:tailEnd/>
          </a:ln>
        </p:spPr>
        <p:txBody>
          <a:bodyPr wrap="square" lIns="91440" tIns="45720" rIns="91440" bIns="45720">
            <a:spAutoFit/>
          </a:bodyPr>
          <a:lstStyle/>
          <a:p>
            <a:pPr algn="r"/>
            <a:r>
              <a:rPr lang="en-US" altLang="zh-CN" sz="6000" dirty="0">
                <a:solidFill>
                  <a:schemeClr val="tx1">
                    <a:lumMod val="75000"/>
                    <a:lumOff val="25000"/>
                  </a:schemeClr>
                </a:solidFill>
                <a:latin typeface="Avian" pitchFamily="2" charset="0"/>
                <a:cs typeface="+mn-ea"/>
                <a:sym typeface="+mn-lt"/>
              </a:rPr>
              <a:t>2</a:t>
            </a:r>
            <a:endParaRPr lang="zh-CN" altLang="en-US" sz="6000" dirty="0">
              <a:solidFill>
                <a:schemeClr val="tx1">
                  <a:lumMod val="75000"/>
                  <a:lumOff val="25000"/>
                </a:schemeClr>
              </a:solidFill>
              <a:latin typeface="Avian" pitchFamily="2" charset="0"/>
              <a:cs typeface="+mn-ea"/>
              <a:sym typeface="+mn-lt"/>
            </a:endParaRPr>
          </a:p>
        </p:txBody>
      </p:sp>
      <p:sp>
        <p:nvSpPr>
          <p:cNvPr id="326" name="TextBox 64"/>
          <p:cNvSpPr>
            <a:spLocks noChangeArrowheads="1"/>
          </p:cNvSpPr>
          <p:nvPr/>
        </p:nvSpPr>
        <p:spPr bwMode="auto">
          <a:xfrm>
            <a:off x="6286199" y="3517675"/>
            <a:ext cx="924503" cy="1015663"/>
          </a:xfrm>
          <a:prstGeom prst="rect">
            <a:avLst/>
          </a:prstGeom>
          <a:noFill/>
          <a:ln w="9525">
            <a:noFill/>
            <a:miter lim="800000"/>
            <a:headEnd/>
            <a:tailEnd/>
          </a:ln>
        </p:spPr>
        <p:txBody>
          <a:bodyPr wrap="square" lIns="91440" tIns="45720" rIns="91440" bIns="45720">
            <a:spAutoFit/>
          </a:bodyPr>
          <a:lstStyle/>
          <a:p>
            <a:pPr algn="r"/>
            <a:r>
              <a:rPr lang="en-US" altLang="zh-CN" sz="6000" dirty="0">
                <a:solidFill>
                  <a:schemeClr val="tx1">
                    <a:lumMod val="75000"/>
                    <a:lumOff val="25000"/>
                  </a:schemeClr>
                </a:solidFill>
                <a:latin typeface="Avian" pitchFamily="2" charset="0"/>
                <a:cs typeface="+mn-ea"/>
                <a:sym typeface="+mn-lt"/>
              </a:rPr>
              <a:t>3</a:t>
            </a:r>
            <a:endParaRPr lang="zh-CN" altLang="en-US" sz="6000" dirty="0">
              <a:solidFill>
                <a:schemeClr val="tx1">
                  <a:lumMod val="75000"/>
                  <a:lumOff val="25000"/>
                </a:schemeClr>
              </a:solidFill>
              <a:latin typeface="Avian" pitchFamily="2" charset="0"/>
              <a:cs typeface="+mn-ea"/>
              <a:sym typeface="+mn-lt"/>
            </a:endParaRPr>
          </a:p>
        </p:txBody>
      </p:sp>
      <p:sp>
        <p:nvSpPr>
          <p:cNvPr id="327" name="TextBox 64"/>
          <p:cNvSpPr>
            <a:spLocks noChangeArrowheads="1"/>
          </p:cNvSpPr>
          <p:nvPr/>
        </p:nvSpPr>
        <p:spPr bwMode="auto">
          <a:xfrm>
            <a:off x="6286199" y="4724175"/>
            <a:ext cx="924503" cy="1015663"/>
          </a:xfrm>
          <a:prstGeom prst="rect">
            <a:avLst/>
          </a:prstGeom>
          <a:noFill/>
          <a:ln w="9525">
            <a:noFill/>
            <a:miter lim="800000"/>
            <a:headEnd/>
            <a:tailEnd/>
          </a:ln>
        </p:spPr>
        <p:txBody>
          <a:bodyPr wrap="square" lIns="91440" tIns="45720" rIns="91440" bIns="45720">
            <a:spAutoFit/>
          </a:bodyPr>
          <a:lstStyle/>
          <a:p>
            <a:pPr algn="r"/>
            <a:r>
              <a:rPr lang="en-US" altLang="zh-CN" sz="6000" dirty="0">
                <a:solidFill>
                  <a:schemeClr val="tx1">
                    <a:lumMod val="75000"/>
                    <a:lumOff val="25000"/>
                  </a:schemeClr>
                </a:solidFill>
                <a:latin typeface="Avian" pitchFamily="2" charset="0"/>
                <a:cs typeface="+mn-ea"/>
                <a:sym typeface="+mn-lt"/>
              </a:rPr>
              <a:t>4</a:t>
            </a:r>
            <a:endParaRPr lang="zh-CN" altLang="en-US" sz="6000" dirty="0">
              <a:solidFill>
                <a:schemeClr val="tx1">
                  <a:lumMod val="75000"/>
                  <a:lumOff val="25000"/>
                </a:schemeClr>
              </a:solidFill>
              <a:latin typeface="Avian" pitchFamily="2" charset="0"/>
              <a:cs typeface="+mn-ea"/>
              <a:sym typeface="+mn-lt"/>
            </a:endParaRPr>
          </a:p>
        </p:txBody>
      </p:sp>
    </p:spTree>
    <p:extLst>
      <p:ext uri="{BB962C8B-B14F-4D97-AF65-F5344CB8AC3E}">
        <p14:creationId xmlns:p14="http://schemas.microsoft.com/office/powerpoint/2010/main" val="2192587055"/>
      </p:ext>
    </p:extLst>
  </p:cSld>
  <p:clrMapOvr>
    <a:masterClrMapping/>
  </p:clrMapOvr>
  <mc:AlternateContent xmlns:mc="http://schemas.openxmlformats.org/markup-compatibility/2006" xmlns:p14="http://schemas.microsoft.com/office/powerpoint/2010/main">
    <mc:Choice Requires="p14">
      <p:transition spd="slow" p14:dur="1200">
        <p14:prism/>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78"/>
                                            </p:tgtEl>
                                            <p:attrNameLst>
                                              <p:attrName>style.visibility</p:attrName>
                                            </p:attrNameLst>
                                          </p:cBhvr>
                                          <p:to>
                                            <p:strVal val="visible"/>
                                          </p:to>
                                        </p:set>
                                        <p:anim by="(-#ppt_w*2)" calcmode="lin" valueType="num">
                                          <p:cBhvr rctx="PPT">
                                            <p:cTn id="7" dur="500" autoRev="1" fill="hold">
                                              <p:stCondLst>
                                                <p:cond delay="0"/>
                                              </p:stCondLst>
                                            </p:cTn>
                                            <p:tgtEl>
                                              <p:spTgt spid="78"/>
                                            </p:tgtEl>
                                            <p:attrNameLst>
                                              <p:attrName>ppt_w</p:attrName>
                                            </p:attrNameLst>
                                          </p:cBhvr>
                                        </p:anim>
                                        <p:anim by="(#ppt_w*0.50)" calcmode="lin" valueType="num">
                                          <p:cBhvr>
                                            <p:cTn id="8" dur="500" decel="50000" autoRev="1" fill="hold">
                                              <p:stCondLst>
                                                <p:cond delay="0"/>
                                              </p:stCondLst>
                                            </p:cTn>
                                            <p:tgtEl>
                                              <p:spTgt spid="78"/>
                                            </p:tgtEl>
                                            <p:attrNameLst>
                                              <p:attrName>ppt_x</p:attrName>
                                            </p:attrNameLst>
                                          </p:cBhvr>
                                        </p:anim>
                                        <p:anim from="(-#ppt_h/2)" to="(#ppt_y)" calcmode="lin" valueType="num">
                                          <p:cBhvr>
                                            <p:cTn id="9" dur="1000" fill="hold">
                                              <p:stCondLst>
                                                <p:cond delay="0"/>
                                              </p:stCondLst>
                                            </p:cTn>
                                            <p:tgtEl>
                                              <p:spTgt spid="78"/>
                                            </p:tgtEl>
                                            <p:attrNameLst>
                                              <p:attrName>ppt_y</p:attrName>
                                            </p:attrNameLst>
                                          </p:cBhvr>
                                        </p:anim>
                                        <p:animRot by="21600000">
                                          <p:cBhvr>
                                            <p:cTn id="10" dur="1000" fill="hold">
                                              <p:stCondLst>
                                                <p:cond delay="0"/>
                                              </p:stCondLst>
                                            </p:cTn>
                                            <p:tgtEl>
                                              <p:spTgt spid="78"/>
                                            </p:tgtEl>
                                            <p:attrNameLst>
                                              <p:attrName>r</p:attrName>
                                            </p:attrNameLst>
                                          </p:cBhvr>
                                        </p:animRot>
                                      </p:childTnLst>
                                    </p:cTn>
                                  </p:par>
                                  <p:par>
                                    <p:cTn id="11" presetID="14" presetClass="entr" presetSubtype="10" fill="hold" grpId="0" nodeType="withEffect">
                                      <p:stCondLst>
                                        <p:cond delay="0"/>
                                      </p:stCondLst>
                                      <p:childTnLst>
                                        <p:set>
                                          <p:cBhvr>
                                            <p:cTn id="12" dur="1" fill="hold">
                                              <p:stCondLst>
                                                <p:cond delay="0"/>
                                              </p:stCondLst>
                                            </p:cTn>
                                            <p:tgtEl>
                                              <p:spTgt spid="321"/>
                                            </p:tgtEl>
                                            <p:attrNameLst>
                                              <p:attrName>style.visibility</p:attrName>
                                            </p:attrNameLst>
                                          </p:cBhvr>
                                          <p:to>
                                            <p:strVal val="visible"/>
                                          </p:to>
                                        </p:set>
                                        <p:animEffect transition="in" filter="randombar(horizontal)">
                                          <p:cBhvr>
                                            <p:cTn id="13" dur="1000"/>
                                            <p:tgtEl>
                                              <p:spTgt spid="321"/>
                                            </p:tgtEl>
                                          </p:cBhvr>
                                        </p:animEffect>
                                      </p:childTnLst>
                                    </p:cTn>
                                  </p:par>
                                </p:childTnLst>
                              </p:cTn>
                            </p:par>
                            <p:par>
                              <p:cTn id="14" fill="hold">
                                <p:stCondLst>
                                  <p:cond delay="1700"/>
                                </p:stCondLst>
                                <p:childTnLst>
                                  <p:par>
                                    <p:cTn id="15" presetID="53" presetClass="entr" presetSubtype="16" fill="hold" grpId="0" nodeType="afterEffect">
                                      <p:stCondLst>
                                        <p:cond delay="0"/>
                                      </p:stCondLst>
                                      <p:childTnLst>
                                        <p:set>
                                          <p:cBhvr>
                                            <p:cTn id="16" dur="1" fill="hold">
                                              <p:stCondLst>
                                                <p:cond delay="0"/>
                                              </p:stCondLst>
                                            </p:cTn>
                                            <p:tgtEl>
                                              <p:spTgt spid="324"/>
                                            </p:tgtEl>
                                            <p:attrNameLst>
                                              <p:attrName>style.visibility</p:attrName>
                                            </p:attrNameLst>
                                          </p:cBhvr>
                                          <p:to>
                                            <p:strVal val="visible"/>
                                          </p:to>
                                        </p:set>
                                        <p:anim calcmode="lin" valueType="num">
                                          <p:cBhvr>
                                            <p:cTn id="17" dur="500" fill="hold"/>
                                            <p:tgtEl>
                                              <p:spTgt spid="324"/>
                                            </p:tgtEl>
                                            <p:attrNameLst>
                                              <p:attrName>ppt_w</p:attrName>
                                            </p:attrNameLst>
                                          </p:cBhvr>
                                          <p:tavLst>
                                            <p:tav tm="0">
                                              <p:val>
                                                <p:fltVal val="0"/>
                                              </p:val>
                                            </p:tav>
                                            <p:tav tm="100000">
                                              <p:val>
                                                <p:strVal val="#ppt_w"/>
                                              </p:val>
                                            </p:tav>
                                          </p:tavLst>
                                        </p:anim>
                                        <p:anim calcmode="lin" valueType="num">
                                          <p:cBhvr>
                                            <p:cTn id="18" dur="500" fill="hold"/>
                                            <p:tgtEl>
                                              <p:spTgt spid="324"/>
                                            </p:tgtEl>
                                            <p:attrNameLst>
                                              <p:attrName>ppt_h</p:attrName>
                                            </p:attrNameLst>
                                          </p:cBhvr>
                                          <p:tavLst>
                                            <p:tav tm="0">
                                              <p:val>
                                                <p:fltVal val="0"/>
                                              </p:val>
                                            </p:tav>
                                            <p:tav tm="100000">
                                              <p:val>
                                                <p:strVal val="#ppt_h"/>
                                              </p:val>
                                            </p:tav>
                                          </p:tavLst>
                                        </p:anim>
                                        <p:animEffect transition="in" filter="fade">
                                          <p:cBhvr>
                                            <p:cTn id="19" dur="500"/>
                                            <p:tgtEl>
                                              <p:spTgt spid="32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25"/>
                                            </p:tgtEl>
                                            <p:attrNameLst>
                                              <p:attrName>style.visibility</p:attrName>
                                            </p:attrNameLst>
                                          </p:cBhvr>
                                          <p:to>
                                            <p:strVal val="visible"/>
                                          </p:to>
                                        </p:set>
                                        <p:anim calcmode="lin" valueType="num">
                                          <p:cBhvr>
                                            <p:cTn id="22" dur="500" fill="hold"/>
                                            <p:tgtEl>
                                              <p:spTgt spid="325"/>
                                            </p:tgtEl>
                                            <p:attrNameLst>
                                              <p:attrName>ppt_w</p:attrName>
                                            </p:attrNameLst>
                                          </p:cBhvr>
                                          <p:tavLst>
                                            <p:tav tm="0">
                                              <p:val>
                                                <p:fltVal val="0"/>
                                              </p:val>
                                            </p:tav>
                                            <p:tav tm="100000">
                                              <p:val>
                                                <p:strVal val="#ppt_w"/>
                                              </p:val>
                                            </p:tav>
                                          </p:tavLst>
                                        </p:anim>
                                        <p:anim calcmode="lin" valueType="num">
                                          <p:cBhvr>
                                            <p:cTn id="23" dur="500" fill="hold"/>
                                            <p:tgtEl>
                                              <p:spTgt spid="325"/>
                                            </p:tgtEl>
                                            <p:attrNameLst>
                                              <p:attrName>ppt_h</p:attrName>
                                            </p:attrNameLst>
                                          </p:cBhvr>
                                          <p:tavLst>
                                            <p:tav tm="0">
                                              <p:val>
                                                <p:fltVal val="0"/>
                                              </p:val>
                                            </p:tav>
                                            <p:tav tm="100000">
                                              <p:val>
                                                <p:strVal val="#ppt_h"/>
                                              </p:val>
                                            </p:tav>
                                          </p:tavLst>
                                        </p:anim>
                                        <p:animEffect transition="in" filter="fade">
                                          <p:cBhvr>
                                            <p:cTn id="24" dur="500"/>
                                            <p:tgtEl>
                                              <p:spTgt spid="32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26"/>
                                            </p:tgtEl>
                                            <p:attrNameLst>
                                              <p:attrName>style.visibility</p:attrName>
                                            </p:attrNameLst>
                                          </p:cBhvr>
                                          <p:to>
                                            <p:strVal val="visible"/>
                                          </p:to>
                                        </p:set>
                                        <p:anim calcmode="lin" valueType="num">
                                          <p:cBhvr>
                                            <p:cTn id="27" dur="500" fill="hold"/>
                                            <p:tgtEl>
                                              <p:spTgt spid="326"/>
                                            </p:tgtEl>
                                            <p:attrNameLst>
                                              <p:attrName>ppt_w</p:attrName>
                                            </p:attrNameLst>
                                          </p:cBhvr>
                                          <p:tavLst>
                                            <p:tav tm="0">
                                              <p:val>
                                                <p:fltVal val="0"/>
                                              </p:val>
                                            </p:tav>
                                            <p:tav tm="100000">
                                              <p:val>
                                                <p:strVal val="#ppt_w"/>
                                              </p:val>
                                            </p:tav>
                                          </p:tavLst>
                                        </p:anim>
                                        <p:anim calcmode="lin" valueType="num">
                                          <p:cBhvr>
                                            <p:cTn id="28" dur="500" fill="hold"/>
                                            <p:tgtEl>
                                              <p:spTgt spid="326"/>
                                            </p:tgtEl>
                                            <p:attrNameLst>
                                              <p:attrName>ppt_h</p:attrName>
                                            </p:attrNameLst>
                                          </p:cBhvr>
                                          <p:tavLst>
                                            <p:tav tm="0">
                                              <p:val>
                                                <p:fltVal val="0"/>
                                              </p:val>
                                            </p:tav>
                                            <p:tav tm="100000">
                                              <p:val>
                                                <p:strVal val="#ppt_h"/>
                                              </p:val>
                                            </p:tav>
                                          </p:tavLst>
                                        </p:anim>
                                        <p:animEffect transition="in" filter="fade">
                                          <p:cBhvr>
                                            <p:cTn id="29" dur="500"/>
                                            <p:tgtEl>
                                              <p:spTgt spid="32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27"/>
                                            </p:tgtEl>
                                            <p:attrNameLst>
                                              <p:attrName>style.visibility</p:attrName>
                                            </p:attrNameLst>
                                          </p:cBhvr>
                                          <p:to>
                                            <p:strVal val="visible"/>
                                          </p:to>
                                        </p:set>
                                        <p:anim calcmode="lin" valueType="num">
                                          <p:cBhvr>
                                            <p:cTn id="32" dur="500" fill="hold"/>
                                            <p:tgtEl>
                                              <p:spTgt spid="327"/>
                                            </p:tgtEl>
                                            <p:attrNameLst>
                                              <p:attrName>ppt_w</p:attrName>
                                            </p:attrNameLst>
                                          </p:cBhvr>
                                          <p:tavLst>
                                            <p:tav tm="0">
                                              <p:val>
                                                <p:fltVal val="0"/>
                                              </p:val>
                                            </p:tav>
                                            <p:tav tm="100000">
                                              <p:val>
                                                <p:strVal val="#ppt_w"/>
                                              </p:val>
                                            </p:tav>
                                          </p:tavLst>
                                        </p:anim>
                                        <p:anim calcmode="lin" valueType="num">
                                          <p:cBhvr>
                                            <p:cTn id="33" dur="500" fill="hold"/>
                                            <p:tgtEl>
                                              <p:spTgt spid="327"/>
                                            </p:tgtEl>
                                            <p:attrNameLst>
                                              <p:attrName>ppt_h</p:attrName>
                                            </p:attrNameLst>
                                          </p:cBhvr>
                                          <p:tavLst>
                                            <p:tav tm="0">
                                              <p:val>
                                                <p:fltVal val="0"/>
                                              </p:val>
                                            </p:tav>
                                            <p:tav tm="100000">
                                              <p:val>
                                                <p:strVal val="#ppt_h"/>
                                              </p:val>
                                            </p:tav>
                                          </p:tavLst>
                                        </p:anim>
                                        <p:animEffect transition="in" filter="fade">
                                          <p:cBhvr>
                                            <p:cTn id="34" dur="500"/>
                                            <p:tgtEl>
                                              <p:spTgt spid="327"/>
                                            </p:tgtEl>
                                          </p:cBhvr>
                                        </p:animEffect>
                                      </p:childTnLst>
                                    </p:cTn>
                                  </p:par>
                                </p:childTnLst>
                              </p:cTn>
                            </p:par>
                            <p:par>
                              <p:cTn id="35" fill="hold">
                                <p:stCondLst>
                                  <p:cond delay="2200"/>
                                </p:stCondLst>
                                <p:childTnLst>
                                  <p:par>
                                    <p:cTn id="36" presetID="10" presetClass="entr" presetSubtype="0" fill="hold" grpId="0" nodeType="afterEffect">
                                      <p:stCondLst>
                                        <p:cond delay="0"/>
                                      </p:stCondLst>
                                      <p:childTnLst>
                                        <p:set>
                                          <p:cBhvr>
                                            <p:cTn id="37" dur="1" fill="hold">
                                              <p:stCondLst>
                                                <p:cond delay="0"/>
                                              </p:stCondLst>
                                            </p:cTn>
                                            <p:tgtEl>
                                              <p:spTgt spid="308"/>
                                            </p:tgtEl>
                                            <p:attrNameLst>
                                              <p:attrName>style.visibility</p:attrName>
                                            </p:attrNameLst>
                                          </p:cBhvr>
                                          <p:to>
                                            <p:strVal val="visible"/>
                                          </p:to>
                                        </p:set>
                                        <p:animEffect transition="in" filter="fade">
                                          <p:cBhvr>
                                            <p:cTn id="38" dur="500"/>
                                            <p:tgtEl>
                                              <p:spTgt spid="30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10"/>
                                            </p:tgtEl>
                                            <p:attrNameLst>
                                              <p:attrName>style.visibility</p:attrName>
                                            </p:attrNameLst>
                                          </p:cBhvr>
                                          <p:to>
                                            <p:strVal val="visible"/>
                                          </p:to>
                                        </p:set>
                                        <p:animEffect transition="in" filter="fade">
                                          <p:cBhvr>
                                            <p:cTn id="41" dur="500"/>
                                            <p:tgtEl>
                                              <p:spTgt spid="31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12"/>
                                            </p:tgtEl>
                                            <p:attrNameLst>
                                              <p:attrName>style.visibility</p:attrName>
                                            </p:attrNameLst>
                                          </p:cBhvr>
                                          <p:to>
                                            <p:strVal val="visible"/>
                                          </p:to>
                                        </p:set>
                                        <p:animEffect transition="in" filter="fade">
                                          <p:cBhvr>
                                            <p:cTn id="44" dur="500"/>
                                            <p:tgtEl>
                                              <p:spTgt spid="31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14"/>
                                            </p:tgtEl>
                                            <p:attrNameLst>
                                              <p:attrName>style.visibility</p:attrName>
                                            </p:attrNameLst>
                                          </p:cBhvr>
                                          <p:to>
                                            <p:strVal val="visible"/>
                                          </p:to>
                                        </p:set>
                                        <p:animEffect transition="in" filter="fade">
                                          <p:cBhvr>
                                            <p:cTn id="47" dur="500"/>
                                            <p:tgtEl>
                                              <p:spTgt spid="314"/>
                                            </p:tgtEl>
                                          </p:cBhvr>
                                        </p:animEffect>
                                      </p:childTnLst>
                                    </p:cTn>
                                  </p:par>
                                </p:childTnLst>
                              </p:cTn>
                            </p:par>
                            <p:par>
                              <p:cTn id="48" fill="hold">
                                <p:stCondLst>
                                  <p:cond delay="2700"/>
                                </p:stCondLst>
                                <p:childTnLst>
                                  <p:par>
                                    <p:cTn id="49" presetID="2" presetClass="entr" presetSubtype="2" accel="38000" fill="hold" grpId="0" nodeType="afterEffect" p14:presetBounceEnd="64000">
                                      <p:stCondLst>
                                        <p:cond delay="0"/>
                                      </p:stCondLst>
                                      <p:childTnLst>
                                        <p:set>
                                          <p:cBhvr>
                                            <p:cTn id="50" dur="1" fill="hold">
                                              <p:stCondLst>
                                                <p:cond delay="0"/>
                                              </p:stCondLst>
                                            </p:cTn>
                                            <p:tgtEl>
                                              <p:spTgt spid="307"/>
                                            </p:tgtEl>
                                            <p:attrNameLst>
                                              <p:attrName>style.visibility</p:attrName>
                                            </p:attrNameLst>
                                          </p:cBhvr>
                                          <p:to>
                                            <p:strVal val="visible"/>
                                          </p:to>
                                        </p:set>
                                        <p:anim calcmode="lin" valueType="num" p14:bounceEnd="64000">
                                          <p:cBhvr additive="base">
                                            <p:cTn id="51" dur="750" fill="hold"/>
                                            <p:tgtEl>
                                              <p:spTgt spid="307"/>
                                            </p:tgtEl>
                                            <p:attrNameLst>
                                              <p:attrName>ppt_x</p:attrName>
                                            </p:attrNameLst>
                                          </p:cBhvr>
                                          <p:tavLst>
                                            <p:tav tm="0">
                                              <p:val>
                                                <p:strVal val="1+#ppt_w/2"/>
                                              </p:val>
                                            </p:tav>
                                            <p:tav tm="100000">
                                              <p:val>
                                                <p:strVal val="#ppt_x"/>
                                              </p:val>
                                            </p:tav>
                                          </p:tavLst>
                                        </p:anim>
                                        <p:anim calcmode="lin" valueType="num" p14:bounceEnd="64000">
                                          <p:cBhvr additive="base">
                                            <p:cTn id="52" dur="750" fill="hold"/>
                                            <p:tgtEl>
                                              <p:spTgt spid="307"/>
                                            </p:tgtEl>
                                            <p:attrNameLst>
                                              <p:attrName>ppt_y</p:attrName>
                                            </p:attrNameLst>
                                          </p:cBhvr>
                                          <p:tavLst>
                                            <p:tav tm="0">
                                              <p:val>
                                                <p:strVal val="#ppt_y"/>
                                              </p:val>
                                            </p:tav>
                                            <p:tav tm="100000">
                                              <p:val>
                                                <p:strVal val="#ppt_y"/>
                                              </p:val>
                                            </p:tav>
                                          </p:tavLst>
                                        </p:anim>
                                      </p:childTnLst>
                                    </p:cTn>
                                  </p:par>
                                  <p:par>
                                    <p:cTn id="53" presetID="2" presetClass="entr" presetSubtype="2" accel="38000" fill="hold" grpId="0" nodeType="withEffect" p14:presetBounceEnd="64000">
                                      <p:stCondLst>
                                        <p:cond delay="0"/>
                                      </p:stCondLst>
                                      <p:childTnLst>
                                        <p:set>
                                          <p:cBhvr>
                                            <p:cTn id="54" dur="1" fill="hold">
                                              <p:stCondLst>
                                                <p:cond delay="0"/>
                                              </p:stCondLst>
                                            </p:cTn>
                                            <p:tgtEl>
                                              <p:spTgt spid="309"/>
                                            </p:tgtEl>
                                            <p:attrNameLst>
                                              <p:attrName>style.visibility</p:attrName>
                                            </p:attrNameLst>
                                          </p:cBhvr>
                                          <p:to>
                                            <p:strVal val="visible"/>
                                          </p:to>
                                        </p:set>
                                        <p:anim calcmode="lin" valueType="num" p14:bounceEnd="64000">
                                          <p:cBhvr additive="base">
                                            <p:cTn id="55" dur="750" fill="hold"/>
                                            <p:tgtEl>
                                              <p:spTgt spid="309"/>
                                            </p:tgtEl>
                                            <p:attrNameLst>
                                              <p:attrName>ppt_x</p:attrName>
                                            </p:attrNameLst>
                                          </p:cBhvr>
                                          <p:tavLst>
                                            <p:tav tm="0">
                                              <p:val>
                                                <p:strVal val="1+#ppt_w/2"/>
                                              </p:val>
                                            </p:tav>
                                            <p:tav tm="100000">
                                              <p:val>
                                                <p:strVal val="#ppt_x"/>
                                              </p:val>
                                            </p:tav>
                                          </p:tavLst>
                                        </p:anim>
                                        <p:anim calcmode="lin" valueType="num" p14:bounceEnd="64000">
                                          <p:cBhvr additive="base">
                                            <p:cTn id="56" dur="750" fill="hold"/>
                                            <p:tgtEl>
                                              <p:spTgt spid="309"/>
                                            </p:tgtEl>
                                            <p:attrNameLst>
                                              <p:attrName>ppt_y</p:attrName>
                                            </p:attrNameLst>
                                          </p:cBhvr>
                                          <p:tavLst>
                                            <p:tav tm="0">
                                              <p:val>
                                                <p:strVal val="#ppt_y"/>
                                              </p:val>
                                            </p:tav>
                                            <p:tav tm="100000">
                                              <p:val>
                                                <p:strVal val="#ppt_y"/>
                                              </p:val>
                                            </p:tav>
                                          </p:tavLst>
                                        </p:anim>
                                      </p:childTnLst>
                                    </p:cTn>
                                  </p:par>
                                  <p:par>
                                    <p:cTn id="57" presetID="2" presetClass="entr" presetSubtype="2" accel="38000" fill="hold" grpId="0" nodeType="withEffect" p14:presetBounceEnd="64000">
                                      <p:stCondLst>
                                        <p:cond delay="0"/>
                                      </p:stCondLst>
                                      <p:childTnLst>
                                        <p:set>
                                          <p:cBhvr>
                                            <p:cTn id="58" dur="1" fill="hold">
                                              <p:stCondLst>
                                                <p:cond delay="0"/>
                                              </p:stCondLst>
                                            </p:cTn>
                                            <p:tgtEl>
                                              <p:spTgt spid="311"/>
                                            </p:tgtEl>
                                            <p:attrNameLst>
                                              <p:attrName>style.visibility</p:attrName>
                                            </p:attrNameLst>
                                          </p:cBhvr>
                                          <p:to>
                                            <p:strVal val="visible"/>
                                          </p:to>
                                        </p:set>
                                        <p:anim calcmode="lin" valueType="num" p14:bounceEnd="64000">
                                          <p:cBhvr additive="base">
                                            <p:cTn id="59" dur="750" fill="hold"/>
                                            <p:tgtEl>
                                              <p:spTgt spid="311"/>
                                            </p:tgtEl>
                                            <p:attrNameLst>
                                              <p:attrName>ppt_x</p:attrName>
                                            </p:attrNameLst>
                                          </p:cBhvr>
                                          <p:tavLst>
                                            <p:tav tm="0">
                                              <p:val>
                                                <p:strVal val="1+#ppt_w/2"/>
                                              </p:val>
                                            </p:tav>
                                            <p:tav tm="100000">
                                              <p:val>
                                                <p:strVal val="#ppt_x"/>
                                              </p:val>
                                            </p:tav>
                                          </p:tavLst>
                                        </p:anim>
                                        <p:anim calcmode="lin" valueType="num" p14:bounceEnd="64000">
                                          <p:cBhvr additive="base">
                                            <p:cTn id="60" dur="750" fill="hold"/>
                                            <p:tgtEl>
                                              <p:spTgt spid="311"/>
                                            </p:tgtEl>
                                            <p:attrNameLst>
                                              <p:attrName>ppt_y</p:attrName>
                                            </p:attrNameLst>
                                          </p:cBhvr>
                                          <p:tavLst>
                                            <p:tav tm="0">
                                              <p:val>
                                                <p:strVal val="#ppt_y"/>
                                              </p:val>
                                            </p:tav>
                                            <p:tav tm="100000">
                                              <p:val>
                                                <p:strVal val="#ppt_y"/>
                                              </p:val>
                                            </p:tav>
                                          </p:tavLst>
                                        </p:anim>
                                      </p:childTnLst>
                                    </p:cTn>
                                  </p:par>
                                  <p:par>
                                    <p:cTn id="61" presetID="2" presetClass="entr" presetSubtype="2" accel="38000" fill="hold" grpId="0" nodeType="withEffect" p14:presetBounceEnd="64000">
                                      <p:stCondLst>
                                        <p:cond delay="0"/>
                                      </p:stCondLst>
                                      <p:childTnLst>
                                        <p:set>
                                          <p:cBhvr>
                                            <p:cTn id="62" dur="1" fill="hold">
                                              <p:stCondLst>
                                                <p:cond delay="0"/>
                                              </p:stCondLst>
                                            </p:cTn>
                                            <p:tgtEl>
                                              <p:spTgt spid="313"/>
                                            </p:tgtEl>
                                            <p:attrNameLst>
                                              <p:attrName>style.visibility</p:attrName>
                                            </p:attrNameLst>
                                          </p:cBhvr>
                                          <p:to>
                                            <p:strVal val="visible"/>
                                          </p:to>
                                        </p:set>
                                        <p:anim calcmode="lin" valueType="num" p14:bounceEnd="64000">
                                          <p:cBhvr additive="base">
                                            <p:cTn id="63" dur="750" fill="hold"/>
                                            <p:tgtEl>
                                              <p:spTgt spid="313"/>
                                            </p:tgtEl>
                                            <p:attrNameLst>
                                              <p:attrName>ppt_x</p:attrName>
                                            </p:attrNameLst>
                                          </p:cBhvr>
                                          <p:tavLst>
                                            <p:tav tm="0">
                                              <p:val>
                                                <p:strVal val="1+#ppt_w/2"/>
                                              </p:val>
                                            </p:tav>
                                            <p:tav tm="100000">
                                              <p:val>
                                                <p:strVal val="#ppt_x"/>
                                              </p:val>
                                            </p:tav>
                                          </p:tavLst>
                                        </p:anim>
                                        <p:anim calcmode="lin" valueType="num" p14:bounceEnd="64000">
                                          <p:cBhvr additive="base">
                                            <p:cTn id="64" dur="750" fill="hold"/>
                                            <p:tgtEl>
                                              <p:spTgt spid="313"/>
                                            </p:tgtEl>
                                            <p:attrNameLst>
                                              <p:attrName>ppt_y</p:attrName>
                                            </p:attrNameLst>
                                          </p:cBhvr>
                                          <p:tavLst>
                                            <p:tav tm="0">
                                              <p:val>
                                                <p:strVal val="#ppt_y"/>
                                              </p:val>
                                            </p:tav>
                                            <p:tav tm="100000">
                                              <p:val>
                                                <p:strVal val="#ppt_y"/>
                                              </p:val>
                                            </p:tav>
                                          </p:tavLst>
                                        </p:anim>
                                      </p:childTnLst>
                                    </p:cTn>
                                  </p:par>
                                  <p:par>
                                    <p:cTn id="65" presetID="2" presetClass="entr" presetSubtype="3" fill="hold" nodeType="withEffect">
                                      <p:stCondLst>
                                        <p:cond delay="0"/>
                                      </p:stCondLst>
                                      <p:childTnLst>
                                        <p:set>
                                          <p:cBhvr>
                                            <p:cTn id="66" dur="1" fill="hold">
                                              <p:stCondLst>
                                                <p:cond delay="0"/>
                                              </p:stCondLst>
                                            </p:cTn>
                                            <p:tgtEl>
                                              <p:spTgt spid="315"/>
                                            </p:tgtEl>
                                            <p:attrNameLst>
                                              <p:attrName>style.visibility</p:attrName>
                                            </p:attrNameLst>
                                          </p:cBhvr>
                                          <p:to>
                                            <p:strVal val="visible"/>
                                          </p:to>
                                        </p:set>
                                        <p:anim calcmode="lin" valueType="num">
                                          <p:cBhvr additive="base">
                                            <p:cTn id="67" dur="500" fill="hold"/>
                                            <p:tgtEl>
                                              <p:spTgt spid="315"/>
                                            </p:tgtEl>
                                            <p:attrNameLst>
                                              <p:attrName>ppt_x</p:attrName>
                                            </p:attrNameLst>
                                          </p:cBhvr>
                                          <p:tavLst>
                                            <p:tav tm="0">
                                              <p:val>
                                                <p:strVal val="1+#ppt_w/2"/>
                                              </p:val>
                                            </p:tav>
                                            <p:tav tm="100000">
                                              <p:val>
                                                <p:strVal val="#ppt_x"/>
                                              </p:val>
                                            </p:tav>
                                          </p:tavLst>
                                        </p:anim>
                                        <p:anim calcmode="lin" valueType="num">
                                          <p:cBhvr additive="base">
                                            <p:cTn id="68" dur="500" fill="hold"/>
                                            <p:tgtEl>
                                              <p:spTgt spid="315"/>
                                            </p:tgtEl>
                                            <p:attrNameLst>
                                              <p:attrName>ppt_y</p:attrName>
                                            </p:attrNameLst>
                                          </p:cBhvr>
                                          <p:tavLst>
                                            <p:tav tm="0">
                                              <p:val>
                                                <p:strVal val="0-#ppt_h/2"/>
                                              </p:val>
                                            </p:tav>
                                            <p:tav tm="100000">
                                              <p:val>
                                                <p:strVal val="#ppt_y"/>
                                              </p:val>
                                            </p:tav>
                                          </p:tavLst>
                                        </p:anim>
                                      </p:childTnLst>
                                    </p:cTn>
                                  </p:par>
                                  <p:par>
                                    <p:cTn id="69" presetID="2" presetClass="entr" presetSubtype="3" fill="hold" nodeType="withEffect">
                                      <p:stCondLst>
                                        <p:cond delay="250"/>
                                      </p:stCondLst>
                                      <p:childTnLst>
                                        <p:set>
                                          <p:cBhvr>
                                            <p:cTn id="70" dur="1" fill="hold">
                                              <p:stCondLst>
                                                <p:cond delay="0"/>
                                              </p:stCondLst>
                                            </p:cTn>
                                            <p:tgtEl>
                                              <p:spTgt spid="319"/>
                                            </p:tgtEl>
                                            <p:attrNameLst>
                                              <p:attrName>style.visibility</p:attrName>
                                            </p:attrNameLst>
                                          </p:cBhvr>
                                          <p:to>
                                            <p:strVal val="visible"/>
                                          </p:to>
                                        </p:set>
                                        <p:anim calcmode="lin" valueType="num">
                                          <p:cBhvr additive="base">
                                            <p:cTn id="71" dur="500" fill="hold"/>
                                            <p:tgtEl>
                                              <p:spTgt spid="319"/>
                                            </p:tgtEl>
                                            <p:attrNameLst>
                                              <p:attrName>ppt_x</p:attrName>
                                            </p:attrNameLst>
                                          </p:cBhvr>
                                          <p:tavLst>
                                            <p:tav tm="0">
                                              <p:val>
                                                <p:strVal val="1+#ppt_w/2"/>
                                              </p:val>
                                            </p:tav>
                                            <p:tav tm="100000">
                                              <p:val>
                                                <p:strVal val="#ppt_x"/>
                                              </p:val>
                                            </p:tav>
                                          </p:tavLst>
                                        </p:anim>
                                        <p:anim calcmode="lin" valueType="num">
                                          <p:cBhvr additive="base">
                                            <p:cTn id="72" dur="500" fill="hold"/>
                                            <p:tgtEl>
                                              <p:spTgt spid="319"/>
                                            </p:tgtEl>
                                            <p:attrNameLst>
                                              <p:attrName>ppt_y</p:attrName>
                                            </p:attrNameLst>
                                          </p:cBhvr>
                                          <p:tavLst>
                                            <p:tav tm="0">
                                              <p:val>
                                                <p:strVal val="0-#ppt_h/2"/>
                                              </p:val>
                                            </p:tav>
                                            <p:tav tm="100000">
                                              <p:val>
                                                <p:strVal val="#ppt_y"/>
                                              </p:val>
                                            </p:tav>
                                          </p:tavLst>
                                        </p:anim>
                                      </p:childTnLst>
                                    </p:cTn>
                                  </p:par>
                                  <p:par>
                                    <p:cTn id="73" presetID="2" presetClass="entr" presetSubtype="3" fill="hold" nodeType="withEffect">
                                      <p:stCondLst>
                                        <p:cond delay="500"/>
                                      </p:stCondLst>
                                      <p:childTnLst>
                                        <p:set>
                                          <p:cBhvr>
                                            <p:cTn id="74" dur="1" fill="hold">
                                              <p:stCondLst>
                                                <p:cond delay="0"/>
                                              </p:stCondLst>
                                            </p:cTn>
                                            <p:tgtEl>
                                              <p:spTgt spid="316"/>
                                            </p:tgtEl>
                                            <p:attrNameLst>
                                              <p:attrName>style.visibility</p:attrName>
                                            </p:attrNameLst>
                                          </p:cBhvr>
                                          <p:to>
                                            <p:strVal val="visible"/>
                                          </p:to>
                                        </p:set>
                                        <p:anim calcmode="lin" valueType="num">
                                          <p:cBhvr additive="base">
                                            <p:cTn id="75" dur="500" fill="hold"/>
                                            <p:tgtEl>
                                              <p:spTgt spid="316"/>
                                            </p:tgtEl>
                                            <p:attrNameLst>
                                              <p:attrName>ppt_x</p:attrName>
                                            </p:attrNameLst>
                                          </p:cBhvr>
                                          <p:tavLst>
                                            <p:tav tm="0">
                                              <p:val>
                                                <p:strVal val="1+#ppt_w/2"/>
                                              </p:val>
                                            </p:tav>
                                            <p:tav tm="100000">
                                              <p:val>
                                                <p:strVal val="#ppt_x"/>
                                              </p:val>
                                            </p:tav>
                                          </p:tavLst>
                                        </p:anim>
                                        <p:anim calcmode="lin" valueType="num">
                                          <p:cBhvr additive="base">
                                            <p:cTn id="76" dur="500" fill="hold"/>
                                            <p:tgtEl>
                                              <p:spTgt spid="3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307" grpId="0"/>
          <p:bldP spid="308" grpId="0"/>
          <p:bldP spid="309" grpId="0"/>
          <p:bldP spid="310" grpId="0"/>
          <p:bldP spid="311" grpId="0"/>
          <p:bldP spid="312" grpId="0"/>
          <p:bldP spid="313" grpId="0"/>
          <p:bldP spid="314" grpId="0"/>
          <p:bldP spid="321" grpId="0" animBg="1"/>
          <p:bldP spid="324" grpId="0"/>
          <p:bldP spid="325" grpId="0"/>
          <p:bldP spid="326" grpId="0"/>
          <p:bldP spid="32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6" presetClass="entr" presetSubtype="0" fill="hold" grpId="0" nodeType="afterEffect">
                                      <p:stCondLst>
                                        <p:cond delay="0"/>
                                      </p:stCondLst>
                                      <p:iterate type="lt">
                                        <p:tmPct val="10000"/>
                                      </p:iterate>
                                      <p:childTnLst>
                                        <p:set>
                                          <p:cBhvr>
                                            <p:cTn id="6" dur="1" fill="hold">
                                              <p:stCondLst>
                                                <p:cond delay="0"/>
                                              </p:stCondLst>
                                            </p:cTn>
                                            <p:tgtEl>
                                              <p:spTgt spid="78"/>
                                            </p:tgtEl>
                                            <p:attrNameLst>
                                              <p:attrName>style.visibility</p:attrName>
                                            </p:attrNameLst>
                                          </p:cBhvr>
                                          <p:to>
                                            <p:strVal val="visible"/>
                                          </p:to>
                                        </p:set>
                                        <p:anim by="(-#ppt_w*2)" calcmode="lin" valueType="num">
                                          <p:cBhvr rctx="PPT">
                                            <p:cTn id="7" dur="500" autoRev="1" fill="hold">
                                              <p:stCondLst>
                                                <p:cond delay="0"/>
                                              </p:stCondLst>
                                            </p:cTn>
                                            <p:tgtEl>
                                              <p:spTgt spid="78"/>
                                            </p:tgtEl>
                                            <p:attrNameLst>
                                              <p:attrName>ppt_w</p:attrName>
                                            </p:attrNameLst>
                                          </p:cBhvr>
                                        </p:anim>
                                        <p:anim by="(#ppt_w*0.50)" calcmode="lin" valueType="num">
                                          <p:cBhvr>
                                            <p:cTn id="8" dur="500" decel="50000" autoRev="1" fill="hold">
                                              <p:stCondLst>
                                                <p:cond delay="0"/>
                                              </p:stCondLst>
                                            </p:cTn>
                                            <p:tgtEl>
                                              <p:spTgt spid="78"/>
                                            </p:tgtEl>
                                            <p:attrNameLst>
                                              <p:attrName>ppt_x</p:attrName>
                                            </p:attrNameLst>
                                          </p:cBhvr>
                                        </p:anim>
                                        <p:anim from="(-#ppt_h/2)" to="(#ppt_y)" calcmode="lin" valueType="num">
                                          <p:cBhvr>
                                            <p:cTn id="9" dur="1000" fill="hold">
                                              <p:stCondLst>
                                                <p:cond delay="0"/>
                                              </p:stCondLst>
                                            </p:cTn>
                                            <p:tgtEl>
                                              <p:spTgt spid="78"/>
                                            </p:tgtEl>
                                            <p:attrNameLst>
                                              <p:attrName>ppt_y</p:attrName>
                                            </p:attrNameLst>
                                          </p:cBhvr>
                                        </p:anim>
                                        <p:animRot by="21600000">
                                          <p:cBhvr>
                                            <p:cTn id="10" dur="1000" fill="hold">
                                              <p:stCondLst>
                                                <p:cond delay="0"/>
                                              </p:stCondLst>
                                            </p:cTn>
                                            <p:tgtEl>
                                              <p:spTgt spid="78"/>
                                            </p:tgtEl>
                                            <p:attrNameLst>
                                              <p:attrName>r</p:attrName>
                                            </p:attrNameLst>
                                          </p:cBhvr>
                                        </p:animRot>
                                      </p:childTnLst>
                                    </p:cTn>
                                  </p:par>
                                  <p:par>
                                    <p:cTn id="11" presetID="14" presetClass="entr" presetSubtype="10" fill="hold" grpId="0" nodeType="withEffect">
                                      <p:stCondLst>
                                        <p:cond delay="0"/>
                                      </p:stCondLst>
                                      <p:childTnLst>
                                        <p:set>
                                          <p:cBhvr>
                                            <p:cTn id="12" dur="1" fill="hold">
                                              <p:stCondLst>
                                                <p:cond delay="0"/>
                                              </p:stCondLst>
                                            </p:cTn>
                                            <p:tgtEl>
                                              <p:spTgt spid="321"/>
                                            </p:tgtEl>
                                            <p:attrNameLst>
                                              <p:attrName>style.visibility</p:attrName>
                                            </p:attrNameLst>
                                          </p:cBhvr>
                                          <p:to>
                                            <p:strVal val="visible"/>
                                          </p:to>
                                        </p:set>
                                        <p:animEffect transition="in" filter="randombar(horizontal)">
                                          <p:cBhvr>
                                            <p:cTn id="13" dur="1000"/>
                                            <p:tgtEl>
                                              <p:spTgt spid="321"/>
                                            </p:tgtEl>
                                          </p:cBhvr>
                                        </p:animEffect>
                                      </p:childTnLst>
                                    </p:cTn>
                                  </p:par>
                                </p:childTnLst>
                              </p:cTn>
                            </p:par>
                            <p:par>
                              <p:cTn id="14" fill="hold">
                                <p:stCondLst>
                                  <p:cond delay="1700"/>
                                </p:stCondLst>
                                <p:childTnLst>
                                  <p:par>
                                    <p:cTn id="15" presetID="53" presetClass="entr" presetSubtype="16" fill="hold" grpId="0" nodeType="afterEffect">
                                      <p:stCondLst>
                                        <p:cond delay="0"/>
                                      </p:stCondLst>
                                      <p:childTnLst>
                                        <p:set>
                                          <p:cBhvr>
                                            <p:cTn id="16" dur="1" fill="hold">
                                              <p:stCondLst>
                                                <p:cond delay="0"/>
                                              </p:stCondLst>
                                            </p:cTn>
                                            <p:tgtEl>
                                              <p:spTgt spid="324"/>
                                            </p:tgtEl>
                                            <p:attrNameLst>
                                              <p:attrName>style.visibility</p:attrName>
                                            </p:attrNameLst>
                                          </p:cBhvr>
                                          <p:to>
                                            <p:strVal val="visible"/>
                                          </p:to>
                                        </p:set>
                                        <p:anim calcmode="lin" valueType="num">
                                          <p:cBhvr>
                                            <p:cTn id="17" dur="500" fill="hold"/>
                                            <p:tgtEl>
                                              <p:spTgt spid="324"/>
                                            </p:tgtEl>
                                            <p:attrNameLst>
                                              <p:attrName>ppt_w</p:attrName>
                                            </p:attrNameLst>
                                          </p:cBhvr>
                                          <p:tavLst>
                                            <p:tav tm="0">
                                              <p:val>
                                                <p:fltVal val="0"/>
                                              </p:val>
                                            </p:tav>
                                            <p:tav tm="100000">
                                              <p:val>
                                                <p:strVal val="#ppt_w"/>
                                              </p:val>
                                            </p:tav>
                                          </p:tavLst>
                                        </p:anim>
                                        <p:anim calcmode="lin" valueType="num">
                                          <p:cBhvr>
                                            <p:cTn id="18" dur="500" fill="hold"/>
                                            <p:tgtEl>
                                              <p:spTgt spid="324"/>
                                            </p:tgtEl>
                                            <p:attrNameLst>
                                              <p:attrName>ppt_h</p:attrName>
                                            </p:attrNameLst>
                                          </p:cBhvr>
                                          <p:tavLst>
                                            <p:tav tm="0">
                                              <p:val>
                                                <p:fltVal val="0"/>
                                              </p:val>
                                            </p:tav>
                                            <p:tav tm="100000">
                                              <p:val>
                                                <p:strVal val="#ppt_h"/>
                                              </p:val>
                                            </p:tav>
                                          </p:tavLst>
                                        </p:anim>
                                        <p:animEffect transition="in" filter="fade">
                                          <p:cBhvr>
                                            <p:cTn id="19" dur="500"/>
                                            <p:tgtEl>
                                              <p:spTgt spid="324"/>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325"/>
                                            </p:tgtEl>
                                            <p:attrNameLst>
                                              <p:attrName>style.visibility</p:attrName>
                                            </p:attrNameLst>
                                          </p:cBhvr>
                                          <p:to>
                                            <p:strVal val="visible"/>
                                          </p:to>
                                        </p:set>
                                        <p:anim calcmode="lin" valueType="num">
                                          <p:cBhvr>
                                            <p:cTn id="22" dur="500" fill="hold"/>
                                            <p:tgtEl>
                                              <p:spTgt spid="325"/>
                                            </p:tgtEl>
                                            <p:attrNameLst>
                                              <p:attrName>ppt_w</p:attrName>
                                            </p:attrNameLst>
                                          </p:cBhvr>
                                          <p:tavLst>
                                            <p:tav tm="0">
                                              <p:val>
                                                <p:fltVal val="0"/>
                                              </p:val>
                                            </p:tav>
                                            <p:tav tm="100000">
                                              <p:val>
                                                <p:strVal val="#ppt_w"/>
                                              </p:val>
                                            </p:tav>
                                          </p:tavLst>
                                        </p:anim>
                                        <p:anim calcmode="lin" valueType="num">
                                          <p:cBhvr>
                                            <p:cTn id="23" dur="500" fill="hold"/>
                                            <p:tgtEl>
                                              <p:spTgt spid="325"/>
                                            </p:tgtEl>
                                            <p:attrNameLst>
                                              <p:attrName>ppt_h</p:attrName>
                                            </p:attrNameLst>
                                          </p:cBhvr>
                                          <p:tavLst>
                                            <p:tav tm="0">
                                              <p:val>
                                                <p:fltVal val="0"/>
                                              </p:val>
                                            </p:tav>
                                            <p:tav tm="100000">
                                              <p:val>
                                                <p:strVal val="#ppt_h"/>
                                              </p:val>
                                            </p:tav>
                                          </p:tavLst>
                                        </p:anim>
                                        <p:animEffect transition="in" filter="fade">
                                          <p:cBhvr>
                                            <p:cTn id="24" dur="500"/>
                                            <p:tgtEl>
                                              <p:spTgt spid="325"/>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26"/>
                                            </p:tgtEl>
                                            <p:attrNameLst>
                                              <p:attrName>style.visibility</p:attrName>
                                            </p:attrNameLst>
                                          </p:cBhvr>
                                          <p:to>
                                            <p:strVal val="visible"/>
                                          </p:to>
                                        </p:set>
                                        <p:anim calcmode="lin" valueType="num">
                                          <p:cBhvr>
                                            <p:cTn id="27" dur="500" fill="hold"/>
                                            <p:tgtEl>
                                              <p:spTgt spid="326"/>
                                            </p:tgtEl>
                                            <p:attrNameLst>
                                              <p:attrName>ppt_w</p:attrName>
                                            </p:attrNameLst>
                                          </p:cBhvr>
                                          <p:tavLst>
                                            <p:tav tm="0">
                                              <p:val>
                                                <p:fltVal val="0"/>
                                              </p:val>
                                            </p:tav>
                                            <p:tav tm="100000">
                                              <p:val>
                                                <p:strVal val="#ppt_w"/>
                                              </p:val>
                                            </p:tav>
                                          </p:tavLst>
                                        </p:anim>
                                        <p:anim calcmode="lin" valueType="num">
                                          <p:cBhvr>
                                            <p:cTn id="28" dur="500" fill="hold"/>
                                            <p:tgtEl>
                                              <p:spTgt spid="326"/>
                                            </p:tgtEl>
                                            <p:attrNameLst>
                                              <p:attrName>ppt_h</p:attrName>
                                            </p:attrNameLst>
                                          </p:cBhvr>
                                          <p:tavLst>
                                            <p:tav tm="0">
                                              <p:val>
                                                <p:fltVal val="0"/>
                                              </p:val>
                                            </p:tav>
                                            <p:tav tm="100000">
                                              <p:val>
                                                <p:strVal val="#ppt_h"/>
                                              </p:val>
                                            </p:tav>
                                          </p:tavLst>
                                        </p:anim>
                                        <p:animEffect transition="in" filter="fade">
                                          <p:cBhvr>
                                            <p:cTn id="29" dur="500"/>
                                            <p:tgtEl>
                                              <p:spTgt spid="326"/>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327"/>
                                            </p:tgtEl>
                                            <p:attrNameLst>
                                              <p:attrName>style.visibility</p:attrName>
                                            </p:attrNameLst>
                                          </p:cBhvr>
                                          <p:to>
                                            <p:strVal val="visible"/>
                                          </p:to>
                                        </p:set>
                                        <p:anim calcmode="lin" valueType="num">
                                          <p:cBhvr>
                                            <p:cTn id="32" dur="500" fill="hold"/>
                                            <p:tgtEl>
                                              <p:spTgt spid="327"/>
                                            </p:tgtEl>
                                            <p:attrNameLst>
                                              <p:attrName>ppt_w</p:attrName>
                                            </p:attrNameLst>
                                          </p:cBhvr>
                                          <p:tavLst>
                                            <p:tav tm="0">
                                              <p:val>
                                                <p:fltVal val="0"/>
                                              </p:val>
                                            </p:tav>
                                            <p:tav tm="100000">
                                              <p:val>
                                                <p:strVal val="#ppt_w"/>
                                              </p:val>
                                            </p:tav>
                                          </p:tavLst>
                                        </p:anim>
                                        <p:anim calcmode="lin" valueType="num">
                                          <p:cBhvr>
                                            <p:cTn id="33" dur="500" fill="hold"/>
                                            <p:tgtEl>
                                              <p:spTgt spid="327"/>
                                            </p:tgtEl>
                                            <p:attrNameLst>
                                              <p:attrName>ppt_h</p:attrName>
                                            </p:attrNameLst>
                                          </p:cBhvr>
                                          <p:tavLst>
                                            <p:tav tm="0">
                                              <p:val>
                                                <p:fltVal val="0"/>
                                              </p:val>
                                            </p:tav>
                                            <p:tav tm="100000">
                                              <p:val>
                                                <p:strVal val="#ppt_h"/>
                                              </p:val>
                                            </p:tav>
                                          </p:tavLst>
                                        </p:anim>
                                        <p:animEffect transition="in" filter="fade">
                                          <p:cBhvr>
                                            <p:cTn id="34" dur="500"/>
                                            <p:tgtEl>
                                              <p:spTgt spid="327"/>
                                            </p:tgtEl>
                                          </p:cBhvr>
                                        </p:animEffect>
                                      </p:childTnLst>
                                    </p:cTn>
                                  </p:par>
                                </p:childTnLst>
                              </p:cTn>
                            </p:par>
                            <p:par>
                              <p:cTn id="35" fill="hold">
                                <p:stCondLst>
                                  <p:cond delay="2200"/>
                                </p:stCondLst>
                                <p:childTnLst>
                                  <p:par>
                                    <p:cTn id="36" presetID="10" presetClass="entr" presetSubtype="0" fill="hold" grpId="0" nodeType="afterEffect">
                                      <p:stCondLst>
                                        <p:cond delay="0"/>
                                      </p:stCondLst>
                                      <p:childTnLst>
                                        <p:set>
                                          <p:cBhvr>
                                            <p:cTn id="37" dur="1" fill="hold">
                                              <p:stCondLst>
                                                <p:cond delay="0"/>
                                              </p:stCondLst>
                                            </p:cTn>
                                            <p:tgtEl>
                                              <p:spTgt spid="308"/>
                                            </p:tgtEl>
                                            <p:attrNameLst>
                                              <p:attrName>style.visibility</p:attrName>
                                            </p:attrNameLst>
                                          </p:cBhvr>
                                          <p:to>
                                            <p:strVal val="visible"/>
                                          </p:to>
                                        </p:set>
                                        <p:animEffect transition="in" filter="fade">
                                          <p:cBhvr>
                                            <p:cTn id="38" dur="500"/>
                                            <p:tgtEl>
                                              <p:spTgt spid="308"/>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310"/>
                                            </p:tgtEl>
                                            <p:attrNameLst>
                                              <p:attrName>style.visibility</p:attrName>
                                            </p:attrNameLst>
                                          </p:cBhvr>
                                          <p:to>
                                            <p:strVal val="visible"/>
                                          </p:to>
                                        </p:set>
                                        <p:animEffect transition="in" filter="fade">
                                          <p:cBhvr>
                                            <p:cTn id="41" dur="500"/>
                                            <p:tgtEl>
                                              <p:spTgt spid="310"/>
                                            </p:tgtEl>
                                          </p:cBhvr>
                                        </p:animEffect>
                                      </p:childTnLst>
                                    </p:cTn>
                                  </p:par>
                                  <p:par>
                                    <p:cTn id="42" presetID="10" presetClass="entr" presetSubtype="0" fill="hold" grpId="0" nodeType="withEffect">
                                      <p:stCondLst>
                                        <p:cond delay="0"/>
                                      </p:stCondLst>
                                      <p:childTnLst>
                                        <p:set>
                                          <p:cBhvr>
                                            <p:cTn id="43" dur="1" fill="hold">
                                              <p:stCondLst>
                                                <p:cond delay="0"/>
                                              </p:stCondLst>
                                            </p:cTn>
                                            <p:tgtEl>
                                              <p:spTgt spid="312"/>
                                            </p:tgtEl>
                                            <p:attrNameLst>
                                              <p:attrName>style.visibility</p:attrName>
                                            </p:attrNameLst>
                                          </p:cBhvr>
                                          <p:to>
                                            <p:strVal val="visible"/>
                                          </p:to>
                                        </p:set>
                                        <p:animEffect transition="in" filter="fade">
                                          <p:cBhvr>
                                            <p:cTn id="44" dur="500"/>
                                            <p:tgtEl>
                                              <p:spTgt spid="312"/>
                                            </p:tgtEl>
                                          </p:cBhvr>
                                        </p:animEffect>
                                      </p:childTnLst>
                                    </p:cTn>
                                  </p:par>
                                  <p:par>
                                    <p:cTn id="45" presetID="10" presetClass="entr" presetSubtype="0" fill="hold" grpId="0" nodeType="withEffect">
                                      <p:stCondLst>
                                        <p:cond delay="0"/>
                                      </p:stCondLst>
                                      <p:childTnLst>
                                        <p:set>
                                          <p:cBhvr>
                                            <p:cTn id="46" dur="1" fill="hold">
                                              <p:stCondLst>
                                                <p:cond delay="0"/>
                                              </p:stCondLst>
                                            </p:cTn>
                                            <p:tgtEl>
                                              <p:spTgt spid="314"/>
                                            </p:tgtEl>
                                            <p:attrNameLst>
                                              <p:attrName>style.visibility</p:attrName>
                                            </p:attrNameLst>
                                          </p:cBhvr>
                                          <p:to>
                                            <p:strVal val="visible"/>
                                          </p:to>
                                        </p:set>
                                        <p:animEffect transition="in" filter="fade">
                                          <p:cBhvr>
                                            <p:cTn id="47" dur="500"/>
                                            <p:tgtEl>
                                              <p:spTgt spid="314"/>
                                            </p:tgtEl>
                                          </p:cBhvr>
                                        </p:animEffect>
                                      </p:childTnLst>
                                    </p:cTn>
                                  </p:par>
                                </p:childTnLst>
                              </p:cTn>
                            </p:par>
                            <p:par>
                              <p:cTn id="48" fill="hold">
                                <p:stCondLst>
                                  <p:cond delay="2700"/>
                                </p:stCondLst>
                                <p:childTnLst>
                                  <p:par>
                                    <p:cTn id="49" presetID="2" presetClass="entr" presetSubtype="2" accel="38000" fill="hold" grpId="0" nodeType="afterEffect">
                                      <p:stCondLst>
                                        <p:cond delay="0"/>
                                      </p:stCondLst>
                                      <p:childTnLst>
                                        <p:set>
                                          <p:cBhvr>
                                            <p:cTn id="50" dur="1" fill="hold">
                                              <p:stCondLst>
                                                <p:cond delay="0"/>
                                              </p:stCondLst>
                                            </p:cTn>
                                            <p:tgtEl>
                                              <p:spTgt spid="307"/>
                                            </p:tgtEl>
                                            <p:attrNameLst>
                                              <p:attrName>style.visibility</p:attrName>
                                            </p:attrNameLst>
                                          </p:cBhvr>
                                          <p:to>
                                            <p:strVal val="visible"/>
                                          </p:to>
                                        </p:set>
                                        <p:anim calcmode="lin" valueType="num">
                                          <p:cBhvr additive="base">
                                            <p:cTn id="51" dur="750" fill="hold"/>
                                            <p:tgtEl>
                                              <p:spTgt spid="307"/>
                                            </p:tgtEl>
                                            <p:attrNameLst>
                                              <p:attrName>ppt_x</p:attrName>
                                            </p:attrNameLst>
                                          </p:cBhvr>
                                          <p:tavLst>
                                            <p:tav tm="0">
                                              <p:val>
                                                <p:strVal val="1+#ppt_w/2"/>
                                              </p:val>
                                            </p:tav>
                                            <p:tav tm="100000">
                                              <p:val>
                                                <p:strVal val="#ppt_x"/>
                                              </p:val>
                                            </p:tav>
                                          </p:tavLst>
                                        </p:anim>
                                        <p:anim calcmode="lin" valueType="num">
                                          <p:cBhvr additive="base">
                                            <p:cTn id="52" dur="750" fill="hold"/>
                                            <p:tgtEl>
                                              <p:spTgt spid="307"/>
                                            </p:tgtEl>
                                            <p:attrNameLst>
                                              <p:attrName>ppt_y</p:attrName>
                                            </p:attrNameLst>
                                          </p:cBhvr>
                                          <p:tavLst>
                                            <p:tav tm="0">
                                              <p:val>
                                                <p:strVal val="#ppt_y"/>
                                              </p:val>
                                            </p:tav>
                                            <p:tav tm="100000">
                                              <p:val>
                                                <p:strVal val="#ppt_y"/>
                                              </p:val>
                                            </p:tav>
                                          </p:tavLst>
                                        </p:anim>
                                      </p:childTnLst>
                                    </p:cTn>
                                  </p:par>
                                  <p:par>
                                    <p:cTn id="53" presetID="2" presetClass="entr" presetSubtype="2" accel="38000" fill="hold" grpId="0" nodeType="withEffect">
                                      <p:stCondLst>
                                        <p:cond delay="0"/>
                                      </p:stCondLst>
                                      <p:childTnLst>
                                        <p:set>
                                          <p:cBhvr>
                                            <p:cTn id="54" dur="1" fill="hold">
                                              <p:stCondLst>
                                                <p:cond delay="0"/>
                                              </p:stCondLst>
                                            </p:cTn>
                                            <p:tgtEl>
                                              <p:spTgt spid="309"/>
                                            </p:tgtEl>
                                            <p:attrNameLst>
                                              <p:attrName>style.visibility</p:attrName>
                                            </p:attrNameLst>
                                          </p:cBhvr>
                                          <p:to>
                                            <p:strVal val="visible"/>
                                          </p:to>
                                        </p:set>
                                        <p:anim calcmode="lin" valueType="num">
                                          <p:cBhvr additive="base">
                                            <p:cTn id="55" dur="750" fill="hold"/>
                                            <p:tgtEl>
                                              <p:spTgt spid="309"/>
                                            </p:tgtEl>
                                            <p:attrNameLst>
                                              <p:attrName>ppt_x</p:attrName>
                                            </p:attrNameLst>
                                          </p:cBhvr>
                                          <p:tavLst>
                                            <p:tav tm="0">
                                              <p:val>
                                                <p:strVal val="1+#ppt_w/2"/>
                                              </p:val>
                                            </p:tav>
                                            <p:tav tm="100000">
                                              <p:val>
                                                <p:strVal val="#ppt_x"/>
                                              </p:val>
                                            </p:tav>
                                          </p:tavLst>
                                        </p:anim>
                                        <p:anim calcmode="lin" valueType="num">
                                          <p:cBhvr additive="base">
                                            <p:cTn id="56" dur="750" fill="hold"/>
                                            <p:tgtEl>
                                              <p:spTgt spid="309"/>
                                            </p:tgtEl>
                                            <p:attrNameLst>
                                              <p:attrName>ppt_y</p:attrName>
                                            </p:attrNameLst>
                                          </p:cBhvr>
                                          <p:tavLst>
                                            <p:tav tm="0">
                                              <p:val>
                                                <p:strVal val="#ppt_y"/>
                                              </p:val>
                                            </p:tav>
                                            <p:tav tm="100000">
                                              <p:val>
                                                <p:strVal val="#ppt_y"/>
                                              </p:val>
                                            </p:tav>
                                          </p:tavLst>
                                        </p:anim>
                                      </p:childTnLst>
                                    </p:cTn>
                                  </p:par>
                                  <p:par>
                                    <p:cTn id="57" presetID="2" presetClass="entr" presetSubtype="2" accel="38000" fill="hold" grpId="0" nodeType="withEffect">
                                      <p:stCondLst>
                                        <p:cond delay="0"/>
                                      </p:stCondLst>
                                      <p:childTnLst>
                                        <p:set>
                                          <p:cBhvr>
                                            <p:cTn id="58" dur="1" fill="hold">
                                              <p:stCondLst>
                                                <p:cond delay="0"/>
                                              </p:stCondLst>
                                            </p:cTn>
                                            <p:tgtEl>
                                              <p:spTgt spid="311"/>
                                            </p:tgtEl>
                                            <p:attrNameLst>
                                              <p:attrName>style.visibility</p:attrName>
                                            </p:attrNameLst>
                                          </p:cBhvr>
                                          <p:to>
                                            <p:strVal val="visible"/>
                                          </p:to>
                                        </p:set>
                                        <p:anim calcmode="lin" valueType="num">
                                          <p:cBhvr additive="base">
                                            <p:cTn id="59" dur="750" fill="hold"/>
                                            <p:tgtEl>
                                              <p:spTgt spid="311"/>
                                            </p:tgtEl>
                                            <p:attrNameLst>
                                              <p:attrName>ppt_x</p:attrName>
                                            </p:attrNameLst>
                                          </p:cBhvr>
                                          <p:tavLst>
                                            <p:tav tm="0">
                                              <p:val>
                                                <p:strVal val="1+#ppt_w/2"/>
                                              </p:val>
                                            </p:tav>
                                            <p:tav tm="100000">
                                              <p:val>
                                                <p:strVal val="#ppt_x"/>
                                              </p:val>
                                            </p:tav>
                                          </p:tavLst>
                                        </p:anim>
                                        <p:anim calcmode="lin" valueType="num">
                                          <p:cBhvr additive="base">
                                            <p:cTn id="60" dur="750" fill="hold"/>
                                            <p:tgtEl>
                                              <p:spTgt spid="311"/>
                                            </p:tgtEl>
                                            <p:attrNameLst>
                                              <p:attrName>ppt_y</p:attrName>
                                            </p:attrNameLst>
                                          </p:cBhvr>
                                          <p:tavLst>
                                            <p:tav tm="0">
                                              <p:val>
                                                <p:strVal val="#ppt_y"/>
                                              </p:val>
                                            </p:tav>
                                            <p:tav tm="100000">
                                              <p:val>
                                                <p:strVal val="#ppt_y"/>
                                              </p:val>
                                            </p:tav>
                                          </p:tavLst>
                                        </p:anim>
                                      </p:childTnLst>
                                    </p:cTn>
                                  </p:par>
                                  <p:par>
                                    <p:cTn id="61" presetID="2" presetClass="entr" presetSubtype="2" accel="38000" fill="hold" grpId="0" nodeType="withEffect">
                                      <p:stCondLst>
                                        <p:cond delay="0"/>
                                      </p:stCondLst>
                                      <p:childTnLst>
                                        <p:set>
                                          <p:cBhvr>
                                            <p:cTn id="62" dur="1" fill="hold">
                                              <p:stCondLst>
                                                <p:cond delay="0"/>
                                              </p:stCondLst>
                                            </p:cTn>
                                            <p:tgtEl>
                                              <p:spTgt spid="313"/>
                                            </p:tgtEl>
                                            <p:attrNameLst>
                                              <p:attrName>style.visibility</p:attrName>
                                            </p:attrNameLst>
                                          </p:cBhvr>
                                          <p:to>
                                            <p:strVal val="visible"/>
                                          </p:to>
                                        </p:set>
                                        <p:anim calcmode="lin" valueType="num">
                                          <p:cBhvr additive="base">
                                            <p:cTn id="63" dur="750" fill="hold"/>
                                            <p:tgtEl>
                                              <p:spTgt spid="313"/>
                                            </p:tgtEl>
                                            <p:attrNameLst>
                                              <p:attrName>ppt_x</p:attrName>
                                            </p:attrNameLst>
                                          </p:cBhvr>
                                          <p:tavLst>
                                            <p:tav tm="0">
                                              <p:val>
                                                <p:strVal val="1+#ppt_w/2"/>
                                              </p:val>
                                            </p:tav>
                                            <p:tav tm="100000">
                                              <p:val>
                                                <p:strVal val="#ppt_x"/>
                                              </p:val>
                                            </p:tav>
                                          </p:tavLst>
                                        </p:anim>
                                        <p:anim calcmode="lin" valueType="num">
                                          <p:cBhvr additive="base">
                                            <p:cTn id="64" dur="750" fill="hold"/>
                                            <p:tgtEl>
                                              <p:spTgt spid="313"/>
                                            </p:tgtEl>
                                            <p:attrNameLst>
                                              <p:attrName>ppt_y</p:attrName>
                                            </p:attrNameLst>
                                          </p:cBhvr>
                                          <p:tavLst>
                                            <p:tav tm="0">
                                              <p:val>
                                                <p:strVal val="#ppt_y"/>
                                              </p:val>
                                            </p:tav>
                                            <p:tav tm="100000">
                                              <p:val>
                                                <p:strVal val="#ppt_y"/>
                                              </p:val>
                                            </p:tav>
                                          </p:tavLst>
                                        </p:anim>
                                      </p:childTnLst>
                                    </p:cTn>
                                  </p:par>
                                  <p:par>
                                    <p:cTn id="65" presetID="2" presetClass="entr" presetSubtype="3" fill="hold" nodeType="withEffect">
                                      <p:stCondLst>
                                        <p:cond delay="0"/>
                                      </p:stCondLst>
                                      <p:childTnLst>
                                        <p:set>
                                          <p:cBhvr>
                                            <p:cTn id="66" dur="1" fill="hold">
                                              <p:stCondLst>
                                                <p:cond delay="0"/>
                                              </p:stCondLst>
                                            </p:cTn>
                                            <p:tgtEl>
                                              <p:spTgt spid="315"/>
                                            </p:tgtEl>
                                            <p:attrNameLst>
                                              <p:attrName>style.visibility</p:attrName>
                                            </p:attrNameLst>
                                          </p:cBhvr>
                                          <p:to>
                                            <p:strVal val="visible"/>
                                          </p:to>
                                        </p:set>
                                        <p:anim calcmode="lin" valueType="num">
                                          <p:cBhvr additive="base">
                                            <p:cTn id="67" dur="500" fill="hold"/>
                                            <p:tgtEl>
                                              <p:spTgt spid="315"/>
                                            </p:tgtEl>
                                            <p:attrNameLst>
                                              <p:attrName>ppt_x</p:attrName>
                                            </p:attrNameLst>
                                          </p:cBhvr>
                                          <p:tavLst>
                                            <p:tav tm="0">
                                              <p:val>
                                                <p:strVal val="1+#ppt_w/2"/>
                                              </p:val>
                                            </p:tav>
                                            <p:tav tm="100000">
                                              <p:val>
                                                <p:strVal val="#ppt_x"/>
                                              </p:val>
                                            </p:tav>
                                          </p:tavLst>
                                        </p:anim>
                                        <p:anim calcmode="lin" valueType="num">
                                          <p:cBhvr additive="base">
                                            <p:cTn id="68" dur="500" fill="hold"/>
                                            <p:tgtEl>
                                              <p:spTgt spid="315"/>
                                            </p:tgtEl>
                                            <p:attrNameLst>
                                              <p:attrName>ppt_y</p:attrName>
                                            </p:attrNameLst>
                                          </p:cBhvr>
                                          <p:tavLst>
                                            <p:tav tm="0">
                                              <p:val>
                                                <p:strVal val="0-#ppt_h/2"/>
                                              </p:val>
                                            </p:tav>
                                            <p:tav tm="100000">
                                              <p:val>
                                                <p:strVal val="#ppt_y"/>
                                              </p:val>
                                            </p:tav>
                                          </p:tavLst>
                                        </p:anim>
                                      </p:childTnLst>
                                    </p:cTn>
                                  </p:par>
                                  <p:par>
                                    <p:cTn id="69" presetID="2" presetClass="entr" presetSubtype="3" fill="hold" nodeType="withEffect">
                                      <p:stCondLst>
                                        <p:cond delay="250"/>
                                      </p:stCondLst>
                                      <p:childTnLst>
                                        <p:set>
                                          <p:cBhvr>
                                            <p:cTn id="70" dur="1" fill="hold">
                                              <p:stCondLst>
                                                <p:cond delay="0"/>
                                              </p:stCondLst>
                                            </p:cTn>
                                            <p:tgtEl>
                                              <p:spTgt spid="319"/>
                                            </p:tgtEl>
                                            <p:attrNameLst>
                                              <p:attrName>style.visibility</p:attrName>
                                            </p:attrNameLst>
                                          </p:cBhvr>
                                          <p:to>
                                            <p:strVal val="visible"/>
                                          </p:to>
                                        </p:set>
                                        <p:anim calcmode="lin" valueType="num">
                                          <p:cBhvr additive="base">
                                            <p:cTn id="71" dur="500" fill="hold"/>
                                            <p:tgtEl>
                                              <p:spTgt spid="319"/>
                                            </p:tgtEl>
                                            <p:attrNameLst>
                                              <p:attrName>ppt_x</p:attrName>
                                            </p:attrNameLst>
                                          </p:cBhvr>
                                          <p:tavLst>
                                            <p:tav tm="0">
                                              <p:val>
                                                <p:strVal val="1+#ppt_w/2"/>
                                              </p:val>
                                            </p:tav>
                                            <p:tav tm="100000">
                                              <p:val>
                                                <p:strVal val="#ppt_x"/>
                                              </p:val>
                                            </p:tav>
                                          </p:tavLst>
                                        </p:anim>
                                        <p:anim calcmode="lin" valueType="num">
                                          <p:cBhvr additive="base">
                                            <p:cTn id="72" dur="500" fill="hold"/>
                                            <p:tgtEl>
                                              <p:spTgt spid="319"/>
                                            </p:tgtEl>
                                            <p:attrNameLst>
                                              <p:attrName>ppt_y</p:attrName>
                                            </p:attrNameLst>
                                          </p:cBhvr>
                                          <p:tavLst>
                                            <p:tav tm="0">
                                              <p:val>
                                                <p:strVal val="0-#ppt_h/2"/>
                                              </p:val>
                                            </p:tav>
                                            <p:tav tm="100000">
                                              <p:val>
                                                <p:strVal val="#ppt_y"/>
                                              </p:val>
                                            </p:tav>
                                          </p:tavLst>
                                        </p:anim>
                                      </p:childTnLst>
                                    </p:cTn>
                                  </p:par>
                                  <p:par>
                                    <p:cTn id="73" presetID="2" presetClass="entr" presetSubtype="3" fill="hold" nodeType="withEffect">
                                      <p:stCondLst>
                                        <p:cond delay="500"/>
                                      </p:stCondLst>
                                      <p:childTnLst>
                                        <p:set>
                                          <p:cBhvr>
                                            <p:cTn id="74" dur="1" fill="hold">
                                              <p:stCondLst>
                                                <p:cond delay="0"/>
                                              </p:stCondLst>
                                            </p:cTn>
                                            <p:tgtEl>
                                              <p:spTgt spid="316"/>
                                            </p:tgtEl>
                                            <p:attrNameLst>
                                              <p:attrName>style.visibility</p:attrName>
                                            </p:attrNameLst>
                                          </p:cBhvr>
                                          <p:to>
                                            <p:strVal val="visible"/>
                                          </p:to>
                                        </p:set>
                                        <p:anim calcmode="lin" valueType="num">
                                          <p:cBhvr additive="base">
                                            <p:cTn id="75" dur="500" fill="hold"/>
                                            <p:tgtEl>
                                              <p:spTgt spid="316"/>
                                            </p:tgtEl>
                                            <p:attrNameLst>
                                              <p:attrName>ppt_x</p:attrName>
                                            </p:attrNameLst>
                                          </p:cBhvr>
                                          <p:tavLst>
                                            <p:tav tm="0">
                                              <p:val>
                                                <p:strVal val="1+#ppt_w/2"/>
                                              </p:val>
                                            </p:tav>
                                            <p:tav tm="100000">
                                              <p:val>
                                                <p:strVal val="#ppt_x"/>
                                              </p:val>
                                            </p:tav>
                                          </p:tavLst>
                                        </p:anim>
                                        <p:anim calcmode="lin" valueType="num">
                                          <p:cBhvr additive="base">
                                            <p:cTn id="76" dur="500" fill="hold"/>
                                            <p:tgtEl>
                                              <p:spTgt spid="316"/>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307" grpId="0"/>
          <p:bldP spid="308" grpId="0"/>
          <p:bldP spid="309" grpId="0"/>
          <p:bldP spid="310" grpId="0"/>
          <p:bldP spid="311" grpId="0"/>
          <p:bldP spid="312" grpId="0"/>
          <p:bldP spid="313" grpId="0"/>
          <p:bldP spid="314" grpId="0"/>
          <p:bldP spid="321" grpId="0" animBg="1"/>
          <p:bldP spid="324" grpId="0"/>
          <p:bldP spid="325" grpId="0"/>
          <p:bldP spid="326" grpId="0"/>
          <p:bldP spid="327"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rgbClr val="C20F2A"/>
        </a:solidFill>
        <a:effectLst/>
      </p:bgPr>
    </p:bg>
    <p:spTree>
      <p:nvGrpSpPr>
        <p:cNvPr id="1" name=""/>
        <p:cNvGrpSpPr/>
        <p:nvPr/>
      </p:nvGrpSpPr>
      <p:grpSpPr>
        <a:xfrm>
          <a:off x="0" y="0"/>
          <a:ext cx="0" cy="0"/>
          <a:chOff x="0" y="0"/>
          <a:chExt cx="0" cy="0"/>
        </a:xfrm>
      </p:grpSpPr>
      <p:cxnSp>
        <p:nvCxnSpPr>
          <p:cNvPr id="17" name="直接连接符 16"/>
          <p:cNvCxnSpPr/>
          <p:nvPr/>
        </p:nvCxnSpPr>
        <p:spPr>
          <a:xfrm flipV="1">
            <a:off x="2962591" y="2815643"/>
            <a:ext cx="2591336" cy="123796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1819957" y="3442885"/>
            <a:ext cx="3333457" cy="159250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8076619" y="2680579"/>
            <a:ext cx="3333457" cy="1592502"/>
          </a:xfrm>
          <a:prstGeom prst="line">
            <a:avLst/>
          </a:prstGeom>
          <a:ln>
            <a:solidFill>
              <a:srgbClr val="569C00"/>
            </a:solidFill>
          </a:ln>
        </p:spPr>
        <p:style>
          <a:lnRef idx="1">
            <a:schemeClr val="accent1"/>
          </a:lnRef>
          <a:fillRef idx="0">
            <a:schemeClr val="accent1"/>
          </a:fillRef>
          <a:effectRef idx="0">
            <a:schemeClr val="accent1"/>
          </a:effectRef>
          <a:fontRef idx="minor">
            <a:schemeClr val="tx1"/>
          </a:fontRef>
        </p:style>
      </p:cxnSp>
      <p:sp>
        <p:nvSpPr>
          <p:cNvPr id="14" name="TextBox 64"/>
          <p:cNvSpPr>
            <a:spLocks noChangeArrowheads="1"/>
          </p:cNvSpPr>
          <p:nvPr/>
        </p:nvSpPr>
        <p:spPr bwMode="auto">
          <a:xfrm>
            <a:off x="5382044" y="2434392"/>
            <a:ext cx="4144325" cy="830997"/>
          </a:xfrm>
          <a:prstGeom prst="rect">
            <a:avLst/>
          </a:prstGeom>
          <a:noFill/>
          <a:ln w="9525">
            <a:noFill/>
            <a:miter lim="800000"/>
            <a:headEnd/>
            <a:tailEnd/>
          </a:ln>
        </p:spPr>
        <p:txBody>
          <a:bodyPr wrap="square" lIns="91440" tIns="45720" rIns="91440" bIns="45720">
            <a:spAutoFit/>
          </a:bodyPr>
          <a:lstStyle/>
          <a:p>
            <a:r>
              <a:rPr lang="en-US" altLang="zh-CN" sz="4800" b="1" dirty="0">
                <a:solidFill>
                  <a:schemeClr val="bg1"/>
                </a:solidFill>
                <a:latin typeface="Agency FB" panose="020B0503020202020204" pitchFamily="34" charset="0"/>
                <a:cs typeface="+mn-ea"/>
                <a:sym typeface="+mn-lt"/>
              </a:rPr>
              <a:t>YOUR TITLE HERE</a:t>
            </a:r>
            <a:endParaRPr lang="zh-CN" altLang="en-US" sz="4800" b="1" dirty="0">
              <a:solidFill>
                <a:schemeClr val="bg1"/>
              </a:solidFill>
              <a:latin typeface="Agency FB" panose="020B0503020202020204" pitchFamily="34" charset="0"/>
              <a:cs typeface="+mn-ea"/>
              <a:sym typeface="+mn-lt"/>
            </a:endParaRPr>
          </a:p>
        </p:txBody>
      </p:sp>
      <p:sp>
        <p:nvSpPr>
          <p:cNvPr id="19" name="文本框 56"/>
          <p:cNvSpPr txBox="1">
            <a:spLocks noChangeArrowheads="1"/>
          </p:cNvSpPr>
          <p:nvPr/>
        </p:nvSpPr>
        <p:spPr bwMode="auto">
          <a:xfrm>
            <a:off x="5382043" y="3190172"/>
            <a:ext cx="4695073" cy="827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100" dirty="0" err="1">
                <a:solidFill>
                  <a:schemeClr val="bg1"/>
                </a:solidFill>
              </a:rPr>
              <a:t>Lorem</a:t>
            </a:r>
            <a:r>
              <a:rPr lang="en-US" altLang="zh-CN" sz="1100" dirty="0">
                <a:solidFill>
                  <a:schemeClr val="bg1"/>
                </a:solidFill>
              </a:rPr>
              <a:t> </a:t>
            </a:r>
            <a:r>
              <a:rPr lang="en-US" altLang="zh-CN" sz="1100" dirty="0" err="1">
                <a:solidFill>
                  <a:schemeClr val="bg1"/>
                </a:solidFill>
              </a:rPr>
              <a:t>Ipsum</a:t>
            </a:r>
            <a:r>
              <a:rPr lang="en-US" altLang="zh-CN" sz="1100" dirty="0">
                <a:solidFill>
                  <a:schemeClr val="bg1"/>
                </a:solidFill>
              </a:rPr>
              <a:t> is simply dummy text of the printing and typesetting industry. </a:t>
            </a:r>
            <a:r>
              <a:rPr lang="en-US" altLang="zh-CN" sz="1100" dirty="0" err="1">
                <a:solidFill>
                  <a:schemeClr val="bg1"/>
                </a:solidFill>
              </a:rPr>
              <a:t>Lorem</a:t>
            </a:r>
            <a:r>
              <a:rPr lang="en-US" altLang="zh-CN" sz="1100" dirty="0">
                <a:solidFill>
                  <a:schemeClr val="bg1"/>
                </a:solidFill>
              </a:rPr>
              <a:t> </a:t>
            </a:r>
            <a:r>
              <a:rPr lang="en-US" altLang="zh-CN" sz="1100" dirty="0" err="1">
                <a:solidFill>
                  <a:schemeClr val="bg1"/>
                </a:solidFill>
              </a:rPr>
              <a:t>Ipsum</a:t>
            </a:r>
            <a:r>
              <a:rPr lang="en-US" altLang="zh-CN" sz="1100" dirty="0">
                <a:solidFill>
                  <a:schemeClr val="bg1"/>
                </a:solidFill>
              </a:rPr>
              <a:t> has been the industry's standard. </a:t>
            </a:r>
            <a:r>
              <a:rPr lang="en-US" altLang="zh-CN" sz="1100" dirty="0" err="1">
                <a:solidFill>
                  <a:schemeClr val="bg1"/>
                </a:solidFill>
              </a:rPr>
              <a:t>Lorem</a:t>
            </a:r>
            <a:r>
              <a:rPr lang="en-US" altLang="zh-CN" sz="1100" dirty="0">
                <a:solidFill>
                  <a:schemeClr val="bg1"/>
                </a:solidFill>
              </a:rPr>
              <a:t> </a:t>
            </a:r>
            <a:r>
              <a:rPr lang="en-US" altLang="zh-CN" sz="1100" dirty="0" err="1">
                <a:solidFill>
                  <a:schemeClr val="bg1"/>
                </a:solidFill>
              </a:rPr>
              <a:t>Ipsum</a:t>
            </a:r>
            <a:r>
              <a:rPr lang="en-US" altLang="zh-CN" sz="1100" dirty="0">
                <a:solidFill>
                  <a:schemeClr val="bg1"/>
                </a:solidFill>
              </a:rPr>
              <a:t> is simply dummy text of the printing and more.</a:t>
            </a:r>
          </a:p>
        </p:txBody>
      </p:sp>
      <p:sp>
        <p:nvSpPr>
          <p:cNvPr id="15" name="TextBox 64"/>
          <p:cNvSpPr>
            <a:spLocks noChangeArrowheads="1"/>
          </p:cNvSpPr>
          <p:nvPr/>
        </p:nvSpPr>
        <p:spPr bwMode="auto">
          <a:xfrm>
            <a:off x="2735498" y="2265081"/>
            <a:ext cx="2028255" cy="1579688"/>
          </a:xfrm>
          <a:prstGeom prst="rect">
            <a:avLst/>
          </a:prstGeom>
          <a:noFill/>
          <a:ln w="9525">
            <a:noFill/>
            <a:miter lim="800000"/>
            <a:headEnd/>
            <a:tailEnd/>
          </a:ln>
        </p:spPr>
        <p:txBody>
          <a:bodyPr wrap="square" lIns="91440" tIns="45720" rIns="91440" bIns="45720">
            <a:spAutoFit/>
          </a:bodyPr>
          <a:lstStyle/>
          <a:p>
            <a:pPr algn="ctr"/>
            <a:r>
              <a:rPr lang="en-US" altLang="zh-CN" sz="9600" dirty="0">
                <a:solidFill>
                  <a:schemeClr val="bg1"/>
                </a:solidFill>
                <a:latin typeface="Agency FB" panose="020B0503020202020204" pitchFamily="34" charset="0"/>
                <a:cs typeface="+mn-ea"/>
                <a:sym typeface="+mn-lt"/>
              </a:rPr>
              <a:t>ONE</a:t>
            </a:r>
            <a:endParaRPr lang="zh-CN" altLang="en-US" sz="9600" dirty="0">
              <a:solidFill>
                <a:schemeClr val="bg1"/>
              </a:solidFill>
              <a:latin typeface="Agency FB" panose="020B0503020202020204" pitchFamily="34" charset="0"/>
              <a:cs typeface="+mn-ea"/>
              <a:sym typeface="+mn-lt"/>
            </a:endParaRPr>
          </a:p>
        </p:txBody>
      </p:sp>
      <p:sp>
        <p:nvSpPr>
          <p:cNvPr id="16" name="矩形 15" descr="e7d195523061f1c01ef2b70529884c179423570dbaad84926380ABC1F97BAEF0C8FC051856578EAB7874501A1FFE158C4981707381814BCC4D9A8E3554438DEE4FBCF5A5B4D2A8B0989AB57E8BAC65EBE4A47EBC1CA324CC3D31887AE1D3142DFDFB8CB2971DE257BDD692CB343E3DE7AF9A97A699C95B8734FC7A239B42FAB74F68B1078AB6C195826659C8CB4EAA13"/>
          <p:cNvSpPr/>
          <p:nvPr/>
        </p:nvSpPr>
        <p:spPr>
          <a:xfrm>
            <a:off x="1460500" y="1639987"/>
            <a:ext cx="9271000" cy="3374827"/>
          </a:xfrm>
          <a:prstGeom prst="rect">
            <a:avLst/>
          </a:prstGeom>
          <a:noFill/>
          <a:ln w="76200">
            <a:solidFill>
              <a:schemeClr val="bg1"/>
            </a:solidFill>
          </a:ln>
          <a:effectLst>
            <a:outerShdw blurRad="355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4046993" y="4262832"/>
            <a:ext cx="2837987" cy="2596529"/>
          </a:xfrm>
          <a:prstGeom prst="rect">
            <a:avLst/>
          </a:prstGeom>
        </p:spPr>
      </p:pic>
      <p:pic>
        <p:nvPicPr>
          <p:cNvPr id="22" name="图片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7585297" y="126799"/>
            <a:ext cx="2209802" cy="2362604"/>
          </a:xfrm>
          <a:prstGeom prst="rect">
            <a:avLst/>
          </a:prstGeom>
        </p:spPr>
      </p:pic>
    </p:spTree>
    <p:extLst>
      <p:ext uri="{BB962C8B-B14F-4D97-AF65-F5344CB8AC3E}">
        <p14:creationId xmlns:p14="http://schemas.microsoft.com/office/powerpoint/2010/main" val="2046668383"/>
      </p:ext>
    </p:extLst>
  </p:cSld>
  <p:clrMapOvr>
    <a:masterClrMapping/>
  </p:clrMapOvr>
  <mc:AlternateContent xmlns:mc="http://schemas.openxmlformats.org/markup-compatibility/2006" xmlns:p14="http://schemas.microsoft.com/office/powerpoint/2010/main">
    <mc:Choice Requires="p14">
      <p:transition spd="slow" p14:dur="1600">
        <p14:gallery dir="l"/>
      </p:transition>
    </mc:Choice>
    <mc:Fallback xmlns="">
      <p:transition spd="slow">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2" accel="38000" fill="hold" grpId="0" nodeType="afterEffect" p14:presetBounceEnd="64000">
                                      <p:stCondLst>
                                        <p:cond delay="0"/>
                                      </p:stCondLst>
                                      <p:iterate type="lt">
                                        <p:tmPct val="10000"/>
                                      </p:iterate>
                                      <p:childTnLst>
                                        <p:set>
                                          <p:cBhvr>
                                            <p:cTn id="17" dur="1" fill="hold">
                                              <p:stCondLst>
                                                <p:cond delay="0"/>
                                              </p:stCondLst>
                                            </p:cTn>
                                            <p:tgtEl>
                                              <p:spTgt spid="14"/>
                                            </p:tgtEl>
                                            <p:attrNameLst>
                                              <p:attrName>style.visibility</p:attrName>
                                            </p:attrNameLst>
                                          </p:cBhvr>
                                          <p:to>
                                            <p:strVal val="visible"/>
                                          </p:to>
                                        </p:set>
                                        <p:anim calcmode="lin" valueType="num" p14:bounceEnd="64000">
                                          <p:cBhvr additive="base">
                                            <p:cTn id="18" dur="750" fill="hold"/>
                                            <p:tgtEl>
                                              <p:spTgt spid="14"/>
                                            </p:tgtEl>
                                            <p:attrNameLst>
                                              <p:attrName>ppt_x</p:attrName>
                                            </p:attrNameLst>
                                          </p:cBhvr>
                                          <p:tavLst>
                                            <p:tav tm="0">
                                              <p:val>
                                                <p:strVal val="1+#ppt_w/2"/>
                                              </p:val>
                                            </p:tav>
                                            <p:tav tm="100000">
                                              <p:val>
                                                <p:strVal val="#ppt_x"/>
                                              </p:val>
                                            </p:tav>
                                          </p:tavLst>
                                        </p:anim>
                                        <p:anim calcmode="lin" valueType="num" p14:bounceEnd="64000">
                                          <p:cBhvr additive="base">
                                            <p:cTn id="19" dur="750" fill="hold"/>
                                            <p:tgtEl>
                                              <p:spTgt spid="14"/>
                                            </p:tgtEl>
                                            <p:attrNameLst>
                                              <p:attrName>ppt_y</p:attrName>
                                            </p:attrNameLst>
                                          </p:cBhvr>
                                          <p:tavLst>
                                            <p:tav tm="0">
                                              <p:val>
                                                <p:strVal val="#ppt_y"/>
                                              </p:val>
                                            </p:tav>
                                            <p:tav tm="100000">
                                              <p:val>
                                                <p:strVal val="#ppt_y"/>
                                              </p:val>
                                            </p:tav>
                                          </p:tavLst>
                                        </p:anim>
                                      </p:childTnLst>
                                    </p:cTn>
                                  </p:par>
                                </p:childTnLst>
                              </p:cTn>
                            </p:par>
                            <p:par>
                              <p:cTn id="20" fill="hold">
                                <p:stCondLst>
                                  <p:cond delay="3150"/>
                                </p:stCondLst>
                                <p:childTnLst>
                                  <p:par>
                                    <p:cTn id="21" presetID="22" presetClass="entr" presetSubtype="1"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up)">
                                          <p:cBhvr>
                                            <p:cTn id="23" dur="500"/>
                                            <p:tgtEl>
                                              <p:spTgt spid="19"/>
                                            </p:tgtEl>
                                          </p:cBhvr>
                                        </p:animEffect>
                                      </p:childTnLst>
                                    </p:cTn>
                                  </p:par>
                                  <p:par>
                                    <p:cTn id="24" presetID="2" presetClass="entr" presetSubtype="3"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1+#ppt_w/2"/>
                                              </p:val>
                                            </p:tav>
                                            <p:tav tm="100000">
                                              <p:val>
                                                <p:strVal val="#ppt_x"/>
                                              </p:val>
                                            </p:tav>
                                          </p:tavLst>
                                        </p:anim>
                                        <p:anim calcmode="lin" valueType="num">
                                          <p:cBhvr additive="base">
                                            <p:cTn id="27" dur="500" fill="hold"/>
                                            <p:tgtEl>
                                              <p:spTgt spid="17"/>
                                            </p:tgtEl>
                                            <p:attrNameLst>
                                              <p:attrName>ppt_y</p:attrName>
                                            </p:attrNameLst>
                                          </p:cBhvr>
                                          <p:tavLst>
                                            <p:tav tm="0">
                                              <p:val>
                                                <p:strVal val="0-#ppt_h/2"/>
                                              </p:val>
                                            </p:tav>
                                            <p:tav tm="100000">
                                              <p:val>
                                                <p:strVal val="#ppt_y"/>
                                              </p:val>
                                            </p:tav>
                                          </p:tavLst>
                                        </p:anim>
                                      </p:childTnLst>
                                    </p:cTn>
                                  </p:par>
                                  <p:par>
                                    <p:cTn id="28" presetID="2" presetClass="entr" presetSubtype="3" fill="hold" nodeType="withEffect">
                                      <p:stCondLst>
                                        <p:cond delay="10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1+#ppt_w/2"/>
                                              </p:val>
                                            </p:tav>
                                            <p:tav tm="100000">
                                              <p:val>
                                                <p:strVal val="#ppt_x"/>
                                              </p:val>
                                            </p:tav>
                                          </p:tavLst>
                                        </p:anim>
                                        <p:anim calcmode="lin" valueType="num">
                                          <p:cBhvr additive="base">
                                            <p:cTn id="31" dur="500" fill="hold"/>
                                            <p:tgtEl>
                                              <p:spTgt spid="18"/>
                                            </p:tgtEl>
                                            <p:attrNameLst>
                                              <p:attrName>ppt_y</p:attrName>
                                            </p:attrNameLst>
                                          </p:cBhvr>
                                          <p:tavLst>
                                            <p:tav tm="0">
                                              <p:val>
                                                <p:strVal val="0-#ppt_h/2"/>
                                              </p:val>
                                            </p:tav>
                                            <p:tav tm="100000">
                                              <p:val>
                                                <p:strVal val="#ppt_y"/>
                                              </p:val>
                                            </p:tav>
                                          </p:tavLst>
                                        </p:anim>
                                      </p:childTnLst>
                                    </p:cTn>
                                  </p:par>
                                  <p:par>
                                    <p:cTn id="32" presetID="2" presetClass="entr" presetSubtype="12" fill="hold" nodeType="withEffect">
                                      <p:stCondLst>
                                        <p:cond delay="20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0-#ppt_w/2"/>
                                              </p:val>
                                            </p:tav>
                                            <p:tav tm="100000">
                                              <p:val>
                                                <p:strVal val="#ppt_x"/>
                                              </p:val>
                                            </p:tav>
                                          </p:tavLst>
                                        </p:anim>
                                        <p:anim calcmode="lin" valueType="num">
                                          <p:cBhvr additive="base">
                                            <p:cTn id="35"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9" grpId="0"/>
          <p:bldP spid="15" grpId="0"/>
          <p:bldP spid="1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2" accel="38000" fill="hold" grpId="0" nodeType="afterEffect">
                                      <p:stCondLst>
                                        <p:cond delay="0"/>
                                      </p:stCondLst>
                                      <p:iterate type="lt">
                                        <p:tmPct val="10000"/>
                                      </p:iterate>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750" fill="hold"/>
                                            <p:tgtEl>
                                              <p:spTgt spid="14"/>
                                            </p:tgtEl>
                                            <p:attrNameLst>
                                              <p:attrName>ppt_x</p:attrName>
                                            </p:attrNameLst>
                                          </p:cBhvr>
                                          <p:tavLst>
                                            <p:tav tm="0">
                                              <p:val>
                                                <p:strVal val="1+#ppt_w/2"/>
                                              </p:val>
                                            </p:tav>
                                            <p:tav tm="100000">
                                              <p:val>
                                                <p:strVal val="#ppt_x"/>
                                              </p:val>
                                            </p:tav>
                                          </p:tavLst>
                                        </p:anim>
                                        <p:anim calcmode="lin" valueType="num">
                                          <p:cBhvr additive="base">
                                            <p:cTn id="19" dur="750" fill="hold"/>
                                            <p:tgtEl>
                                              <p:spTgt spid="14"/>
                                            </p:tgtEl>
                                            <p:attrNameLst>
                                              <p:attrName>ppt_y</p:attrName>
                                            </p:attrNameLst>
                                          </p:cBhvr>
                                          <p:tavLst>
                                            <p:tav tm="0">
                                              <p:val>
                                                <p:strVal val="#ppt_y"/>
                                              </p:val>
                                            </p:tav>
                                            <p:tav tm="100000">
                                              <p:val>
                                                <p:strVal val="#ppt_y"/>
                                              </p:val>
                                            </p:tav>
                                          </p:tavLst>
                                        </p:anim>
                                      </p:childTnLst>
                                    </p:cTn>
                                  </p:par>
                                </p:childTnLst>
                              </p:cTn>
                            </p:par>
                            <p:par>
                              <p:cTn id="20" fill="hold">
                                <p:stCondLst>
                                  <p:cond delay="3150"/>
                                </p:stCondLst>
                                <p:childTnLst>
                                  <p:par>
                                    <p:cTn id="21" presetID="22" presetClass="entr" presetSubtype="1"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up)">
                                          <p:cBhvr>
                                            <p:cTn id="23" dur="500"/>
                                            <p:tgtEl>
                                              <p:spTgt spid="19"/>
                                            </p:tgtEl>
                                          </p:cBhvr>
                                        </p:animEffect>
                                      </p:childTnLst>
                                    </p:cTn>
                                  </p:par>
                                  <p:par>
                                    <p:cTn id="24" presetID="2" presetClass="entr" presetSubtype="3"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1+#ppt_w/2"/>
                                              </p:val>
                                            </p:tav>
                                            <p:tav tm="100000">
                                              <p:val>
                                                <p:strVal val="#ppt_x"/>
                                              </p:val>
                                            </p:tav>
                                          </p:tavLst>
                                        </p:anim>
                                        <p:anim calcmode="lin" valueType="num">
                                          <p:cBhvr additive="base">
                                            <p:cTn id="27" dur="500" fill="hold"/>
                                            <p:tgtEl>
                                              <p:spTgt spid="17"/>
                                            </p:tgtEl>
                                            <p:attrNameLst>
                                              <p:attrName>ppt_y</p:attrName>
                                            </p:attrNameLst>
                                          </p:cBhvr>
                                          <p:tavLst>
                                            <p:tav tm="0">
                                              <p:val>
                                                <p:strVal val="0-#ppt_h/2"/>
                                              </p:val>
                                            </p:tav>
                                            <p:tav tm="100000">
                                              <p:val>
                                                <p:strVal val="#ppt_y"/>
                                              </p:val>
                                            </p:tav>
                                          </p:tavLst>
                                        </p:anim>
                                      </p:childTnLst>
                                    </p:cTn>
                                  </p:par>
                                  <p:par>
                                    <p:cTn id="28" presetID="2" presetClass="entr" presetSubtype="3" fill="hold" nodeType="withEffect">
                                      <p:stCondLst>
                                        <p:cond delay="10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1+#ppt_w/2"/>
                                              </p:val>
                                            </p:tav>
                                            <p:tav tm="100000">
                                              <p:val>
                                                <p:strVal val="#ppt_x"/>
                                              </p:val>
                                            </p:tav>
                                          </p:tavLst>
                                        </p:anim>
                                        <p:anim calcmode="lin" valueType="num">
                                          <p:cBhvr additive="base">
                                            <p:cTn id="31" dur="500" fill="hold"/>
                                            <p:tgtEl>
                                              <p:spTgt spid="18"/>
                                            </p:tgtEl>
                                            <p:attrNameLst>
                                              <p:attrName>ppt_y</p:attrName>
                                            </p:attrNameLst>
                                          </p:cBhvr>
                                          <p:tavLst>
                                            <p:tav tm="0">
                                              <p:val>
                                                <p:strVal val="0-#ppt_h/2"/>
                                              </p:val>
                                            </p:tav>
                                            <p:tav tm="100000">
                                              <p:val>
                                                <p:strVal val="#ppt_y"/>
                                              </p:val>
                                            </p:tav>
                                          </p:tavLst>
                                        </p:anim>
                                      </p:childTnLst>
                                    </p:cTn>
                                  </p:par>
                                  <p:par>
                                    <p:cTn id="32" presetID="2" presetClass="entr" presetSubtype="12" fill="hold" nodeType="withEffect">
                                      <p:stCondLst>
                                        <p:cond delay="20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0-#ppt_w/2"/>
                                              </p:val>
                                            </p:tav>
                                            <p:tav tm="100000">
                                              <p:val>
                                                <p:strVal val="#ppt_x"/>
                                              </p:val>
                                            </p:tav>
                                          </p:tavLst>
                                        </p:anim>
                                        <p:anim calcmode="lin" valueType="num">
                                          <p:cBhvr additive="base">
                                            <p:cTn id="35"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9" grpId="0"/>
          <p:bldP spid="15" grpId="0"/>
          <p:bldP spid="16" grpId="0" animBg="1"/>
        </p:bldLst>
      </p:timing>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 name="文本框 75"/>
          <p:cNvSpPr txBox="1">
            <a:spLocks noChangeArrowheads="1"/>
          </p:cNvSpPr>
          <p:nvPr/>
        </p:nvSpPr>
        <p:spPr bwMode="auto">
          <a:xfrm>
            <a:off x="1442925" y="3578193"/>
            <a:ext cx="5112568"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defPPr>
              <a:defRPr lang="zh-CN"/>
            </a:defPPr>
            <a:lvl1pPr algn="ctr">
              <a:defRPr sz="3200" b="1">
                <a:solidFill>
                  <a:schemeClr val="tx1">
                    <a:lumMod val="85000"/>
                    <a:lumOff val="15000"/>
                  </a:schemeClr>
                </a:solidFill>
                <a:latin typeface="Agency FB" panose="020B0503020202020204" pitchFamily="34" charset="0"/>
                <a:ea typeface="宋体" panose="02010600030101010101" pitchFamily="2" charset="-122"/>
              </a:defRPr>
            </a:lvl1pPr>
            <a:lvl2pPr marL="742950" indent="-285750">
              <a:defRPr>
                <a:latin typeface="Calibri" panose="020F0502020204030204" pitchFamily="34" charset="0"/>
                <a:ea typeface="宋体" panose="02010600030101010101" pitchFamily="2" charset="-122"/>
              </a:defRPr>
            </a:lvl2pPr>
            <a:lvl3pPr marL="1143000" indent="-228600">
              <a:defRPr>
                <a:latin typeface="Calibri" panose="020F0502020204030204" pitchFamily="34" charset="0"/>
                <a:ea typeface="宋体" panose="02010600030101010101" pitchFamily="2" charset="-122"/>
              </a:defRPr>
            </a:lvl3pPr>
            <a:lvl4pPr marL="1600200" indent="-228600">
              <a:defRPr>
                <a:latin typeface="Calibri" panose="020F0502020204030204" pitchFamily="34" charset="0"/>
                <a:ea typeface="宋体" panose="02010600030101010101" pitchFamily="2" charset="-122"/>
              </a:defRPr>
            </a:lvl4pPr>
            <a:lvl5pPr marL="2057400" indent="-228600">
              <a:defRPr>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latin typeface="Calibri" panose="020F0502020204030204" pitchFamily="34" charset="0"/>
                <a:ea typeface="宋体" panose="02010600030101010101" pitchFamily="2" charset="-122"/>
              </a:defRPr>
            </a:lvl9pPr>
          </a:lstStyle>
          <a:p>
            <a:pPr algn="l"/>
            <a:r>
              <a:rPr lang="en-US" altLang="zh-CN" sz="4000" dirty="0">
                <a:gradFill>
                  <a:gsLst>
                    <a:gs pos="0">
                      <a:srgbClr val="87D323"/>
                    </a:gs>
                    <a:gs pos="100000">
                      <a:srgbClr val="69B702"/>
                    </a:gs>
                  </a:gsLst>
                  <a:lin ang="5400000" scaled="1"/>
                </a:gradFill>
                <a:sym typeface="+mn-lt"/>
              </a:rPr>
              <a:t>YOUR TITLE HERE</a:t>
            </a:r>
            <a:endParaRPr lang="zh-CN" altLang="en-US" sz="4000" dirty="0">
              <a:gradFill>
                <a:gsLst>
                  <a:gs pos="0">
                    <a:srgbClr val="87D323"/>
                  </a:gs>
                  <a:gs pos="100000">
                    <a:srgbClr val="69B702"/>
                  </a:gs>
                </a:gsLst>
                <a:lin ang="5400000" scaled="1"/>
              </a:gradFill>
              <a:sym typeface="+mn-lt"/>
            </a:endParaRPr>
          </a:p>
        </p:txBody>
      </p:sp>
      <p:sp>
        <p:nvSpPr>
          <p:cNvPr id="77" name="文本框 76"/>
          <p:cNvSpPr txBox="1">
            <a:spLocks noChangeArrowheads="1"/>
          </p:cNvSpPr>
          <p:nvPr/>
        </p:nvSpPr>
        <p:spPr bwMode="auto">
          <a:xfrm>
            <a:off x="1504469" y="4162968"/>
            <a:ext cx="381642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defRPr/>
            </a:pPr>
            <a:r>
              <a:rPr lang="zh-CN" altLang="en-US" sz="1600" dirty="0">
                <a:solidFill>
                  <a:schemeClr val="tx1">
                    <a:lumMod val="85000"/>
                    <a:lumOff val="15000"/>
                  </a:schemeClr>
                </a:solidFill>
                <a:latin typeface="微软雅黑" panose="020B0503020204020204" pitchFamily="34" charset="-122"/>
                <a:ea typeface="微软雅黑" panose="020B0503020204020204" pitchFamily="34" charset="-122"/>
                <a:cs typeface="+mn-ea"/>
                <a:sym typeface="+mn-lt"/>
              </a:rPr>
              <a:t>全心工作 奋力拼搏</a:t>
            </a:r>
          </a:p>
        </p:txBody>
      </p:sp>
      <p:sp>
        <p:nvSpPr>
          <p:cNvPr id="78" name="矩形 77"/>
          <p:cNvSpPr/>
          <p:nvPr/>
        </p:nvSpPr>
        <p:spPr>
          <a:xfrm>
            <a:off x="0" y="0"/>
            <a:ext cx="12192000" cy="3472962"/>
          </a:xfrm>
          <a:prstGeom prst="rect">
            <a:avLst/>
          </a:prstGeom>
          <a:blipFill dpi="0" rotWithShape="1">
            <a:blip r:embed="rId3"/>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cs typeface="+mn-ea"/>
              <a:sym typeface="+mn-lt"/>
            </a:endParaRPr>
          </a:p>
        </p:txBody>
      </p:sp>
      <p:grpSp>
        <p:nvGrpSpPr>
          <p:cNvPr id="79" name="组合 78"/>
          <p:cNvGrpSpPr/>
          <p:nvPr/>
        </p:nvGrpSpPr>
        <p:grpSpPr>
          <a:xfrm>
            <a:off x="1442925" y="4662446"/>
            <a:ext cx="4430336" cy="1692771"/>
            <a:chOff x="2128741" y="1722189"/>
            <a:chExt cx="2591902" cy="1692771"/>
          </a:xfrm>
        </p:grpSpPr>
        <p:sp>
          <p:nvSpPr>
            <p:cNvPr id="83" name="矩形 82"/>
            <p:cNvSpPr/>
            <p:nvPr/>
          </p:nvSpPr>
          <p:spPr>
            <a:xfrm>
              <a:off x="2128741" y="1722189"/>
              <a:ext cx="2125716" cy="307777"/>
            </a:xfrm>
            <a:prstGeom prst="rect">
              <a:avLst/>
            </a:prstGeom>
          </p:spPr>
          <p:txBody>
            <a:bodyPr wrap="square">
              <a:spAutoFit/>
            </a:bodyPr>
            <a:lstStyle/>
            <a:p>
              <a:pPr fontAlgn="base">
                <a:spcBef>
                  <a:spcPct val="0"/>
                </a:spcBef>
                <a:spcAft>
                  <a:spcPts val="600"/>
                </a:spcAft>
                <a:buClr>
                  <a:srgbClr val="99CB38"/>
                </a:buClr>
              </a:pPr>
              <a:r>
                <a:rPr lang="en-US" altLang="zh-CN" sz="1400" dirty="0">
                  <a:solidFill>
                    <a:schemeClr val="tx1">
                      <a:lumMod val="85000"/>
                      <a:lumOff val="15000"/>
                    </a:schemeClr>
                  </a:solidFill>
                  <a:cs typeface="+mn-ea"/>
                  <a:sym typeface="+mn-lt"/>
                </a:rPr>
                <a:t>ENTER YOUR TITLE</a:t>
              </a:r>
              <a:endParaRPr lang="zh-CN" altLang="en-US" sz="1050" dirty="0">
                <a:solidFill>
                  <a:schemeClr val="tx1">
                    <a:lumMod val="85000"/>
                    <a:lumOff val="15000"/>
                  </a:schemeClr>
                </a:solidFill>
                <a:cs typeface="+mn-ea"/>
                <a:sym typeface="+mn-lt"/>
              </a:endParaRPr>
            </a:p>
          </p:txBody>
        </p:sp>
        <p:sp>
          <p:nvSpPr>
            <p:cNvPr id="84" name="矩形 83"/>
            <p:cNvSpPr/>
            <p:nvPr/>
          </p:nvSpPr>
          <p:spPr>
            <a:xfrm>
              <a:off x="2128741" y="2091521"/>
              <a:ext cx="2591902" cy="1323439"/>
            </a:xfrm>
            <a:prstGeom prst="rect">
              <a:avLst/>
            </a:prstGeom>
          </p:spPr>
          <p:txBody>
            <a:bodyPr wrap="square">
              <a:spAutoFit/>
            </a:bodyPr>
            <a:lstStyle/>
            <a:p>
              <a:pPr fontAlgn="base">
                <a:lnSpc>
                  <a:spcPct val="150000"/>
                </a:lnSpc>
                <a:spcBef>
                  <a:spcPct val="0"/>
                </a:spcBef>
                <a:spcAft>
                  <a:spcPts val="600"/>
                </a:spcAft>
                <a:buClr>
                  <a:srgbClr val="99CB38"/>
                </a:buClr>
              </a:pPr>
              <a:r>
                <a:rPr lang="zh-CN" altLang="en-US" sz="1000" dirty="0">
                  <a:solidFill>
                    <a:schemeClr val="tx1">
                      <a:lumMod val="85000"/>
                      <a:lumOff val="15000"/>
                    </a:schemeClr>
                  </a:solidFill>
                  <a:cs typeface="+mn-ea"/>
                  <a:sym typeface="+mn-lt"/>
                </a:rPr>
                <a:t>为客户提供有效服务，是我们工作的方向和价值评价的标尺，成就客户就是成就我们自己。为客户提供有效服务，是我们工作的方向和价值评价的标尺，成就客户就是成就我们自己。</a:t>
              </a:r>
            </a:p>
            <a:p>
              <a:pPr fontAlgn="base">
                <a:lnSpc>
                  <a:spcPct val="150000"/>
                </a:lnSpc>
                <a:spcBef>
                  <a:spcPct val="0"/>
                </a:spcBef>
                <a:spcAft>
                  <a:spcPts val="600"/>
                </a:spcAft>
                <a:buClr>
                  <a:srgbClr val="99CB38"/>
                </a:buClr>
              </a:pPr>
              <a:r>
                <a:rPr lang="zh-CN" altLang="en-US" sz="1000" dirty="0">
                  <a:solidFill>
                    <a:schemeClr val="tx1">
                      <a:lumMod val="85000"/>
                      <a:lumOff val="15000"/>
                    </a:schemeClr>
                  </a:solidFill>
                  <a:cs typeface="+mn-ea"/>
                  <a:sym typeface="+mn-lt"/>
                </a:rPr>
                <a:t>为客户提供有效服务，是我们工作的方向和价值评价的标尺，成就客户就是成就我们自己。</a:t>
              </a:r>
            </a:p>
          </p:txBody>
        </p:sp>
      </p:grpSp>
      <p:grpSp>
        <p:nvGrpSpPr>
          <p:cNvPr id="85" name="组合 84"/>
          <p:cNvGrpSpPr/>
          <p:nvPr/>
        </p:nvGrpSpPr>
        <p:grpSpPr>
          <a:xfrm>
            <a:off x="6377354" y="4662446"/>
            <a:ext cx="4349260" cy="1127809"/>
            <a:chOff x="2128741" y="1722189"/>
            <a:chExt cx="2544470" cy="1127809"/>
          </a:xfrm>
        </p:grpSpPr>
        <p:sp>
          <p:nvSpPr>
            <p:cNvPr id="86" name="矩形 85"/>
            <p:cNvSpPr/>
            <p:nvPr/>
          </p:nvSpPr>
          <p:spPr>
            <a:xfrm>
              <a:off x="2128741" y="1722189"/>
              <a:ext cx="2125716" cy="307777"/>
            </a:xfrm>
            <a:prstGeom prst="rect">
              <a:avLst/>
            </a:prstGeom>
          </p:spPr>
          <p:txBody>
            <a:bodyPr wrap="square">
              <a:spAutoFit/>
            </a:bodyPr>
            <a:lstStyle/>
            <a:p>
              <a:pPr fontAlgn="base">
                <a:spcBef>
                  <a:spcPct val="0"/>
                </a:spcBef>
                <a:spcAft>
                  <a:spcPts val="600"/>
                </a:spcAft>
                <a:buClr>
                  <a:srgbClr val="99CB38"/>
                </a:buClr>
                <a:buFont typeface="Arial" panose="020B0604020202020204" pitchFamily="34" charset="0"/>
                <a:buNone/>
              </a:pPr>
              <a:r>
                <a:rPr lang="en-US" altLang="zh-CN" sz="1400" dirty="0">
                  <a:solidFill>
                    <a:schemeClr val="tx1">
                      <a:lumMod val="85000"/>
                      <a:lumOff val="15000"/>
                    </a:schemeClr>
                  </a:solidFill>
                  <a:cs typeface="+mn-ea"/>
                  <a:sym typeface="+mn-lt"/>
                </a:rPr>
                <a:t>ENTER YOUR TITLE</a:t>
              </a:r>
              <a:endParaRPr lang="zh-CN" altLang="en-US" sz="1050" dirty="0">
                <a:solidFill>
                  <a:schemeClr val="tx1">
                    <a:lumMod val="85000"/>
                    <a:lumOff val="15000"/>
                  </a:schemeClr>
                </a:solidFill>
                <a:cs typeface="+mn-ea"/>
                <a:sym typeface="+mn-lt"/>
              </a:endParaRPr>
            </a:p>
          </p:txBody>
        </p:sp>
        <p:sp>
          <p:nvSpPr>
            <p:cNvPr id="87" name="矩形 86"/>
            <p:cNvSpPr/>
            <p:nvPr/>
          </p:nvSpPr>
          <p:spPr>
            <a:xfrm>
              <a:off x="2128741" y="2091521"/>
              <a:ext cx="2544470" cy="758477"/>
            </a:xfrm>
            <a:prstGeom prst="rect">
              <a:avLst/>
            </a:prstGeom>
          </p:spPr>
          <p:txBody>
            <a:bodyPr wrap="square">
              <a:spAutoFit/>
            </a:bodyPr>
            <a:lstStyle/>
            <a:p>
              <a:pPr fontAlgn="base">
                <a:lnSpc>
                  <a:spcPct val="150000"/>
                </a:lnSpc>
                <a:spcBef>
                  <a:spcPct val="0"/>
                </a:spcBef>
                <a:spcAft>
                  <a:spcPts val="600"/>
                </a:spcAft>
                <a:buClr>
                  <a:srgbClr val="99CB38"/>
                </a:buClr>
              </a:pPr>
              <a:r>
                <a:rPr lang="zh-CN" altLang="en-US" sz="1000" dirty="0">
                  <a:solidFill>
                    <a:schemeClr val="tx1">
                      <a:lumMod val="85000"/>
                      <a:lumOff val="15000"/>
                    </a:schemeClr>
                  </a:solidFill>
                  <a:cs typeface="+mn-ea"/>
                  <a:sym typeface="+mn-lt"/>
                </a:rPr>
                <a:t>为客户提供有效服务，是我们工作的方向和价值评价的标尺，成就客户就是成就我们自己。为客户提供有效服务，是我们工作的方向和价值评价的标尺，成就客户就是成就我们自己。</a:t>
              </a: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withEffect">
                                  <p:stCondLst>
                                    <p:cond delay="0"/>
                                  </p:stCondLst>
                                  <p:childTnLst>
                                    <p:set>
                                      <p:cBhvr>
                                        <p:cTn id="6" dur="1" fill="hold">
                                          <p:stCondLst>
                                            <p:cond delay="0"/>
                                          </p:stCondLst>
                                        </p:cTn>
                                        <p:tgtEl>
                                          <p:spTgt spid="78"/>
                                        </p:tgtEl>
                                        <p:attrNameLst>
                                          <p:attrName>style.visibility</p:attrName>
                                        </p:attrNameLst>
                                      </p:cBhvr>
                                      <p:to>
                                        <p:strVal val="visible"/>
                                      </p:to>
                                    </p:set>
                                    <p:animEffect transition="in" filter="randombar(horizontal)">
                                      <p:cBhvr>
                                        <p:cTn id="7" dur="500"/>
                                        <p:tgtEl>
                                          <p:spTgt spid="78"/>
                                        </p:tgtEl>
                                      </p:cBhvr>
                                    </p:animEffect>
                                  </p:childTnLst>
                                </p:cTn>
                              </p:par>
                            </p:childTnLst>
                          </p:cTn>
                        </p:par>
                        <p:par>
                          <p:cTn id="8" fill="hold">
                            <p:stCondLst>
                              <p:cond delay="500"/>
                            </p:stCondLst>
                            <p:childTnLst>
                              <p:par>
                                <p:cTn id="9" presetID="16" presetClass="entr" presetSubtype="21" fill="hold" grpId="0" nodeType="afterEffect">
                                  <p:stCondLst>
                                    <p:cond delay="0"/>
                                  </p:stCondLst>
                                  <p:childTnLst>
                                    <p:set>
                                      <p:cBhvr>
                                        <p:cTn id="10" dur="1" fill="hold">
                                          <p:stCondLst>
                                            <p:cond delay="0"/>
                                          </p:stCondLst>
                                        </p:cTn>
                                        <p:tgtEl>
                                          <p:spTgt spid="76"/>
                                        </p:tgtEl>
                                        <p:attrNameLst>
                                          <p:attrName>style.visibility</p:attrName>
                                        </p:attrNameLst>
                                      </p:cBhvr>
                                      <p:to>
                                        <p:strVal val="visible"/>
                                      </p:to>
                                    </p:set>
                                    <p:animEffect transition="in" filter="barn(inVertical)">
                                      <p:cBhvr>
                                        <p:cTn id="11" dur="500"/>
                                        <p:tgtEl>
                                          <p:spTgt spid="76"/>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77"/>
                                        </p:tgtEl>
                                        <p:attrNameLst>
                                          <p:attrName>style.visibility</p:attrName>
                                        </p:attrNameLst>
                                      </p:cBhvr>
                                      <p:to>
                                        <p:strVal val="visible"/>
                                      </p:to>
                                    </p:set>
                                    <p:animEffect transition="in" filter="wipe(left)">
                                      <p:cBhvr>
                                        <p:cTn id="15" dur="500"/>
                                        <p:tgtEl>
                                          <p:spTgt spid="77"/>
                                        </p:tgtEl>
                                      </p:cBhvr>
                                    </p:animEffect>
                                  </p:childTnLst>
                                </p:cTn>
                              </p:par>
                              <p:par>
                                <p:cTn id="16" presetID="22" presetClass="entr" presetSubtype="1" fill="hold" nodeType="withEffect">
                                  <p:stCondLst>
                                    <p:cond delay="0"/>
                                  </p:stCondLst>
                                  <p:childTnLst>
                                    <p:set>
                                      <p:cBhvr>
                                        <p:cTn id="17" dur="1" fill="hold">
                                          <p:stCondLst>
                                            <p:cond delay="0"/>
                                          </p:stCondLst>
                                        </p:cTn>
                                        <p:tgtEl>
                                          <p:spTgt spid="79"/>
                                        </p:tgtEl>
                                        <p:attrNameLst>
                                          <p:attrName>style.visibility</p:attrName>
                                        </p:attrNameLst>
                                      </p:cBhvr>
                                      <p:to>
                                        <p:strVal val="visible"/>
                                      </p:to>
                                    </p:set>
                                    <p:animEffect transition="in" filter="wipe(up)">
                                      <p:cBhvr>
                                        <p:cTn id="18" dur="1000"/>
                                        <p:tgtEl>
                                          <p:spTgt spid="79"/>
                                        </p:tgtEl>
                                      </p:cBhvr>
                                    </p:animEffect>
                                  </p:childTnLst>
                                </p:cTn>
                              </p:par>
                              <p:par>
                                <p:cTn id="19" presetID="22" presetClass="entr" presetSubtype="1" fill="hold" nodeType="withEffect">
                                  <p:stCondLst>
                                    <p:cond delay="750"/>
                                  </p:stCondLst>
                                  <p:childTnLst>
                                    <p:set>
                                      <p:cBhvr>
                                        <p:cTn id="20" dur="1" fill="hold">
                                          <p:stCondLst>
                                            <p:cond delay="0"/>
                                          </p:stCondLst>
                                        </p:cTn>
                                        <p:tgtEl>
                                          <p:spTgt spid="85"/>
                                        </p:tgtEl>
                                        <p:attrNameLst>
                                          <p:attrName>style.visibility</p:attrName>
                                        </p:attrNameLst>
                                      </p:cBhvr>
                                      <p:to>
                                        <p:strVal val="visible"/>
                                      </p:to>
                                    </p:set>
                                    <p:animEffect transition="in" filter="wipe(up)">
                                      <p:cBhvr>
                                        <p:cTn id="21" dur="1000"/>
                                        <p:tgtEl>
                                          <p:spTgt spid="8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77" grpId="0"/>
      <p:bldP spid="7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2" name="文本框 56"/>
          <p:cNvSpPr txBox="1">
            <a:spLocks noChangeArrowheads="1"/>
          </p:cNvSpPr>
          <p:nvPr/>
        </p:nvSpPr>
        <p:spPr bwMode="auto">
          <a:xfrm>
            <a:off x="3548063" y="566738"/>
            <a:ext cx="50958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b="1" dirty="0">
                <a:solidFill>
                  <a:schemeClr val="tx1">
                    <a:lumMod val="75000"/>
                    <a:lumOff val="25000"/>
                  </a:schemeClr>
                </a:solidFill>
                <a:latin typeface="Agency FB" panose="020B0503020202020204" pitchFamily="34" charset="0"/>
              </a:rPr>
              <a:t>CLICK TO </a:t>
            </a:r>
            <a:r>
              <a:rPr lang="en-US" altLang="zh-CN" sz="3200" b="1" dirty="0">
                <a:solidFill>
                  <a:srgbClr val="569C00"/>
                </a:solidFill>
                <a:latin typeface="Agency FB" panose="020B0503020202020204" pitchFamily="34" charset="0"/>
              </a:rPr>
              <a:t>ADD YOUR TITLE IN HERE</a:t>
            </a:r>
          </a:p>
        </p:txBody>
      </p:sp>
      <p:grpSp>
        <p:nvGrpSpPr>
          <p:cNvPr id="3" name="组合 2"/>
          <p:cNvGrpSpPr/>
          <p:nvPr/>
        </p:nvGrpSpPr>
        <p:grpSpPr>
          <a:xfrm>
            <a:off x="6694330" y="2353036"/>
            <a:ext cx="1103150" cy="1103150"/>
            <a:chOff x="6353175" y="3550672"/>
            <a:chExt cx="1103150" cy="1103150"/>
          </a:xfrm>
        </p:grpSpPr>
        <p:sp>
          <p:nvSpPr>
            <p:cNvPr id="4" name="椭圆 3"/>
            <p:cNvSpPr/>
            <p:nvPr/>
          </p:nvSpPr>
          <p:spPr>
            <a:xfrm>
              <a:off x="6353175" y="3550672"/>
              <a:ext cx="1103150" cy="1103150"/>
            </a:xfrm>
            <a:prstGeom prst="ellipse">
              <a:avLst/>
            </a:prstGeom>
            <a:solidFill>
              <a:srgbClr val="FFFFFF">
                <a:alpha val="30196"/>
              </a:srgbClr>
            </a:solidFill>
            <a:ln w="19050" cap="flat" cmpd="sng" algn="ctr">
              <a:solidFill>
                <a:srgbClr val="5A6478">
                  <a:lumMod val="20000"/>
                  <a:lumOff val="8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小米兰亭_GB外压缩"/>
                <a:ea typeface="小米兰亭_GB外压缩"/>
              </a:endParaRPr>
            </a:p>
          </p:txBody>
        </p:sp>
        <p:sp>
          <p:nvSpPr>
            <p:cNvPr id="5" name="椭圆 4"/>
            <p:cNvSpPr/>
            <p:nvPr/>
          </p:nvSpPr>
          <p:spPr>
            <a:xfrm>
              <a:off x="6508750" y="3706247"/>
              <a:ext cx="792000" cy="792000"/>
            </a:xfrm>
            <a:prstGeom prst="ellipse">
              <a:avLst/>
            </a:prstGeom>
            <a:solidFill>
              <a:srgbClr val="569C00"/>
            </a:solidFill>
            <a:ln w="285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小米兰亭_GB外压缩"/>
                <a:ea typeface="小米兰亭_GB外压缩"/>
              </a:endParaRPr>
            </a:p>
          </p:txBody>
        </p:sp>
        <p:sp>
          <p:nvSpPr>
            <p:cNvPr id="6" name="Freeform 61"/>
            <p:cNvSpPr>
              <a:spLocks noEditPoints="1"/>
            </p:cNvSpPr>
            <p:nvPr/>
          </p:nvSpPr>
          <p:spPr bwMode="auto">
            <a:xfrm>
              <a:off x="6743619" y="3940082"/>
              <a:ext cx="322263" cy="322263"/>
            </a:xfrm>
            <a:custGeom>
              <a:avLst/>
              <a:gdLst>
                <a:gd name="T0" fmla="*/ 890 w 1018"/>
                <a:gd name="T1" fmla="*/ 61 h 1017"/>
                <a:gd name="T2" fmla="*/ 876 w 1018"/>
                <a:gd name="T3" fmla="*/ 5 h 1017"/>
                <a:gd name="T4" fmla="*/ 147 w 1018"/>
                <a:gd name="T5" fmla="*/ 2 h 1017"/>
                <a:gd name="T6" fmla="*/ 127 w 1018"/>
                <a:gd name="T7" fmla="*/ 31 h 1017"/>
                <a:gd name="T8" fmla="*/ 131 w 1018"/>
                <a:gd name="T9" fmla="*/ 148 h 1017"/>
                <a:gd name="T10" fmla="*/ 24 w 1018"/>
                <a:gd name="T11" fmla="*/ 243 h 1017"/>
                <a:gd name="T12" fmla="*/ 3 w 1018"/>
                <a:gd name="T13" fmla="*/ 383 h 1017"/>
                <a:gd name="T14" fmla="*/ 61 w 1018"/>
                <a:gd name="T15" fmla="*/ 493 h 1017"/>
                <a:gd name="T16" fmla="*/ 170 w 1018"/>
                <a:gd name="T17" fmla="*/ 551 h 1017"/>
                <a:gd name="T18" fmla="*/ 274 w 1018"/>
                <a:gd name="T19" fmla="*/ 546 h 1017"/>
                <a:gd name="T20" fmla="*/ 382 w 1018"/>
                <a:gd name="T21" fmla="*/ 690 h 1017"/>
                <a:gd name="T22" fmla="*/ 410 w 1018"/>
                <a:gd name="T23" fmla="*/ 735 h 1017"/>
                <a:gd name="T24" fmla="*/ 410 w 1018"/>
                <a:gd name="T25" fmla="*/ 791 h 1017"/>
                <a:gd name="T26" fmla="*/ 379 w 1018"/>
                <a:gd name="T27" fmla="*/ 837 h 1017"/>
                <a:gd name="T28" fmla="*/ 318 w 1018"/>
                <a:gd name="T29" fmla="*/ 858 h 1017"/>
                <a:gd name="T30" fmla="*/ 248 w 1018"/>
                <a:gd name="T31" fmla="*/ 880 h 1017"/>
                <a:gd name="T32" fmla="*/ 197 w 1018"/>
                <a:gd name="T33" fmla="*/ 948 h 1017"/>
                <a:gd name="T34" fmla="*/ 196 w 1018"/>
                <a:gd name="T35" fmla="*/ 1003 h 1017"/>
                <a:gd name="T36" fmla="*/ 795 w 1018"/>
                <a:gd name="T37" fmla="*/ 1017 h 1017"/>
                <a:gd name="T38" fmla="*/ 826 w 1018"/>
                <a:gd name="T39" fmla="*/ 992 h 1017"/>
                <a:gd name="T40" fmla="*/ 812 w 1018"/>
                <a:gd name="T41" fmla="*/ 925 h 1017"/>
                <a:gd name="T42" fmla="*/ 750 w 1018"/>
                <a:gd name="T43" fmla="*/ 869 h 1017"/>
                <a:gd name="T44" fmla="*/ 681 w 1018"/>
                <a:gd name="T45" fmla="*/ 856 h 1017"/>
                <a:gd name="T46" fmla="*/ 633 w 1018"/>
                <a:gd name="T47" fmla="*/ 830 h 1017"/>
                <a:gd name="T48" fmla="*/ 605 w 1018"/>
                <a:gd name="T49" fmla="*/ 772 h 1017"/>
                <a:gd name="T50" fmla="*/ 616 w 1018"/>
                <a:gd name="T51" fmla="*/ 718 h 1017"/>
                <a:gd name="T52" fmla="*/ 639 w 1018"/>
                <a:gd name="T53" fmla="*/ 683 h 1017"/>
                <a:gd name="T54" fmla="*/ 774 w 1018"/>
                <a:gd name="T55" fmla="*/ 554 h 1017"/>
                <a:gd name="T56" fmla="*/ 887 w 1018"/>
                <a:gd name="T57" fmla="*/ 540 h 1017"/>
                <a:gd name="T58" fmla="*/ 983 w 1018"/>
                <a:gd name="T59" fmla="*/ 461 h 1017"/>
                <a:gd name="T60" fmla="*/ 1018 w 1018"/>
                <a:gd name="T61" fmla="*/ 342 h 1017"/>
                <a:gd name="T62" fmla="*/ 971 w 1018"/>
                <a:gd name="T63" fmla="*/ 210 h 1017"/>
                <a:gd name="T64" fmla="*/ 154 w 1018"/>
                <a:gd name="T65" fmla="*/ 481 h 1017"/>
                <a:gd name="T66" fmla="*/ 88 w 1018"/>
                <a:gd name="T67" fmla="*/ 426 h 1017"/>
                <a:gd name="T68" fmla="*/ 63 w 1018"/>
                <a:gd name="T69" fmla="*/ 345 h 1017"/>
                <a:gd name="T70" fmla="*/ 92 w 1018"/>
                <a:gd name="T71" fmla="*/ 256 h 1017"/>
                <a:gd name="T72" fmla="*/ 152 w 1018"/>
                <a:gd name="T73" fmla="*/ 252 h 1017"/>
                <a:gd name="T74" fmla="*/ 241 w 1018"/>
                <a:gd name="T75" fmla="*/ 488 h 1017"/>
                <a:gd name="T76" fmla="*/ 176 w 1018"/>
                <a:gd name="T77" fmla="*/ 487 h 1017"/>
                <a:gd name="T78" fmla="*/ 717 w 1018"/>
                <a:gd name="T79" fmla="*/ 925 h 1017"/>
                <a:gd name="T80" fmla="*/ 263 w 1018"/>
                <a:gd name="T81" fmla="*/ 954 h 1017"/>
                <a:gd name="T82" fmla="*/ 301 w 1018"/>
                <a:gd name="T83" fmla="*/ 925 h 1017"/>
                <a:gd name="T84" fmla="*/ 380 w 1018"/>
                <a:gd name="T85" fmla="*/ 910 h 1017"/>
                <a:gd name="T86" fmla="*/ 448 w 1018"/>
                <a:gd name="T87" fmla="*/ 854 h 1017"/>
                <a:gd name="T88" fmla="*/ 476 w 1018"/>
                <a:gd name="T89" fmla="*/ 778 h 1017"/>
                <a:gd name="T90" fmla="*/ 509 w 1018"/>
                <a:gd name="T91" fmla="*/ 795 h 1017"/>
                <a:gd name="T92" fmla="*/ 543 w 1018"/>
                <a:gd name="T93" fmla="*/ 778 h 1017"/>
                <a:gd name="T94" fmla="*/ 578 w 1018"/>
                <a:gd name="T95" fmla="*/ 865 h 1017"/>
                <a:gd name="T96" fmla="*/ 653 w 1018"/>
                <a:gd name="T97" fmla="*/ 915 h 1017"/>
                <a:gd name="T98" fmla="*/ 494 w 1018"/>
                <a:gd name="T99" fmla="*/ 709 h 1017"/>
                <a:gd name="T100" fmla="*/ 329 w 1018"/>
                <a:gd name="T101" fmla="*/ 511 h 1017"/>
                <a:gd name="T102" fmla="*/ 247 w 1018"/>
                <a:gd name="T103" fmla="*/ 342 h 1017"/>
                <a:gd name="T104" fmla="*/ 196 w 1018"/>
                <a:gd name="T105" fmla="*/ 132 h 1017"/>
                <a:gd name="T106" fmla="*/ 817 w 1018"/>
                <a:gd name="T107" fmla="*/ 164 h 1017"/>
                <a:gd name="T108" fmla="*/ 762 w 1018"/>
                <a:gd name="T109" fmla="*/ 369 h 1017"/>
                <a:gd name="T110" fmla="*/ 663 w 1018"/>
                <a:gd name="T111" fmla="*/ 550 h 1017"/>
                <a:gd name="T112" fmla="*/ 509 w 1018"/>
                <a:gd name="T113" fmla="*/ 722 h 1017"/>
                <a:gd name="T114" fmla="*/ 911 w 1018"/>
                <a:gd name="T115" fmla="*/ 448 h 1017"/>
                <a:gd name="T116" fmla="*/ 842 w 1018"/>
                <a:gd name="T117" fmla="*/ 487 h 1017"/>
                <a:gd name="T118" fmla="*/ 777 w 1018"/>
                <a:gd name="T119" fmla="*/ 489 h 1017"/>
                <a:gd name="T120" fmla="*/ 866 w 1018"/>
                <a:gd name="T121" fmla="*/ 252 h 1017"/>
                <a:gd name="T122" fmla="*/ 926 w 1018"/>
                <a:gd name="T123" fmla="*/ 257 h 1017"/>
                <a:gd name="T124" fmla="*/ 955 w 1018"/>
                <a:gd name="T125" fmla="*/ 3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887" y="148"/>
                  </a:moveTo>
                  <a:lnTo>
                    <a:pt x="887" y="148"/>
                  </a:lnTo>
                  <a:lnTo>
                    <a:pt x="884" y="147"/>
                  </a:lnTo>
                  <a:lnTo>
                    <a:pt x="884" y="147"/>
                  </a:lnTo>
                  <a:lnTo>
                    <a:pt x="887" y="119"/>
                  </a:lnTo>
                  <a:lnTo>
                    <a:pt x="889" y="90"/>
                  </a:lnTo>
                  <a:lnTo>
                    <a:pt x="890" y="61"/>
                  </a:lnTo>
                  <a:lnTo>
                    <a:pt x="890" y="31"/>
                  </a:lnTo>
                  <a:lnTo>
                    <a:pt x="890" y="31"/>
                  </a:lnTo>
                  <a:lnTo>
                    <a:pt x="890" y="26"/>
                  </a:lnTo>
                  <a:lnTo>
                    <a:pt x="888" y="19"/>
                  </a:lnTo>
                  <a:lnTo>
                    <a:pt x="885" y="14"/>
                  </a:lnTo>
                  <a:lnTo>
                    <a:pt x="882" y="10"/>
                  </a:lnTo>
                  <a:lnTo>
                    <a:pt x="876" y="5"/>
                  </a:lnTo>
                  <a:lnTo>
                    <a:pt x="871" y="2"/>
                  </a:lnTo>
                  <a:lnTo>
                    <a:pt x="866" y="0"/>
                  </a:lnTo>
                  <a:lnTo>
                    <a:pt x="859" y="0"/>
                  </a:lnTo>
                  <a:lnTo>
                    <a:pt x="160" y="0"/>
                  </a:lnTo>
                  <a:lnTo>
                    <a:pt x="160" y="0"/>
                  </a:lnTo>
                  <a:lnTo>
                    <a:pt x="153" y="0"/>
                  </a:lnTo>
                  <a:lnTo>
                    <a:pt x="147" y="2"/>
                  </a:lnTo>
                  <a:lnTo>
                    <a:pt x="141" y="5"/>
                  </a:lnTo>
                  <a:lnTo>
                    <a:pt x="137" y="10"/>
                  </a:lnTo>
                  <a:lnTo>
                    <a:pt x="133" y="14"/>
                  </a:lnTo>
                  <a:lnTo>
                    <a:pt x="130" y="19"/>
                  </a:lnTo>
                  <a:lnTo>
                    <a:pt x="129" y="26"/>
                  </a:lnTo>
                  <a:lnTo>
                    <a:pt x="127" y="31"/>
                  </a:lnTo>
                  <a:lnTo>
                    <a:pt x="127" y="31"/>
                  </a:lnTo>
                  <a:lnTo>
                    <a:pt x="127" y="61"/>
                  </a:lnTo>
                  <a:lnTo>
                    <a:pt x="130" y="90"/>
                  </a:lnTo>
                  <a:lnTo>
                    <a:pt x="132" y="119"/>
                  </a:lnTo>
                  <a:lnTo>
                    <a:pt x="134" y="147"/>
                  </a:lnTo>
                  <a:lnTo>
                    <a:pt x="134" y="147"/>
                  </a:lnTo>
                  <a:lnTo>
                    <a:pt x="131" y="148"/>
                  </a:lnTo>
                  <a:lnTo>
                    <a:pt x="131" y="148"/>
                  </a:lnTo>
                  <a:lnTo>
                    <a:pt x="110" y="157"/>
                  </a:lnTo>
                  <a:lnTo>
                    <a:pt x="93" y="168"/>
                  </a:lnTo>
                  <a:lnTo>
                    <a:pt x="76" y="180"/>
                  </a:lnTo>
                  <a:lnTo>
                    <a:pt x="61" y="194"/>
                  </a:lnTo>
                  <a:lnTo>
                    <a:pt x="47" y="210"/>
                  </a:lnTo>
                  <a:lnTo>
                    <a:pt x="35" y="226"/>
                  </a:lnTo>
                  <a:lnTo>
                    <a:pt x="24" y="243"/>
                  </a:lnTo>
                  <a:lnTo>
                    <a:pt x="16" y="263"/>
                  </a:lnTo>
                  <a:lnTo>
                    <a:pt x="8" y="281"/>
                  </a:lnTo>
                  <a:lnTo>
                    <a:pt x="4" y="301"/>
                  </a:lnTo>
                  <a:lnTo>
                    <a:pt x="1" y="322"/>
                  </a:lnTo>
                  <a:lnTo>
                    <a:pt x="0" y="342"/>
                  </a:lnTo>
                  <a:lnTo>
                    <a:pt x="0" y="363"/>
                  </a:lnTo>
                  <a:lnTo>
                    <a:pt x="3" y="383"/>
                  </a:lnTo>
                  <a:lnTo>
                    <a:pt x="8" y="404"/>
                  </a:lnTo>
                  <a:lnTo>
                    <a:pt x="15" y="425"/>
                  </a:lnTo>
                  <a:lnTo>
                    <a:pt x="15" y="425"/>
                  </a:lnTo>
                  <a:lnTo>
                    <a:pt x="24" y="443"/>
                  </a:lnTo>
                  <a:lnTo>
                    <a:pt x="35" y="461"/>
                  </a:lnTo>
                  <a:lnTo>
                    <a:pt x="47" y="478"/>
                  </a:lnTo>
                  <a:lnTo>
                    <a:pt x="61" y="493"/>
                  </a:lnTo>
                  <a:lnTo>
                    <a:pt x="76" y="507"/>
                  </a:lnTo>
                  <a:lnTo>
                    <a:pt x="93" y="519"/>
                  </a:lnTo>
                  <a:lnTo>
                    <a:pt x="110" y="530"/>
                  </a:lnTo>
                  <a:lnTo>
                    <a:pt x="130" y="540"/>
                  </a:lnTo>
                  <a:lnTo>
                    <a:pt x="130" y="540"/>
                  </a:lnTo>
                  <a:lnTo>
                    <a:pt x="150" y="546"/>
                  </a:lnTo>
                  <a:lnTo>
                    <a:pt x="170" y="551"/>
                  </a:lnTo>
                  <a:lnTo>
                    <a:pt x="191" y="555"/>
                  </a:lnTo>
                  <a:lnTo>
                    <a:pt x="211" y="556"/>
                  </a:lnTo>
                  <a:lnTo>
                    <a:pt x="211" y="556"/>
                  </a:lnTo>
                  <a:lnTo>
                    <a:pt x="227" y="555"/>
                  </a:lnTo>
                  <a:lnTo>
                    <a:pt x="243" y="554"/>
                  </a:lnTo>
                  <a:lnTo>
                    <a:pt x="259" y="550"/>
                  </a:lnTo>
                  <a:lnTo>
                    <a:pt x="274" y="546"/>
                  </a:lnTo>
                  <a:lnTo>
                    <a:pt x="274" y="546"/>
                  </a:lnTo>
                  <a:lnTo>
                    <a:pt x="301" y="586"/>
                  </a:lnTo>
                  <a:lnTo>
                    <a:pt x="327" y="621"/>
                  </a:lnTo>
                  <a:lnTo>
                    <a:pt x="353" y="654"/>
                  </a:lnTo>
                  <a:lnTo>
                    <a:pt x="379" y="683"/>
                  </a:lnTo>
                  <a:lnTo>
                    <a:pt x="379" y="683"/>
                  </a:lnTo>
                  <a:lnTo>
                    <a:pt x="382" y="690"/>
                  </a:lnTo>
                  <a:lnTo>
                    <a:pt x="386" y="695"/>
                  </a:lnTo>
                  <a:lnTo>
                    <a:pt x="386" y="695"/>
                  </a:lnTo>
                  <a:lnTo>
                    <a:pt x="393" y="703"/>
                  </a:lnTo>
                  <a:lnTo>
                    <a:pt x="398" y="710"/>
                  </a:lnTo>
                  <a:lnTo>
                    <a:pt x="402" y="718"/>
                  </a:lnTo>
                  <a:lnTo>
                    <a:pt x="406" y="726"/>
                  </a:lnTo>
                  <a:lnTo>
                    <a:pt x="410" y="735"/>
                  </a:lnTo>
                  <a:lnTo>
                    <a:pt x="412" y="744"/>
                  </a:lnTo>
                  <a:lnTo>
                    <a:pt x="413" y="753"/>
                  </a:lnTo>
                  <a:lnTo>
                    <a:pt x="414" y="763"/>
                  </a:lnTo>
                  <a:lnTo>
                    <a:pt x="414" y="763"/>
                  </a:lnTo>
                  <a:lnTo>
                    <a:pt x="413" y="772"/>
                  </a:lnTo>
                  <a:lnTo>
                    <a:pt x="412" y="782"/>
                  </a:lnTo>
                  <a:lnTo>
                    <a:pt x="410" y="791"/>
                  </a:lnTo>
                  <a:lnTo>
                    <a:pt x="406" y="799"/>
                  </a:lnTo>
                  <a:lnTo>
                    <a:pt x="402" y="808"/>
                  </a:lnTo>
                  <a:lnTo>
                    <a:pt x="398" y="816"/>
                  </a:lnTo>
                  <a:lnTo>
                    <a:pt x="393" y="824"/>
                  </a:lnTo>
                  <a:lnTo>
                    <a:pt x="386" y="830"/>
                  </a:lnTo>
                  <a:lnTo>
                    <a:pt x="386" y="830"/>
                  </a:lnTo>
                  <a:lnTo>
                    <a:pt x="379" y="837"/>
                  </a:lnTo>
                  <a:lnTo>
                    <a:pt x="371" y="842"/>
                  </a:lnTo>
                  <a:lnTo>
                    <a:pt x="364" y="847"/>
                  </a:lnTo>
                  <a:lnTo>
                    <a:pt x="355" y="851"/>
                  </a:lnTo>
                  <a:lnTo>
                    <a:pt x="346" y="854"/>
                  </a:lnTo>
                  <a:lnTo>
                    <a:pt x="337" y="856"/>
                  </a:lnTo>
                  <a:lnTo>
                    <a:pt x="328" y="858"/>
                  </a:lnTo>
                  <a:lnTo>
                    <a:pt x="318" y="858"/>
                  </a:lnTo>
                  <a:lnTo>
                    <a:pt x="318" y="858"/>
                  </a:lnTo>
                  <a:lnTo>
                    <a:pt x="306" y="859"/>
                  </a:lnTo>
                  <a:lnTo>
                    <a:pt x="293" y="861"/>
                  </a:lnTo>
                  <a:lnTo>
                    <a:pt x="281" y="865"/>
                  </a:lnTo>
                  <a:lnTo>
                    <a:pt x="269" y="869"/>
                  </a:lnTo>
                  <a:lnTo>
                    <a:pt x="257" y="874"/>
                  </a:lnTo>
                  <a:lnTo>
                    <a:pt x="248" y="880"/>
                  </a:lnTo>
                  <a:lnTo>
                    <a:pt x="237" y="887"/>
                  </a:lnTo>
                  <a:lnTo>
                    <a:pt x="228" y="896"/>
                  </a:lnTo>
                  <a:lnTo>
                    <a:pt x="220" y="904"/>
                  </a:lnTo>
                  <a:lnTo>
                    <a:pt x="212" y="915"/>
                  </a:lnTo>
                  <a:lnTo>
                    <a:pt x="207" y="925"/>
                  </a:lnTo>
                  <a:lnTo>
                    <a:pt x="202" y="937"/>
                  </a:lnTo>
                  <a:lnTo>
                    <a:pt x="197" y="948"/>
                  </a:lnTo>
                  <a:lnTo>
                    <a:pt x="194" y="960"/>
                  </a:lnTo>
                  <a:lnTo>
                    <a:pt x="192" y="973"/>
                  </a:lnTo>
                  <a:lnTo>
                    <a:pt x="191" y="986"/>
                  </a:lnTo>
                  <a:lnTo>
                    <a:pt x="191" y="986"/>
                  </a:lnTo>
                  <a:lnTo>
                    <a:pt x="192" y="992"/>
                  </a:lnTo>
                  <a:lnTo>
                    <a:pt x="194" y="998"/>
                  </a:lnTo>
                  <a:lnTo>
                    <a:pt x="196" y="1003"/>
                  </a:lnTo>
                  <a:lnTo>
                    <a:pt x="200" y="1008"/>
                  </a:lnTo>
                  <a:lnTo>
                    <a:pt x="205" y="1012"/>
                  </a:lnTo>
                  <a:lnTo>
                    <a:pt x="210" y="1015"/>
                  </a:lnTo>
                  <a:lnTo>
                    <a:pt x="217" y="1017"/>
                  </a:lnTo>
                  <a:lnTo>
                    <a:pt x="223" y="1017"/>
                  </a:lnTo>
                  <a:lnTo>
                    <a:pt x="795" y="1017"/>
                  </a:lnTo>
                  <a:lnTo>
                    <a:pt x="795" y="1017"/>
                  </a:lnTo>
                  <a:lnTo>
                    <a:pt x="801" y="1017"/>
                  </a:lnTo>
                  <a:lnTo>
                    <a:pt x="808" y="1015"/>
                  </a:lnTo>
                  <a:lnTo>
                    <a:pt x="813" y="1012"/>
                  </a:lnTo>
                  <a:lnTo>
                    <a:pt x="817" y="1008"/>
                  </a:lnTo>
                  <a:lnTo>
                    <a:pt x="822" y="1003"/>
                  </a:lnTo>
                  <a:lnTo>
                    <a:pt x="825" y="998"/>
                  </a:lnTo>
                  <a:lnTo>
                    <a:pt x="826" y="992"/>
                  </a:lnTo>
                  <a:lnTo>
                    <a:pt x="827" y="986"/>
                  </a:lnTo>
                  <a:lnTo>
                    <a:pt x="827" y="986"/>
                  </a:lnTo>
                  <a:lnTo>
                    <a:pt x="826" y="973"/>
                  </a:lnTo>
                  <a:lnTo>
                    <a:pt x="825" y="960"/>
                  </a:lnTo>
                  <a:lnTo>
                    <a:pt x="822" y="948"/>
                  </a:lnTo>
                  <a:lnTo>
                    <a:pt x="817" y="937"/>
                  </a:lnTo>
                  <a:lnTo>
                    <a:pt x="812" y="925"/>
                  </a:lnTo>
                  <a:lnTo>
                    <a:pt x="806" y="915"/>
                  </a:lnTo>
                  <a:lnTo>
                    <a:pt x="798" y="904"/>
                  </a:lnTo>
                  <a:lnTo>
                    <a:pt x="790" y="896"/>
                  </a:lnTo>
                  <a:lnTo>
                    <a:pt x="781" y="887"/>
                  </a:lnTo>
                  <a:lnTo>
                    <a:pt x="771" y="880"/>
                  </a:lnTo>
                  <a:lnTo>
                    <a:pt x="761" y="874"/>
                  </a:lnTo>
                  <a:lnTo>
                    <a:pt x="750" y="869"/>
                  </a:lnTo>
                  <a:lnTo>
                    <a:pt x="738" y="865"/>
                  </a:lnTo>
                  <a:lnTo>
                    <a:pt x="725" y="861"/>
                  </a:lnTo>
                  <a:lnTo>
                    <a:pt x="713" y="859"/>
                  </a:lnTo>
                  <a:lnTo>
                    <a:pt x="699" y="858"/>
                  </a:lnTo>
                  <a:lnTo>
                    <a:pt x="699" y="858"/>
                  </a:lnTo>
                  <a:lnTo>
                    <a:pt x="691" y="858"/>
                  </a:lnTo>
                  <a:lnTo>
                    <a:pt x="681" y="856"/>
                  </a:lnTo>
                  <a:lnTo>
                    <a:pt x="673" y="854"/>
                  </a:lnTo>
                  <a:lnTo>
                    <a:pt x="663" y="851"/>
                  </a:lnTo>
                  <a:lnTo>
                    <a:pt x="655" y="847"/>
                  </a:lnTo>
                  <a:lnTo>
                    <a:pt x="647" y="842"/>
                  </a:lnTo>
                  <a:lnTo>
                    <a:pt x="639" y="837"/>
                  </a:lnTo>
                  <a:lnTo>
                    <a:pt x="633" y="830"/>
                  </a:lnTo>
                  <a:lnTo>
                    <a:pt x="633" y="830"/>
                  </a:lnTo>
                  <a:lnTo>
                    <a:pt x="626" y="824"/>
                  </a:lnTo>
                  <a:lnTo>
                    <a:pt x="620" y="816"/>
                  </a:lnTo>
                  <a:lnTo>
                    <a:pt x="616" y="808"/>
                  </a:lnTo>
                  <a:lnTo>
                    <a:pt x="611" y="799"/>
                  </a:lnTo>
                  <a:lnTo>
                    <a:pt x="608" y="791"/>
                  </a:lnTo>
                  <a:lnTo>
                    <a:pt x="606" y="782"/>
                  </a:lnTo>
                  <a:lnTo>
                    <a:pt x="605" y="772"/>
                  </a:lnTo>
                  <a:lnTo>
                    <a:pt x="605" y="763"/>
                  </a:lnTo>
                  <a:lnTo>
                    <a:pt x="605" y="763"/>
                  </a:lnTo>
                  <a:lnTo>
                    <a:pt x="605" y="753"/>
                  </a:lnTo>
                  <a:lnTo>
                    <a:pt x="606" y="744"/>
                  </a:lnTo>
                  <a:lnTo>
                    <a:pt x="608" y="735"/>
                  </a:lnTo>
                  <a:lnTo>
                    <a:pt x="611" y="726"/>
                  </a:lnTo>
                  <a:lnTo>
                    <a:pt x="616" y="718"/>
                  </a:lnTo>
                  <a:lnTo>
                    <a:pt x="620" y="710"/>
                  </a:lnTo>
                  <a:lnTo>
                    <a:pt x="626" y="703"/>
                  </a:lnTo>
                  <a:lnTo>
                    <a:pt x="633" y="695"/>
                  </a:lnTo>
                  <a:lnTo>
                    <a:pt x="633" y="695"/>
                  </a:lnTo>
                  <a:lnTo>
                    <a:pt x="637" y="690"/>
                  </a:lnTo>
                  <a:lnTo>
                    <a:pt x="639" y="683"/>
                  </a:lnTo>
                  <a:lnTo>
                    <a:pt x="639" y="683"/>
                  </a:lnTo>
                  <a:lnTo>
                    <a:pt x="665" y="654"/>
                  </a:lnTo>
                  <a:lnTo>
                    <a:pt x="691" y="622"/>
                  </a:lnTo>
                  <a:lnTo>
                    <a:pt x="718" y="586"/>
                  </a:lnTo>
                  <a:lnTo>
                    <a:pt x="743" y="546"/>
                  </a:lnTo>
                  <a:lnTo>
                    <a:pt x="743" y="546"/>
                  </a:lnTo>
                  <a:lnTo>
                    <a:pt x="758" y="550"/>
                  </a:lnTo>
                  <a:lnTo>
                    <a:pt x="774" y="554"/>
                  </a:lnTo>
                  <a:lnTo>
                    <a:pt x="791" y="555"/>
                  </a:lnTo>
                  <a:lnTo>
                    <a:pt x="806" y="556"/>
                  </a:lnTo>
                  <a:lnTo>
                    <a:pt x="806" y="556"/>
                  </a:lnTo>
                  <a:lnTo>
                    <a:pt x="827" y="555"/>
                  </a:lnTo>
                  <a:lnTo>
                    <a:pt x="847" y="551"/>
                  </a:lnTo>
                  <a:lnTo>
                    <a:pt x="868" y="546"/>
                  </a:lnTo>
                  <a:lnTo>
                    <a:pt x="887" y="540"/>
                  </a:lnTo>
                  <a:lnTo>
                    <a:pt x="887" y="540"/>
                  </a:lnTo>
                  <a:lnTo>
                    <a:pt x="906" y="530"/>
                  </a:lnTo>
                  <a:lnTo>
                    <a:pt x="925" y="519"/>
                  </a:lnTo>
                  <a:lnTo>
                    <a:pt x="941" y="507"/>
                  </a:lnTo>
                  <a:lnTo>
                    <a:pt x="956" y="493"/>
                  </a:lnTo>
                  <a:lnTo>
                    <a:pt x="970" y="478"/>
                  </a:lnTo>
                  <a:lnTo>
                    <a:pt x="983" y="461"/>
                  </a:lnTo>
                  <a:lnTo>
                    <a:pt x="993" y="443"/>
                  </a:lnTo>
                  <a:lnTo>
                    <a:pt x="1002" y="425"/>
                  </a:lnTo>
                  <a:lnTo>
                    <a:pt x="1002" y="425"/>
                  </a:lnTo>
                  <a:lnTo>
                    <a:pt x="1009" y="404"/>
                  </a:lnTo>
                  <a:lnTo>
                    <a:pt x="1014" y="383"/>
                  </a:lnTo>
                  <a:lnTo>
                    <a:pt x="1017" y="363"/>
                  </a:lnTo>
                  <a:lnTo>
                    <a:pt x="1018" y="342"/>
                  </a:lnTo>
                  <a:lnTo>
                    <a:pt x="1017" y="322"/>
                  </a:lnTo>
                  <a:lnTo>
                    <a:pt x="1014" y="301"/>
                  </a:lnTo>
                  <a:lnTo>
                    <a:pt x="1008" y="281"/>
                  </a:lnTo>
                  <a:lnTo>
                    <a:pt x="1002" y="263"/>
                  </a:lnTo>
                  <a:lnTo>
                    <a:pt x="993" y="243"/>
                  </a:lnTo>
                  <a:lnTo>
                    <a:pt x="983" y="226"/>
                  </a:lnTo>
                  <a:lnTo>
                    <a:pt x="971" y="210"/>
                  </a:lnTo>
                  <a:lnTo>
                    <a:pt x="957" y="194"/>
                  </a:lnTo>
                  <a:lnTo>
                    <a:pt x="942" y="180"/>
                  </a:lnTo>
                  <a:lnTo>
                    <a:pt x="925" y="168"/>
                  </a:lnTo>
                  <a:lnTo>
                    <a:pt x="906" y="157"/>
                  </a:lnTo>
                  <a:lnTo>
                    <a:pt x="887" y="148"/>
                  </a:lnTo>
                  <a:lnTo>
                    <a:pt x="887" y="148"/>
                  </a:lnTo>
                  <a:close/>
                  <a:moveTo>
                    <a:pt x="154" y="481"/>
                  </a:moveTo>
                  <a:lnTo>
                    <a:pt x="154" y="481"/>
                  </a:lnTo>
                  <a:lnTo>
                    <a:pt x="140" y="474"/>
                  </a:lnTo>
                  <a:lnTo>
                    <a:pt x="129" y="467"/>
                  </a:lnTo>
                  <a:lnTo>
                    <a:pt x="117" y="458"/>
                  </a:lnTo>
                  <a:lnTo>
                    <a:pt x="106" y="448"/>
                  </a:lnTo>
                  <a:lnTo>
                    <a:pt x="96" y="438"/>
                  </a:lnTo>
                  <a:lnTo>
                    <a:pt x="88" y="426"/>
                  </a:lnTo>
                  <a:lnTo>
                    <a:pt x="80" y="413"/>
                  </a:lnTo>
                  <a:lnTo>
                    <a:pt x="74" y="400"/>
                  </a:lnTo>
                  <a:lnTo>
                    <a:pt x="74" y="400"/>
                  </a:lnTo>
                  <a:lnTo>
                    <a:pt x="70" y="386"/>
                  </a:lnTo>
                  <a:lnTo>
                    <a:pt x="66" y="373"/>
                  </a:lnTo>
                  <a:lnTo>
                    <a:pt x="64" y="359"/>
                  </a:lnTo>
                  <a:lnTo>
                    <a:pt x="63" y="345"/>
                  </a:lnTo>
                  <a:lnTo>
                    <a:pt x="63" y="331"/>
                  </a:lnTo>
                  <a:lnTo>
                    <a:pt x="65" y="319"/>
                  </a:lnTo>
                  <a:lnTo>
                    <a:pt x="68" y="305"/>
                  </a:lnTo>
                  <a:lnTo>
                    <a:pt x="73" y="292"/>
                  </a:lnTo>
                  <a:lnTo>
                    <a:pt x="78" y="280"/>
                  </a:lnTo>
                  <a:lnTo>
                    <a:pt x="85" y="268"/>
                  </a:lnTo>
                  <a:lnTo>
                    <a:pt x="92" y="256"/>
                  </a:lnTo>
                  <a:lnTo>
                    <a:pt x="101" y="247"/>
                  </a:lnTo>
                  <a:lnTo>
                    <a:pt x="110" y="236"/>
                  </a:lnTo>
                  <a:lnTo>
                    <a:pt x="120" y="227"/>
                  </a:lnTo>
                  <a:lnTo>
                    <a:pt x="132" y="219"/>
                  </a:lnTo>
                  <a:lnTo>
                    <a:pt x="144" y="212"/>
                  </a:lnTo>
                  <a:lnTo>
                    <a:pt x="144" y="212"/>
                  </a:lnTo>
                  <a:lnTo>
                    <a:pt x="152" y="252"/>
                  </a:lnTo>
                  <a:lnTo>
                    <a:pt x="162" y="290"/>
                  </a:lnTo>
                  <a:lnTo>
                    <a:pt x="173" y="326"/>
                  </a:lnTo>
                  <a:lnTo>
                    <a:pt x="184" y="361"/>
                  </a:lnTo>
                  <a:lnTo>
                    <a:pt x="197" y="395"/>
                  </a:lnTo>
                  <a:lnTo>
                    <a:pt x="211" y="428"/>
                  </a:lnTo>
                  <a:lnTo>
                    <a:pt x="226" y="459"/>
                  </a:lnTo>
                  <a:lnTo>
                    <a:pt x="241" y="488"/>
                  </a:lnTo>
                  <a:lnTo>
                    <a:pt x="241" y="488"/>
                  </a:lnTo>
                  <a:lnTo>
                    <a:pt x="230" y="490"/>
                  </a:lnTo>
                  <a:lnTo>
                    <a:pt x="220" y="491"/>
                  </a:lnTo>
                  <a:lnTo>
                    <a:pt x="209" y="491"/>
                  </a:lnTo>
                  <a:lnTo>
                    <a:pt x="197" y="491"/>
                  </a:lnTo>
                  <a:lnTo>
                    <a:pt x="187" y="490"/>
                  </a:lnTo>
                  <a:lnTo>
                    <a:pt x="176" y="487"/>
                  </a:lnTo>
                  <a:lnTo>
                    <a:pt x="165" y="485"/>
                  </a:lnTo>
                  <a:lnTo>
                    <a:pt x="154" y="481"/>
                  </a:lnTo>
                  <a:lnTo>
                    <a:pt x="154" y="481"/>
                  </a:lnTo>
                  <a:close/>
                  <a:moveTo>
                    <a:pt x="699" y="922"/>
                  </a:moveTo>
                  <a:lnTo>
                    <a:pt x="699" y="922"/>
                  </a:lnTo>
                  <a:lnTo>
                    <a:pt x="709" y="923"/>
                  </a:lnTo>
                  <a:lnTo>
                    <a:pt x="717" y="925"/>
                  </a:lnTo>
                  <a:lnTo>
                    <a:pt x="725" y="927"/>
                  </a:lnTo>
                  <a:lnTo>
                    <a:pt x="733" y="931"/>
                  </a:lnTo>
                  <a:lnTo>
                    <a:pt x="739" y="935"/>
                  </a:lnTo>
                  <a:lnTo>
                    <a:pt x="746" y="941"/>
                  </a:lnTo>
                  <a:lnTo>
                    <a:pt x="751" y="947"/>
                  </a:lnTo>
                  <a:lnTo>
                    <a:pt x="755" y="954"/>
                  </a:lnTo>
                  <a:lnTo>
                    <a:pt x="263" y="954"/>
                  </a:lnTo>
                  <a:lnTo>
                    <a:pt x="263" y="954"/>
                  </a:lnTo>
                  <a:lnTo>
                    <a:pt x="268" y="947"/>
                  </a:lnTo>
                  <a:lnTo>
                    <a:pt x="273" y="941"/>
                  </a:lnTo>
                  <a:lnTo>
                    <a:pt x="279" y="935"/>
                  </a:lnTo>
                  <a:lnTo>
                    <a:pt x="286" y="931"/>
                  </a:lnTo>
                  <a:lnTo>
                    <a:pt x="294" y="927"/>
                  </a:lnTo>
                  <a:lnTo>
                    <a:pt x="301" y="925"/>
                  </a:lnTo>
                  <a:lnTo>
                    <a:pt x="310" y="923"/>
                  </a:lnTo>
                  <a:lnTo>
                    <a:pt x="318" y="922"/>
                  </a:lnTo>
                  <a:lnTo>
                    <a:pt x="318" y="922"/>
                  </a:lnTo>
                  <a:lnTo>
                    <a:pt x="333" y="922"/>
                  </a:lnTo>
                  <a:lnTo>
                    <a:pt x="350" y="919"/>
                  </a:lnTo>
                  <a:lnTo>
                    <a:pt x="365" y="915"/>
                  </a:lnTo>
                  <a:lnTo>
                    <a:pt x="380" y="910"/>
                  </a:lnTo>
                  <a:lnTo>
                    <a:pt x="394" y="903"/>
                  </a:lnTo>
                  <a:lnTo>
                    <a:pt x="406" y="896"/>
                  </a:lnTo>
                  <a:lnTo>
                    <a:pt x="419" y="886"/>
                  </a:lnTo>
                  <a:lnTo>
                    <a:pt x="431" y="875"/>
                  </a:lnTo>
                  <a:lnTo>
                    <a:pt x="431" y="875"/>
                  </a:lnTo>
                  <a:lnTo>
                    <a:pt x="440" y="865"/>
                  </a:lnTo>
                  <a:lnTo>
                    <a:pt x="448" y="854"/>
                  </a:lnTo>
                  <a:lnTo>
                    <a:pt x="456" y="842"/>
                  </a:lnTo>
                  <a:lnTo>
                    <a:pt x="462" y="830"/>
                  </a:lnTo>
                  <a:lnTo>
                    <a:pt x="468" y="817"/>
                  </a:lnTo>
                  <a:lnTo>
                    <a:pt x="471" y="805"/>
                  </a:lnTo>
                  <a:lnTo>
                    <a:pt x="474" y="792"/>
                  </a:lnTo>
                  <a:lnTo>
                    <a:pt x="476" y="778"/>
                  </a:lnTo>
                  <a:lnTo>
                    <a:pt x="476" y="778"/>
                  </a:lnTo>
                  <a:lnTo>
                    <a:pt x="490" y="788"/>
                  </a:lnTo>
                  <a:lnTo>
                    <a:pt x="490" y="788"/>
                  </a:lnTo>
                  <a:lnTo>
                    <a:pt x="494" y="792"/>
                  </a:lnTo>
                  <a:lnTo>
                    <a:pt x="500" y="793"/>
                  </a:lnTo>
                  <a:lnTo>
                    <a:pt x="504" y="795"/>
                  </a:lnTo>
                  <a:lnTo>
                    <a:pt x="509" y="795"/>
                  </a:lnTo>
                  <a:lnTo>
                    <a:pt x="509" y="795"/>
                  </a:lnTo>
                  <a:lnTo>
                    <a:pt x="514" y="795"/>
                  </a:lnTo>
                  <a:lnTo>
                    <a:pt x="519" y="793"/>
                  </a:lnTo>
                  <a:lnTo>
                    <a:pt x="523" y="792"/>
                  </a:lnTo>
                  <a:lnTo>
                    <a:pt x="528" y="788"/>
                  </a:lnTo>
                  <a:lnTo>
                    <a:pt x="528" y="788"/>
                  </a:lnTo>
                  <a:lnTo>
                    <a:pt x="543" y="778"/>
                  </a:lnTo>
                  <a:lnTo>
                    <a:pt x="543" y="778"/>
                  </a:lnTo>
                  <a:lnTo>
                    <a:pt x="544" y="792"/>
                  </a:lnTo>
                  <a:lnTo>
                    <a:pt x="547" y="805"/>
                  </a:lnTo>
                  <a:lnTo>
                    <a:pt x="551" y="817"/>
                  </a:lnTo>
                  <a:lnTo>
                    <a:pt x="557" y="830"/>
                  </a:lnTo>
                  <a:lnTo>
                    <a:pt x="562" y="842"/>
                  </a:lnTo>
                  <a:lnTo>
                    <a:pt x="570" y="854"/>
                  </a:lnTo>
                  <a:lnTo>
                    <a:pt x="578" y="865"/>
                  </a:lnTo>
                  <a:lnTo>
                    <a:pt x="588" y="875"/>
                  </a:lnTo>
                  <a:lnTo>
                    <a:pt x="588" y="875"/>
                  </a:lnTo>
                  <a:lnTo>
                    <a:pt x="600" y="886"/>
                  </a:lnTo>
                  <a:lnTo>
                    <a:pt x="611" y="896"/>
                  </a:lnTo>
                  <a:lnTo>
                    <a:pt x="625" y="903"/>
                  </a:lnTo>
                  <a:lnTo>
                    <a:pt x="639" y="910"/>
                  </a:lnTo>
                  <a:lnTo>
                    <a:pt x="653" y="915"/>
                  </a:lnTo>
                  <a:lnTo>
                    <a:pt x="668" y="919"/>
                  </a:lnTo>
                  <a:lnTo>
                    <a:pt x="684" y="922"/>
                  </a:lnTo>
                  <a:lnTo>
                    <a:pt x="699" y="922"/>
                  </a:lnTo>
                  <a:lnTo>
                    <a:pt x="699" y="922"/>
                  </a:lnTo>
                  <a:close/>
                  <a:moveTo>
                    <a:pt x="509" y="722"/>
                  </a:moveTo>
                  <a:lnTo>
                    <a:pt x="509" y="722"/>
                  </a:lnTo>
                  <a:lnTo>
                    <a:pt x="494" y="709"/>
                  </a:lnTo>
                  <a:lnTo>
                    <a:pt x="476" y="692"/>
                  </a:lnTo>
                  <a:lnTo>
                    <a:pt x="456" y="672"/>
                  </a:lnTo>
                  <a:lnTo>
                    <a:pt x="432" y="647"/>
                  </a:lnTo>
                  <a:lnTo>
                    <a:pt x="408" y="618"/>
                  </a:lnTo>
                  <a:lnTo>
                    <a:pt x="382" y="586"/>
                  </a:lnTo>
                  <a:lnTo>
                    <a:pt x="355" y="550"/>
                  </a:lnTo>
                  <a:lnTo>
                    <a:pt x="329" y="511"/>
                  </a:lnTo>
                  <a:lnTo>
                    <a:pt x="316" y="489"/>
                  </a:lnTo>
                  <a:lnTo>
                    <a:pt x="303" y="467"/>
                  </a:lnTo>
                  <a:lnTo>
                    <a:pt x="292" y="444"/>
                  </a:lnTo>
                  <a:lnTo>
                    <a:pt x="280" y="420"/>
                  </a:lnTo>
                  <a:lnTo>
                    <a:pt x="268" y="395"/>
                  </a:lnTo>
                  <a:lnTo>
                    <a:pt x="257" y="369"/>
                  </a:lnTo>
                  <a:lnTo>
                    <a:pt x="247" y="342"/>
                  </a:lnTo>
                  <a:lnTo>
                    <a:pt x="237" y="315"/>
                  </a:lnTo>
                  <a:lnTo>
                    <a:pt x="228" y="286"/>
                  </a:lnTo>
                  <a:lnTo>
                    <a:pt x="220" y="257"/>
                  </a:lnTo>
                  <a:lnTo>
                    <a:pt x="212" y="227"/>
                  </a:lnTo>
                  <a:lnTo>
                    <a:pt x="206" y="196"/>
                  </a:lnTo>
                  <a:lnTo>
                    <a:pt x="200" y="164"/>
                  </a:lnTo>
                  <a:lnTo>
                    <a:pt x="196" y="132"/>
                  </a:lnTo>
                  <a:lnTo>
                    <a:pt x="193" y="98"/>
                  </a:lnTo>
                  <a:lnTo>
                    <a:pt x="192" y="63"/>
                  </a:lnTo>
                  <a:lnTo>
                    <a:pt x="827" y="63"/>
                  </a:lnTo>
                  <a:lnTo>
                    <a:pt x="827" y="63"/>
                  </a:lnTo>
                  <a:lnTo>
                    <a:pt x="825" y="98"/>
                  </a:lnTo>
                  <a:lnTo>
                    <a:pt x="822" y="132"/>
                  </a:lnTo>
                  <a:lnTo>
                    <a:pt x="817" y="164"/>
                  </a:lnTo>
                  <a:lnTo>
                    <a:pt x="812" y="196"/>
                  </a:lnTo>
                  <a:lnTo>
                    <a:pt x="806" y="227"/>
                  </a:lnTo>
                  <a:lnTo>
                    <a:pt x="798" y="257"/>
                  </a:lnTo>
                  <a:lnTo>
                    <a:pt x="791" y="286"/>
                  </a:lnTo>
                  <a:lnTo>
                    <a:pt x="781" y="315"/>
                  </a:lnTo>
                  <a:lnTo>
                    <a:pt x="771" y="342"/>
                  </a:lnTo>
                  <a:lnTo>
                    <a:pt x="762" y="369"/>
                  </a:lnTo>
                  <a:lnTo>
                    <a:pt x="750" y="395"/>
                  </a:lnTo>
                  <a:lnTo>
                    <a:pt x="739" y="420"/>
                  </a:lnTo>
                  <a:lnTo>
                    <a:pt x="726" y="444"/>
                  </a:lnTo>
                  <a:lnTo>
                    <a:pt x="714" y="467"/>
                  </a:lnTo>
                  <a:lnTo>
                    <a:pt x="702" y="489"/>
                  </a:lnTo>
                  <a:lnTo>
                    <a:pt x="689" y="511"/>
                  </a:lnTo>
                  <a:lnTo>
                    <a:pt x="663" y="550"/>
                  </a:lnTo>
                  <a:lnTo>
                    <a:pt x="636" y="586"/>
                  </a:lnTo>
                  <a:lnTo>
                    <a:pt x="610" y="618"/>
                  </a:lnTo>
                  <a:lnTo>
                    <a:pt x="586" y="647"/>
                  </a:lnTo>
                  <a:lnTo>
                    <a:pt x="563" y="672"/>
                  </a:lnTo>
                  <a:lnTo>
                    <a:pt x="542" y="692"/>
                  </a:lnTo>
                  <a:lnTo>
                    <a:pt x="523" y="709"/>
                  </a:lnTo>
                  <a:lnTo>
                    <a:pt x="509" y="722"/>
                  </a:lnTo>
                  <a:lnTo>
                    <a:pt x="509" y="722"/>
                  </a:lnTo>
                  <a:close/>
                  <a:moveTo>
                    <a:pt x="943" y="400"/>
                  </a:moveTo>
                  <a:lnTo>
                    <a:pt x="943" y="400"/>
                  </a:lnTo>
                  <a:lnTo>
                    <a:pt x="936" y="413"/>
                  </a:lnTo>
                  <a:lnTo>
                    <a:pt x="929" y="426"/>
                  </a:lnTo>
                  <a:lnTo>
                    <a:pt x="920" y="438"/>
                  </a:lnTo>
                  <a:lnTo>
                    <a:pt x="911" y="448"/>
                  </a:lnTo>
                  <a:lnTo>
                    <a:pt x="900" y="458"/>
                  </a:lnTo>
                  <a:lnTo>
                    <a:pt x="889" y="467"/>
                  </a:lnTo>
                  <a:lnTo>
                    <a:pt x="876" y="474"/>
                  </a:lnTo>
                  <a:lnTo>
                    <a:pt x="864" y="481"/>
                  </a:lnTo>
                  <a:lnTo>
                    <a:pt x="864" y="481"/>
                  </a:lnTo>
                  <a:lnTo>
                    <a:pt x="853" y="485"/>
                  </a:lnTo>
                  <a:lnTo>
                    <a:pt x="842" y="487"/>
                  </a:lnTo>
                  <a:lnTo>
                    <a:pt x="831" y="490"/>
                  </a:lnTo>
                  <a:lnTo>
                    <a:pt x="821" y="491"/>
                  </a:lnTo>
                  <a:lnTo>
                    <a:pt x="809" y="491"/>
                  </a:lnTo>
                  <a:lnTo>
                    <a:pt x="798" y="491"/>
                  </a:lnTo>
                  <a:lnTo>
                    <a:pt x="787" y="490"/>
                  </a:lnTo>
                  <a:lnTo>
                    <a:pt x="777" y="489"/>
                  </a:lnTo>
                  <a:lnTo>
                    <a:pt x="777" y="489"/>
                  </a:lnTo>
                  <a:lnTo>
                    <a:pt x="792" y="459"/>
                  </a:lnTo>
                  <a:lnTo>
                    <a:pt x="807" y="428"/>
                  </a:lnTo>
                  <a:lnTo>
                    <a:pt x="821" y="396"/>
                  </a:lnTo>
                  <a:lnTo>
                    <a:pt x="833" y="361"/>
                  </a:lnTo>
                  <a:lnTo>
                    <a:pt x="845" y="326"/>
                  </a:lnTo>
                  <a:lnTo>
                    <a:pt x="856" y="290"/>
                  </a:lnTo>
                  <a:lnTo>
                    <a:pt x="866" y="252"/>
                  </a:lnTo>
                  <a:lnTo>
                    <a:pt x="874" y="212"/>
                  </a:lnTo>
                  <a:lnTo>
                    <a:pt x="874" y="212"/>
                  </a:lnTo>
                  <a:lnTo>
                    <a:pt x="886" y="220"/>
                  </a:lnTo>
                  <a:lnTo>
                    <a:pt x="898" y="227"/>
                  </a:lnTo>
                  <a:lnTo>
                    <a:pt x="908" y="237"/>
                  </a:lnTo>
                  <a:lnTo>
                    <a:pt x="917" y="247"/>
                  </a:lnTo>
                  <a:lnTo>
                    <a:pt x="926" y="257"/>
                  </a:lnTo>
                  <a:lnTo>
                    <a:pt x="933" y="268"/>
                  </a:lnTo>
                  <a:lnTo>
                    <a:pt x="940" y="280"/>
                  </a:lnTo>
                  <a:lnTo>
                    <a:pt x="945" y="293"/>
                  </a:lnTo>
                  <a:lnTo>
                    <a:pt x="949" y="306"/>
                  </a:lnTo>
                  <a:lnTo>
                    <a:pt x="952" y="319"/>
                  </a:lnTo>
                  <a:lnTo>
                    <a:pt x="954" y="332"/>
                  </a:lnTo>
                  <a:lnTo>
                    <a:pt x="955" y="345"/>
                  </a:lnTo>
                  <a:lnTo>
                    <a:pt x="954" y="359"/>
                  </a:lnTo>
                  <a:lnTo>
                    <a:pt x="952" y="373"/>
                  </a:lnTo>
                  <a:lnTo>
                    <a:pt x="948" y="386"/>
                  </a:lnTo>
                  <a:lnTo>
                    <a:pt x="943" y="400"/>
                  </a:lnTo>
                  <a:lnTo>
                    <a:pt x="943" y="400"/>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5A6478"/>
                </a:solidFill>
                <a:effectLst/>
                <a:uLnTx/>
                <a:uFillTx/>
                <a:latin typeface="小米兰亭_GB外压缩"/>
                <a:ea typeface="小米兰亭_GB外压缩"/>
              </a:endParaRPr>
            </a:p>
          </p:txBody>
        </p:sp>
      </p:grpSp>
      <p:grpSp>
        <p:nvGrpSpPr>
          <p:cNvPr id="7" name="组合 6"/>
          <p:cNvGrpSpPr/>
          <p:nvPr/>
        </p:nvGrpSpPr>
        <p:grpSpPr>
          <a:xfrm>
            <a:off x="4403342" y="2353036"/>
            <a:ext cx="1103150" cy="1103150"/>
            <a:chOff x="6353175" y="2204180"/>
            <a:chExt cx="1103150" cy="1103150"/>
          </a:xfrm>
        </p:grpSpPr>
        <p:sp>
          <p:nvSpPr>
            <p:cNvPr id="8" name="椭圆 7"/>
            <p:cNvSpPr/>
            <p:nvPr/>
          </p:nvSpPr>
          <p:spPr>
            <a:xfrm>
              <a:off x="6353175" y="2204180"/>
              <a:ext cx="1103150" cy="1103150"/>
            </a:xfrm>
            <a:prstGeom prst="ellipse">
              <a:avLst/>
            </a:prstGeom>
            <a:solidFill>
              <a:srgbClr val="FFFFFF">
                <a:alpha val="30196"/>
              </a:srgbClr>
            </a:solidFill>
            <a:ln w="19050" cap="flat" cmpd="sng" algn="ctr">
              <a:solidFill>
                <a:srgbClr val="5A6478">
                  <a:lumMod val="20000"/>
                  <a:lumOff val="8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小米兰亭_GB外压缩"/>
                <a:ea typeface="小米兰亭_GB外压缩"/>
              </a:endParaRPr>
            </a:p>
          </p:txBody>
        </p:sp>
        <p:sp>
          <p:nvSpPr>
            <p:cNvPr id="9" name="椭圆 8"/>
            <p:cNvSpPr/>
            <p:nvPr/>
          </p:nvSpPr>
          <p:spPr>
            <a:xfrm>
              <a:off x="6508750" y="2359755"/>
              <a:ext cx="792000" cy="792000"/>
            </a:xfrm>
            <a:prstGeom prst="ellipse">
              <a:avLst/>
            </a:prstGeom>
            <a:solidFill>
              <a:srgbClr val="69B702"/>
            </a:solidFill>
            <a:ln w="285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小米兰亭_GB外压缩"/>
                <a:ea typeface="小米兰亭_GB外压缩"/>
              </a:endParaRPr>
            </a:p>
          </p:txBody>
        </p:sp>
        <p:sp>
          <p:nvSpPr>
            <p:cNvPr id="10" name="Freeform 84"/>
            <p:cNvSpPr>
              <a:spLocks noEditPoints="1"/>
            </p:cNvSpPr>
            <p:nvPr/>
          </p:nvSpPr>
          <p:spPr bwMode="auto">
            <a:xfrm>
              <a:off x="6743619" y="2594107"/>
              <a:ext cx="322263" cy="322263"/>
            </a:xfrm>
            <a:custGeom>
              <a:avLst/>
              <a:gdLst>
                <a:gd name="T0" fmla="*/ 1017 w 1019"/>
                <a:gd name="T1" fmla="*/ 375 h 1017"/>
                <a:gd name="T2" fmla="*/ 1014 w 1019"/>
                <a:gd name="T3" fmla="*/ 366 h 1017"/>
                <a:gd name="T4" fmla="*/ 757 w 1019"/>
                <a:gd name="T5" fmla="*/ 13 h 1017"/>
                <a:gd name="T6" fmla="*/ 750 w 1019"/>
                <a:gd name="T7" fmla="*/ 6 h 1017"/>
                <a:gd name="T8" fmla="*/ 749 w 1019"/>
                <a:gd name="T9" fmla="*/ 5 h 1017"/>
                <a:gd name="T10" fmla="*/ 739 w 1019"/>
                <a:gd name="T11" fmla="*/ 1 h 1017"/>
                <a:gd name="T12" fmla="*/ 739 w 1019"/>
                <a:gd name="T13" fmla="*/ 1 h 1017"/>
                <a:gd name="T14" fmla="*/ 286 w 1019"/>
                <a:gd name="T15" fmla="*/ 0 h 1017"/>
                <a:gd name="T16" fmla="*/ 279 w 1019"/>
                <a:gd name="T17" fmla="*/ 1 h 1017"/>
                <a:gd name="T18" fmla="*/ 278 w 1019"/>
                <a:gd name="T19" fmla="*/ 1 h 1017"/>
                <a:gd name="T20" fmla="*/ 269 w 1019"/>
                <a:gd name="T21" fmla="*/ 5 h 1017"/>
                <a:gd name="T22" fmla="*/ 267 w 1019"/>
                <a:gd name="T23" fmla="*/ 6 h 1017"/>
                <a:gd name="T24" fmla="*/ 6 w 1019"/>
                <a:gd name="T25" fmla="*/ 363 h 1017"/>
                <a:gd name="T26" fmla="*/ 5 w 1019"/>
                <a:gd name="T27" fmla="*/ 365 h 1017"/>
                <a:gd name="T28" fmla="*/ 3 w 1019"/>
                <a:gd name="T29" fmla="*/ 369 h 1017"/>
                <a:gd name="T30" fmla="*/ 1 w 1019"/>
                <a:gd name="T31" fmla="*/ 373 h 1017"/>
                <a:gd name="T32" fmla="*/ 0 w 1019"/>
                <a:gd name="T33" fmla="*/ 382 h 1017"/>
                <a:gd name="T34" fmla="*/ 0 w 1019"/>
                <a:gd name="T35" fmla="*/ 386 h 1017"/>
                <a:gd name="T36" fmla="*/ 3 w 1019"/>
                <a:gd name="T37" fmla="*/ 395 h 1017"/>
                <a:gd name="T38" fmla="*/ 4 w 1019"/>
                <a:gd name="T39" fmla="*/ 396 h 1017"/>
                <a:gd name="T40" fmla="*/ 7 w 1019"/>
                <a:gd name="T41" fmla="*/ 401 h 1017"/>
                <a:gd name="T42" fmla="*/ 485 w 1019"/>
                <a:gd name="T43" fmla="*/ 1007 h 1017"/>
                <a:gd name="T44" fmla="*/ 490 w 1019"/>
                <a:gd name="T45" fmla="*/ 1011 h 1017"/>
                <a:gd name="T46" fmla="*/ 493 w 1019"/>
                <a:gd name="T47" fmla="*/ 1013 h 1017"/>
                <a:gd name="T48" fmla="*/ 496 w 1019"/>
                <a:gd name="T49" fmla="*/ 1015 h 1017"/>
                <a:gd name="T50" fmla="*/ 501 w 1019"/>
                <a:gd name="T51" fmla="*/ 1017 h 1017"/>
                <a:gd name="T52" fmla="*/ 509 w 1019"/>
                <a:gd name="T53" fmla="*/ 1017 h 1017"/>
                <a:gd name="T54" fmla="*/ 509 w 1019"/>
                <a:gd name="T55" fmla="*/ 1017 h 1017"/>
                <a:gd name="T56" fmla="*/ 515 w 1019"/>
                <a:gd name="T57" fmla="*/ 1017 h 1017"/>
                <a:gd name="T58" fmla="*/ 518 w 1019"/>
                <a:gd name="T59" fmla="*/ 1016 h 1017"/>
                <a:gd name="T60" fmla="*/ 524 w 1019"/>
                <a:gd name="T61" fmla="*/ 1013 h 1017"/>
                <a:gd name="T62" fmla="*/ 525 w 1019"/>
                <a:gd name="T63" fmla="*/ 1013 h 1017"/>
                <a:gd name="T64" fmla="*/ 532 w 1019"/>
                <a:gd name="T65" fmla="*/ 1007 h 1017"/>
                <a:gd name="T66" fmla="*/ 1008 w 1019"/>
                <a:gd name="T67" fmla="*/ 404 h 1017"/>
                <a:gd name="T68" fmla="*/ 1015 w 1019"/>
                <a:gd name="T69" fmla="*/ 394 h 1017"/>
                <a:gd name="T70" fmla="*/ 1019 w 1019"/>
                <a:gd name="T71" fmla="*/ 382 h 1017"/>
                <a:gd name="T72" fmla="*/ 691 w 1019"/>
                <a:gd name="T73" fmla="*/ 63 h 1017"/>
                <a:gd name="T74" fmla="*/ 327 w 1019"/>
                <a:gd name="T75" fmla="*/ 63 h 1017"/>
                <a:gd name="T76" fmla="*/ 328 w 1019"/>
                <a:gd name="T77" fmla="*/ 350 h 1017"/>
                <a:gd name="T78" fmla="*/ 97 w 1019"/>
                <a:gd name="T79" fmla="*/ 413 h 1017"/>
                <a:gd name="T80" fmla="*/ 97 w 1019"/>
                <a:gd name="T81" fmla="*/ 413 h 1017"/>
                <a:gd name="T82" fmla="*/ 610 w 1019"/>
                <a:gd name="T83" fmla="*/ 413 h 1017"/>
                <a:gd name="T84" fmla="*/ 675 w 1019"/>
                <a:gd name="T85" fmla="*/ 413 h 1017"/>
                <a:gd name="T86" fmla="*/ 689 w 1019"/>
                <a:gd name="T87" fmla="*/ 350 h 1017"/>
                <a:gd name="T88" fmla="*/ 689 w 1019"/>
                <a:gd name="T89" fmla="*/ 35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9" h="1017">
                  <a:moveTo>
                    <a:pt x="1018" y="376"/>
                  </a:moveTo>
                  <a:lnTo>
                    <a:pt x="1018" y="376"/>
                  </a:lnTo>
                  <a:lnTo>
                    <a:pt x="1017" y="375"/>
                  </a:lnTo>
                  <a:lnTo>
                    <a:pt x="1017" y="375"/>
                  </a:lnTo>
                  <a:lnTo>
                    <a:pt x="1015" y="371"/>
                  </a:lnTo>
                  <a:lnTo>
                    <a:pt x="1014" y="366"/>
                  </a:lnTo>
                  <a:lnTo>
                    <a:pt x="1011" y="363"/>
                  </a:lnTo>
                  <a:lnTo>
                    <a:pt x="1008" y="358"/>
                  </a:lnTo>
                  <a:lnTo>
                    <a:pt x="757" y="13"/>
                  </a:lnTo>
                  <a:lnTo>
                    <a:pt x="757" y="13"/>
                  </a:lnTo>
                  <a:lnTo>
                    <a:pt x="754" y="10"/>
                  </a:lnTo>
                  <a:lnTo>
                    <a:pt x="750" y="6"/>
                  </a:lnTo>
                  <a:lnTo>
                    <a:pt x="750" y="6"/>
                  </a:lnTo>
                  <a:lnTo>
                    <a:pt x="749" y="5"/>
                  </a:lnTo>
                  <a:lnTo>
                    <a:pt x="749" y="5"/>
                  </a:lnTo>
                  <a:lnTo>
                    <a:pt x="744" y="2"/>
                  </a:lnTo>
                  <a:lnTo>
                    <a:pt x="739" y="1"/>
                  </a:lnTo>
                  <a:lnTo>
                    <a:pt x="739" y="1"/>
                  </a:lnTo>
                  <a:lnTo>
                    <a:pt x="739" y="1"/>
                  </a:lnTo>
                  <a:lnTo>
                    <a:pt x="739" y="1"/>
                  </a:lnTo>
                  <a:lnTo>
                    <a:pt x="739" y="1"/>
                  </a:lnTo>
                  <a:lnTo>
                    <a:pt x="739" y="1"/>
                  </a:lnTo>
                  <a:lnTo>
                    <a:pt x="731" y="0"/>
                  </a:lnTo>
                  <a:lnTo>
                    <a:pt x="286" y="0"/>
                  </a:lnTo>
                  <a:lnTo>
                    <a:pt x="286" y="0"/>
                  </a:lnTo>
                  <a:lnTo>
                    <a:pt x="279" y="1"/>
                  </a:lnTo>
                  <a:lnTo>
                    <a:pt x="279" y="1"/>
                  </a:lnTo>
                  <a:lnTo>
                    <a:pt x="278" y="1"/>
                  </a:lnTo>
                  <a:lnTo>
                    <a:pt x="278" y="1"/>
                  </a:lnTo>
                  <a:lnTo>
                    <a:pt x="278" y="1"/>
                  </a:lnTo>
                  <a:lnTo>
                    <a:pt x="278" y="1"/>
                  </a:lnTo>
                  <a:lnTo>
                    <a:pt x="273" y="2"/>
                  </a:lnTo>
                  <a:lnTo>
                    <a:pt x="269" y="5"/>
                  </a:lnTo>
                  <a:lnTo>
                    <a:pt x="269" y="5"/>
                  </a:lnTo>
                  <a:lnTo>
                    <a:pt x="267" y="6"/>
                  </a:lnTo>
                  <a:lnTo>
                    <a:pt x="267" y="6"/>
                  </a:lnTo>
                  <a:lnTo>
                    <a:pt x="263" y="10"/>
                  </a:lnTo>
                  <a:lnTo>
                    <a:pt x="260" y="13"/>
                  </a:lnTo>
                  <a:lnTo>
                    <a:pt x="6" y="363"/>
                  </a:lnTo>
                  <a:lnTo>
                    <a:pt x="6" y="363"/>
                  </a:lnTo>
                  <a:lnTo>
                    <a:pt x="5" y="365"/>
                  </a:lnTo>
                  <a:lnTo>
                    <a:pt x="5" y="365"/>
                  </a:lnTo>
                  <a:lnTo>
                    <a:pt x="3" y="368"/>
                  </a:lnTo>
                  <a:lnTo>
                    <a:pt x="3" y="368"/>
                  </a:lnTo>
                  <a:lnTo>
                    <a:pt x="3" y="369"/>
                  </a:lnTo>
                  <a:lnTo>
                    <a:pt x="3" y="369"/>
                  </a:lnTo>
                  <a:lnTo>
                    <a:pt x="1" y="373"/>
                  </a:lnTo>
                  <a:lnTo>
                    <a:pt x="1" y="373"/>
                  </a:lnTo>
                  <a:lnTo>
                    <a:pt x="0" y="378"/>
                  </a:lnTo>
                  <a:lnTo>
                    <a:pt x="0" y="378"/>
                  </a:lnTo>
                  <a:lnTo>
                    <a:pt x="0" y="382"/>
                  </a:lnTo>
                  <a:lnTo>
                    <a:pt x="0" y="382"/>
                  </a:lnTo>
                  <a:lnTo>
                    <a:pt x="0" y="386"/>
                  </a:lnTo>
                  <a:lnTo>
                    <a:pt x="0" y="386"/>
                  </a:lnTo>
                  <a:lnTo>
                    <a:pt x="1" y="390"/>
                  </a:lnTo>
                  <a:lnTo>
                    <a:pt x="1" y="390"/>
                  </a:lnTo>
                  <a:lnTo>
                    <a:pt x="3" y="395"/>
                  </a:lnTo>
                  <a:lnTo>
                    <a:pt x="3" y="395"/>
                  </a:lnTo>
                  <a:lnTo>
                    <a:pt x="4" y="396"/>
                  </a:lnTo>
                  <a:lnTo>
                    <a:pt x="4" y="396"/>
                  </a:lnTo>
                  <a:lnTo>
                    <a:pt x="5" y="398"/>
                  </a:lnTo>
                  <a:lnTo>
                    <a:pt x="5" y="398"/>
                  </a:lnTo>
                  <a:lnTo>
                    <a:pt x="7" y="401"/>
                  </a:lnTo>
                  <a:lnTo>
                    <a:pt x="483" y="1005"/>
                  </a:lnTo>
                  <a:lnTo>
                    <a:pt x="483" y="1005"/>
                  </a:lnTo>
                  <a:lnTo>
                    <a:pt x="485" y="1007"/>
                  </a:lnTo>
                  <a:lnTo>
                    <a:pt x="485" y="1007"/>
                  </a:lnTo>
                  <a:lnTo>
                    <a:pt x="490" y="1011"/>
                  </a:lnTo>
                  <a:lnTo>
                    <a:pt x="490" y="1011"/>
                  </a:lnTo>
                  <a:lnTo>
                    <a:pt x="492" y="1013"/>
                  </a:lnTo>
                  <a:lnTo>
                    <a:pt x="492" y="1013"/>
                  </a:lnTo>
                  <a:lnTo>
                    <a:pt x="493" y="1013"/>
                  </a:lnTo>
                  <a:lnTo>
                    <a:pt x="493" y="1013"/>
                  </a:lnTo>
                  <a:lnTo>
                    <a:pt x="496" y="1015"/>
                  </a:lnTo>
                  <a:lnTo>
                    <a:pt x="496" y="1015"/>
                  </a:lnTo>
                  <a:lnTo>
                    <a:pt x="500" y="1016"/>
                  </a:lnTo>
                  <a:lnTo>
                    <a:pt x="500" y="1016"/>
                  </a:lnTo>
                  <a:lnTo>
                    <a:pt x="501" y="1017"/>
                  </a:lnTo>
                  <a:lnTo>
                    <a:pt x="501" y="1017"/>
                  </a:lnTo>
                  <a:lnTo>
                    <a:pt x="509" y="1017"/>
                  </a:lnTo>
                  <a:lnTo>
                    <a:pt x="509" y="1017"/>
                  </a:lnTo>
                  <a:lnTo>
                    <a:pt x="509" y="1017"/>
                  </a:lnTo>
                  <a:lnTo>
                    <a:pt x="509" y="1017"/>
                  </a:lnTo>
                  <a:lnTo>
                    <a:pt x="509" y="1017"/>
                  </a:lnTo>
                  <a:lnTo>
                    <a:pt x="509" y="1017"/>
                  </a:lnTo>
                  <a:lnTo>
                    <a:pt x="509" y="1017"/>
                  </a:lnTo>
                  <a:lnTo>
                    <a:pt x="515" y="1017"/>
                  </a:lnTo>
                  <a:lnTo>
                    <a:pt x="515" y="1017"/>
                  </a:lnTo>
                  <a:lnTo>
                    <a:pt x="518" y="1016"/>
                  </a:lnTo>
                  <a:lnTo>
                    <a:pt x="518" y="1016"/>
                  </a:lnTo>
                  <a:lnTo>
                    <a:pt x="521" y="1015"/>
                  </a:lnTo>
                  <a:lnTo>
                    <a:pt x="521" y="1015"/>
                  </a:lnTo>
                  <a:lnTo>
                    <a:pt x="524" y="1013"/>
                  </a:lnTo>
                  <a:lnTo>
                    <a:pt x="524" y="1013"/>
                  </a:lnTo>
                  <a:lnTo>
                    <a:pt x="525" y="1013"/>
                  </a:lnTo>
                  <a:lnTo>
                    <a:pt x="525" y="1013"/>
                  </a:lnTo>
                  <a:lnTo>
                    <a:pt x="527" y="1011"/>
                  </a:lnTo>
                  <a:lnTo>
                    <a:pt x="527" y="1011"/>
                  </a:lnTo>
                  <a:lnTo>
                    <a:pt x="532" y="1007"/>
                  </a:lnTo>
                  <a:lnTo>
                    <a:pt x="532" y="1007"/>
                  </a:lnTo>
                  <a:lnTo>
                    <a:pt x="534" y="1005"/>
                  </a:lnTo>
                  <a:lnTo>
                    <a:pt x="1008" y="404"/>
                  </a:lnTo>
                  <a:lnTo>
                    <a:pt x="1008" y="404"/>
                  </a:lnTo>
                  <a:lnTo>
                    <a:pt x="1012" y="400"/>
                  </a:lnTo>
                  <a:lnTo>
                    <a:pt x="1015" y="394"/>
                  </a:lnTo>
                  <a:lnTo>
                    <a:pt x="1018" y="388"/>
                  </a:lnTo>
                  <a:lnTo>
                    <a:pt x="1019" y="382"/>
                  </a:lnTo>
                  <a:lnTo>
                    <a:pt x="1019" y="382"/>
                  </a:lnTo>
                  <a:lnTo>
                    <a:pt x="1018" y="376"/>
                  </a:lnTo>
                  <a:lnTo>
                    <a:pt x="1018" y="376"/>
                  </a:lnTo>
                  <a:close/>
                  <a:moveTo>
                    <a:pt x="691" y="63"/>
                  </a:moveTo>
                  <a:lnTo>
                    <a:pt x="625" y="350"/>
                  </a:lnTo>
                  <a:lnTo>
                    <a:pt x="393" y="350"/>
                  </a:lnTo>
                  <a:lnTo>
                    <a:pt x="327" y="63"/>
                  </a:lnTo>
                  <a:lnTo>
                    <a:pt x="691" y="63"/>
                  </a:lnTo>
                  <a:close/>
                  <a:moveTo>
                    <a:pt x="271" y="106"/>
                  </a:moveTo>
                  <a:lnTo>
                    <a:pt x="328" y="350"/>
                  </a:lnTo>
                  <a:lnTo>
                    <a:pt x="94" y="350"/>
                  </a:lnTo>
                  <a:lnTo>
                    <a:pt x="271" y="106"/>
                  </a:lnTo>
                  <a:close/>
                  <a:moveTo>
                    <a:pt x="97" y="413"/>
                  </a:moveTo>
                  <a:lnTo>
                    <a:pt x="343" y="413"/>
                  </a:lnTo>
                  <a:lnTo>
                    <a:pt x="446" y="854"/>
                  </a:lnTo>
                  <a:lnTo>
                    <a:pt x="97" y="413"/>
                  </a:lnTo>
                  <a:close/>
                  <a:moveTo>
                    <a:pt x="509" y="845"/>
                  </a:moveTo>
                  <a:lnTo>
                    <a:pt x="408" y="413"/>
                  </a:lnTo>
                  <a:lnTo>
                    <a:pt x="610" y="413"/>
                  </a:lnTo>
                  <a:lnTo>
                    <a:pt x="509" y="845"/>
                  </a:lnTo>
                  <a:close/>
                  <a:moveTo>
                    <a:pt x="572" y="854"/>
                  </a:moveTo>
                  <a:lnTo>
                    <a:pt x="675" y="413"/>
                  </a:lnTo>
                  <a:lnTo>
                    <a:pt x="920" y="413"/>
                  </a:lnTo>
                  <a:lnTo>
                    <a:pt x="572" y="854"/>
                  </a:lnTo>
                  <a:close/>
                  <a:moveTo>
                    <a:pt x="689" y="350"/>
                  </a:moveTo>
                  <a:lnTo>
                    <a:pt x="746" y="106"/>
                  </a:lnTo>
                  <a:lnTo>
                    <a:pt x="923" y="350"/>
                  </a:lnTo>
                  <a:lnTo>
                    <a:pt x="689" y="350"/>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5A6478"/>
                </a:solidFill>
                <a:effectLst/>
                <a:uLnTx/>
                <a:uFillTx/>
                <a:latin typeface="小米兰亭_GB外压缩"/>
                <a:ea typeface="小米兰亭_GB外压缩"/>
              </a:endParaRPr>
            </a:p>
          </p:txBody>
        </p:sp>
      </p:grpSp>
      <p:grpSp>
        <p:nvGrpSpPr>
          <p:cNvPr id="11" name="组合 10"/>
          <p:cNvGrpSpPr/>
          <p:nvPr/>
        </p:nvGrpSpPr>
        <p:grpSpPr>
          <a:xfrm>
            <a:off x="8985318" y="2353036"/>
            <a:ext cx="1103150" cy="1103150"/>
            <a:chOff x="6353175" y="857688"/>
            <a:chExt cx="1103150" cy="1103150"/>
          </a:xfrm>
        </p:grpSpPr>
        <p:sp>
          <p:nvSpPr>
            <p:cNvPr id="12" name="椭圆 11"/>
            <p:cNvSpPr/>
            <p:nvPr/>
          </p:nvSpPr>
          <p:spPr>
            <a:xfrm>
              <a:off x="6353175" y="857688"/>
              <a:ext cx="1103150" cy="1103150"/>
            </a:xfrm>
            <a:prstGeom prst="ellipse">
              <a:avLst/>
            </a:prstGeom>
            <a:solidFill>
              <a:srgbClr val="FFFFFF">
                <a:alpha val="30196"/>
              </a:srgbClr>
            </a:solidFill>
            <a:ln w="19050" cap="flat" cmpd="sng" algn="ctr">
              <a:solidFill>
                <a:srgbClr val="5A6478">
                  <a:lumMod val="20000"/>
                  <a:lumOff val="8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小米兰亭_GB外压缩"/>
                <a:ea typeface="小米兰亭_GB外压缩"/>
              </a:endParaRPr>
            </a:p>
          </p:txBody>
        </p:sp>
        <p:sp>
          <p:nvSpPr>
            <p:cNvPr id="13" name="椭圆 12"/>
            <p:cNvSpPr/>
            <p:nvPr/>
          </p:nvSpPr>
          <p:spPr>
            <a:xfrm>
              <a:off x="6508750" y="1013263"/>
              <a:ext cx="792000" cy="792000"/>
            </a:xfrm>
            <a:prstGeom prst="ellipse">
              <a:avLst/>
            </a:prstGeom>
            <a:solidFill>
              <a:srgbClr val="69B702"/>
            </a:solidFill>
            <a:ln w="285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小米兰亭_GB外压缩"/>
                <a:ea typeface="小米兰亭_GB外压缩"/>
              </a:endParaRPr>
            </a:p>
          </p:txBody>
        </p:sp>
        <p:sp>
          <p:nvSpPr>
            <p:cNvPr id="14" name="Freeform 96"/>
            <p:cNvSpPr>
              <a:spLocks noEditPoints="1"/>
            </p:cNvSpPr>
            <p:nvPr/>
          </p:nvSpPr>
          <p:spPr bwMode="auto">
            <a:xfrm>
              <a:off x="6743619" y="1248132"/>
              <a:ext cx="322263" cy="322263"/>
            </a:xfrm>
            <a:custGeom>
              <a:avLst/>
              <a:gdLst>
                <a:gd name="T0" fmla="*/ 658 w 1017"/>
                <a:gd name="T1" fmla="*/ 2 h 1017"/>
                <a:gd name="T2" fmla="*/ 600 w 1017"/>
                <a:gd name="T3" fmla="*/ 16 h 1017"/>
                <a:gd name="T4" fmla="*/ 551 w 1017"/>
                <a:gd name="T5" fmla="*/ 36 h 1017"/>
                <a:gd name="T6" fmla="*/ 513 w 1017"/>
                <a:gd name="T7" fmla="*/ 61 h 1017"/>
                <a:gd name="T8" fmla="*/ 393 w 1017"/>
                <a:gd name="T9" fmla="*/ 10 h 1017"/>
                <a:gd name="T10" fmla="*/ 269 w 1017"/>
                <a:gd name="T11" fmla="*/ 3 h 1017"/>
                <a:gd name="T12" fmla="*/ 166 w 1017"/>
                <a:gd name="T13" fmla="*/ 39 h 1017"/>
                <a:gd name="T14" fmla="*/ 82 w 1017"/>
                <a:gd name="T15" fmla="*/ 104 h 1017"/>
                <a:gd name="T16" fmla="*/ 24 w 1017"/>
                <a:gd name="T17" fmla="*/ 194 h 1017"/>
                <a:gd name="T18" fmla="*/ 0 w 1017"/>
                <a:gd name="T19" fmla="*/ 301 h 1017"/>
                <a:gd name="T20" fmla="*/ 13 w 1017"/>
                <a:gd name="T21" fmla="*/ 451 h 1017"/>
                <a:gd name="T22" fmla="*/ 74 w 1017"/>
                <a:gd name="T23" fmla="*/ 625 h 1017"/>
                <a:gd name="T24" fmla="*/ 182 w 1017"/>
                <a:gd name="T25" fmla="*/ 784 h 1017"/>
                <a:gd name="T26" fmla="*/ 333 w 1017"/>
                <a:gd name="T27" fmla="*/ 919 h 1017"/>
                <a:gd name="T28" fmla="*/ 494 w 1017"/>
                <a:gd name="T29" fmla="*/ 1014 h 1017"/>
                <a:gd name="T30" fmla="*/ 550 w 1017"/>
                <a:gd name="T31" fmla="*/ 1000 h 1017"/>
                <a:gd name="T32" fmla="*/ 730 w 1017"/>
                <a:gd name="T33" fmla="*/ 883 h 1017"/>
                <a:gd name="T34" fmla="*/ 869 w 1017"/>
                <a:gd name="T35" fmla="*/ 740 h 1017"/>
                <a:gd name="T36" fmla="*/ 964 w 1017"/>
                <a:gd name="T37" fmla="*/ 577 h 1017"/>
                <a:gd name="T38" fmla="*/ 1013 w 1017"/>
                <a:gd name="T39" fmla="*/ 398 h 1017"/>
                <a:gd name="T40" fmla="*/ 1014 w 1017"/>
                <a:gd name="T41" fmla="*/ 269 h 1017"/>
                <a:gd name="T42" fmla="*/ 978 w 1017"/>
                <a:gd name="T43" fmla="*/ 166 h 1017"/>
                <a:gd name="T44" fmla="*/ 913 w 1017"/>
                <a:gd name="T45" fmla="*/ 82 h 1017"/>
                <a:gd name="T46" fmla="*/ 823 w 1017"/>
                <a:gd name="T47" fmla="*/ 25 h 1017"/>
                <a:gd name="T48" fmla="*/ 715 w 1017"/>
                <a:gd name="T49" fmla="*/ 0 h 1017"/>
                <a:gd name="T50" fmla="*/ 433 w 1017"/>
                <a:gd name="T51" fmla="*/ 909 h 1017"/>
                <a:gd name="T52" fmla="*/ 281 w 1017"/>
                <a:gd name="T53" fmla="*/ 794 h 1017"/>
                <a:gd name="T54" fmla="*/ 167 w 1017"/>
                <a:gd name="T55" fmla="*/ 659 h 1017"/>
                <a:gd name="T56" fmla="*/ 93 w 1017"/>
                <a:gd name="T57" fmla="*/ 506 h 1017"/>
                <a:gd name="T58" fmla="*/ 63 w 1017"/>
                <a:gd name="T59" fmla="*/ 342 h 1017"/>
                <a:gd name="T60" fmla="*/ 75 w 1017"/>
                <a:gd name="T61" fmla="*/ 242 h 1017"/>
                <a:gd name="T62" fmla="*/ 176 w 1017"/>
                <a:gd name="T63" fmla="*/ 107 h 1017"/>
                <a:gd name="T64" fmla="*/ 304 w 1017"/>
                <a:gd name="T65" fmla="*/ 63 h 1017"/>
                <a:gd name="T66" fmla="*/ 411 w 1017"/>
                <a:gd name="T67" fmla="*/ 81 h 1017"/>
                <a:gd name="T68" fmla="*/ 414 w 1017"/>
                <a:gd name="T69" fmla="*/ 178 h 1017"/>
                <a:gd name="T70" fmla="*/ 383 w 1017"/>
                <a:gd name="T71" fmla="*/ 288 h 1017"/>
                <a:gd name="T72" fmla="*/ 390 w 1017"/>
                <a:gd name="T73" fmla="*/ 340 h 1017"/>
                <a:gd name="T74" fmla="*/ 425 w 1017"/>
                <a:gd name="T75" fmla="*/ 348 h 1017"/>
                <a:gd name="T76" fmla="*/ 445 w 1017"/>
                <a:gd name="T77" fmla="*/ 317 h 1017"/>
                <a:gd name="T78" fmla="*/ 462 w 1017"/>
                <a:gd name="T79" fmla="*/ 224 h 1017"/>
                <a:gd name="T80" fmla="*/ 511 w 1017"/>
                <a:gd name="T81" fmla="*/ 146 h 1017"/>
                <a:gd name="T82" fmla="*/ 549 w 1017"/>
                <a:gd name="T83" fmla="*/ 113 h 1017"/>
                <a:gd name="T84" fmla="*/ 591 w 1017"/>
                <a:gd name="T85" fmla="*/ 88 h 1017"/>
                <a:gd name="T86" fmla="*/ 628 w 1017"/>
                <a:gd name="T87" fmla="*/ 74 h 1017"/>
                <a:gd name="T88" fmla="*/ 675 w 1017"/>
                <a:gd name="T89" fmla="*/ 64 h 1017"/>
                <a:gd name="T90" fmla="*/ 750 w 1017"/>
                <a:gd name="T91" fmla="*/ 69 h 1017"/>
                <a:gd name="T92" fmla="*/ 896 w 1017"/>
                <a:gd name="T93" fmla="*/ 157 h 1017"/>
                <a:gd name="T94" fmla="*/ 952 w 1017"/>
                <a:gd name="T95" fmla="*/ 292 h 1017"/>
                <a:gd name="T96" fmla="*/ 946 w 1017"/>
                <a:gd name="T97" fmla="*/ 413 h 1017"/>
                <a:gd name="T98" fmla="*/ 897 w 1017"/>
                <a:gd name="T99" fmla="*/ 573 h 1017"/>
                <a:gd name="T100" fmla="*/ 805 w 1017"/>
                <a:gd name="T101" fmla="*/ 719 h 1017"/>
                <a:gd name="T102" fmla="*/ 675 w 1017"/>
                <a:gd name="T103" fmla="*/ 846 h 1017"/>
                <a:gd name="T104" fmla="*/ 508 w 1017"/>
                <a:gd name="T105" fmla="*/ 950 h 1017"/>
                <a:gd name="T106" fmla="*/ 677 w 1017"/>
                <a:gd name="T107" fmla="*/ 136 h 1017"/>
                <a:gd name="T108" fmla="*/ 669 w 1017"/>
                <a:gd name="T109" fmla="*/ 172 h 1017"/>
                <a:gd name="T110" fmla="*/ 699 w 1017"/>
                <a:gd name="T111" fmla="*/ 191 h 1017"/>
                <a:gd name="T112" fmla="*/ 780 w 1017"/>
                <a:gd name="T113" fmla="*/ 220 h 1017"/>
                <a:gd name="T114" fmla="*/ 824 w 1017"/>
                <a:gd name="T115" fmla="*/ 292 h 1017"/>
                <a:gd name="T116" fmla="*/ 835 w 1017"/>
                <a:gd name="T117" fmla="*/ 340 h 1017"/>
                <a:gd name="T118" fmla="*/ 870 w 1017"/>
                <a:gd name="T119" fmla="*/ 348 h 1017"/>
                <a:gd name="T120" fmla="*/ 890 w 1017"/>
                <a:gd name="T121" fmla="*/ 317 h 1017"/>
                <a:gd name="T122" fmla="*/ 846 w 1017"/>
                <a:gd name="T123" fmla="*/ 196 h 1017"/>
                <a:gd name="T124" fmla="*/ 738 w 1017"/>
                <a:gd name="T125" fmla="*/ 13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699" y="0"/>
                  </a:moveTo>
                  <a:lnTo>
                    <a:pt x="699" y="0"/>
                  </a:lnTo>
                  <a:lnTo>
                    <a:pt x="684" y="0"/>
                  </a:lnTo>
                  <a:lnTo>
                    <a:pt x="669" y="1"/>
                  </a:lnTo>
                  <a:lnTo>
                    <a:pt x="669" y="1"/>
                  </a:lnTo>
                  <a:lnTo>
                    <a:pt x="658" y="2"/>
                  </a:lnTo>
                  <a:lnTo>
                    <a:pt x="658" y="2"/>
                  </a:lnTo>
                  <a:lnTo>
                    <a:pt x="641" y="5"/>
                  </a:lnTo>
                  <a:lnTo>
                    <a:pt x="641" y="5"/>
                  </a:lnTo>
                  <a:lnTo>
                    <a:pt x="628" y="7"/>
                  </a:lnTo>
                  <a:lnTo>
                    <a:pt x="628" y="7"/>
                  </a:lnTo>
                  <a:lnTo>
                    <a:pt x="613" y="12"/>
                  </a:lnTo>
                  <a:lnTo>
                    <a:pt x="613" y="12"/>
                  </a:lnTo>
                  <a:lnTo>
                    <a:pt x="600" y="16"/>
                  </a:lnTo>
                  <a:lnTo>
                    <a:pt x="600" y="16"/>
                  </a:lnTo>
                  <a:lnTo>
                    <a:pt x="588" y="20"/>
                  </a:lnTo>
                  <a:lnTo>
                    <a:pt x="588" y="20"/>
                  </a:lnTo>
                  <a:lnTo>
                    <a:pt x="573" y="27"/>
                  </a:lnTo>
                  <a:lnTo>
                    <a:pt x="558" y="33"/>
                  </a:lnTo>
                  <a:lnTo>
                    <a:pt x="558" y="33"/>
                  </a:lnTo>
                  <a:lnTo>
                    <a:pt x="551" y="36"/>
                  </a:lnTo>
                  <a:lnTo>
                    <a:pt x="551" y="36"/>
                  </a:lnTo>
                  <a:lnTo>
                    <a:pt x="535" y="45"/>
                  </a:lnTo>
                  <a:lnTo>
                    <a:pt x="535" y="45"/>
                  </a:lnTo>
                  <a:lnTo>
                    <a:pt x="528" y="50"/>
                  </a:lnTo>
                  <a:lnTo>
                    <a:pt x="528" y="50"/>
                  </a:lnTo>
                  <a:lnTo>
                    <a:pt x="513" y="61"/>
                  </a:lnTo>
                  <a:lnTo>
                    <a:pt x="513" y="61"/>
                  </a:lnTo>
                  <a:lnTo>
                    <a:pt x="508" y="63"/>
                  </a:lnTo>
                  <a:lnTo>
                    <a:pt x="508" y="63"/>
                  </a:lnTo>
                  <a:lnTo>
                    <a:pt x="487" y="49"/>
                  </a:lnTo>
                  <a:lnTo>
                    <a:pt x="465" y="36"/>
                  </a:lnTo>
                  <a:lnTo>
                    <a:pt x="442" y="26"/>
                  </a:lnTo>
                  <a:lnTo>
                    <a:pt x="418" y="16"/>
                  </a:lnTo>
                  <a:lnTo>
                    <a:pt x="393" y="10"/>
                  </a:lnTo>
                  <a:lnTo>
                    <a:pt x="369" y="4"/>
                  </a:lnTo>
                  <a:lnTo>
                    <a:pt x="343" y="1"/>
                  </a:lnTo>
                  <a:lnTo>
                    <a:pt x="317" y="0"/>
                  </a:lnTo>
                  <a:lnTo>
                    <a:pt x="317" y="0"/>
                  </a:lnTo>
                  <a:lnTo>
                    <a:pt x="301" y="0"/>
                  </a:lnTo>
                  <a:lnTo>
                    <a:pt x="285" y="1"/>
                  </a:lnTo>
                  <a:lnTo>
                    <a:pt x="269" y="3"/>
                  </a:lnTo>
                  <a:lnTo>
                    <a:pt x="253" y="6"/>
                  </a:lnTo>
                  <a:lnTo>
                    <a:pt x="238" y="10"/>
                  </a:lnTo>
                  <a:lnTo>
                    <a:pt x="223" y="14"/>
                  </a:lnTo>
                  <a:lnTo>
                    <a:pt x="208" y="19"/>
                  </a:lnTo>
                  <a:lnTo>
                    <a:pt x="194" y="25"/>
                  </a:lnTo>
                  <a:lnTo>
                    <a:pt x="180" y="31"/>
                  </a:lnTo>
                  <a:lnTo>
                    <a:pt x="166" y="39"/>
                  </a:lnTo>
                  <a:lnTo>
                    <a:pt x="152" y="46"/>
                  </a:lnTo>
                  <a:lnTo>
                    <a:pt x="139" y="55"/>
                  </a:lnTo>
                  <a:lnTo>
                    <a:pt x="127" y="63"/>
                  </a:lnTo>
                  <a:lnTo>
                    <a:pt x="116" y="73"/>
                  </a:lnTo>
                  <a:lnTo>
                    <a:pt x="104" y="82"/>
                  </a:lnTo>
                  <a:lnTo>
                    <a:pt x="93" y="93"/>
                  </a:lnTo>
                  <a:lnTo>
                    <a:pt x="82" y="104"/>
                  </a:lnTo>
                  <a:lnTo>
                    <a:pt x="72" y="116"/>
                  </a:lnTo>
                  <a:lnTo>
                    <a:pt x="63" y="128"/>
                  </a:lnTo>
                  <a:lnTo>
                    <a:pt x="53" y="140"/>
                  </a:lnTo>
                  <a:lnTo>
                    <a:pt x="46" y="153"/>
                  </a:lnTo>
                  <a:lnTo>
                    <a:pt x="37" y="166"/>
                  </a:lnTo>
                  <a:lnTo>
                    <a:pt x="31" y="180"/>
                  </a:lnTo>
                  <a:lnTo>
                    <a:pt x="24" y="194"/>
                  </a:lnTo>
                  <a:lnTo>
                    <a:pt x="19" y="208"/>
                  </a:lnTo>
                  <a:lnTo>
                    <a:pt x="14" y="223"/>
                  </a:lnTo>
                  <a:lnTo>
                    <a:pt x="9" y="238"/>
                  </a:lnTo>
                  <a:lnTo>
                    <a:pt x="6" y="254"/>
                  </a:lnTo>
                  <a:lnTo>
                    <a:pt x="3" y="269"/>
                  </a:lnTo>
                  <a:lnTo>
                    <a:pt x="1" y="285"/>
                  </a:lnTo>
                  <a:lnTo>
                    <a:pt x="0" y="301"/>
                  </a:lnTo>
                  <a:lnTo>
                    <a:pt x="0" y="317"/>
                  </a:lnTo>
                  <a:lnTo>
                    <a:pt x="0" y="317"/>
                  </a:lnTo>
                  <a:lnTo>
                    <a:pt x="0" y="344"/>
                  </a:lnTo>
                  <a:lnTo>
                    <a:pt x="2" y="371"/>
                  </a:lnTo>
                  <a:lnTo>
                    <a:pt x="4" y="398"/>
                  </a:lnTo>
                  <a:lnTo>
                    <a:pt x="8" y="425"/>
                  </a:lnTo>
                  <a:lnTo>
                    <a:pt x="13" y="451"/>
                  </a:lnTo>
                  <a:lnTo>
                    <a:pt x="18" y="476"/>
                  </a:lnTo>
                  <a:lnTo>
                    <a:pt x="25" y="502"/>
                  </a:lnTo>
                  <a:lnTo>
                    <a:pt x="33" y="527"/>
                  </a:lnTo>
                  <a:lnTo>
                    <a:pt x="41" y="552"/>
                  </a:lnTo>
                  <a:lnTo>
                    <a:pt x="51" y="577"/>
                  </a:lnTo>
                  <a:lnTo>
                    <a:pt x="62" y="602"/>
                  </a:lnTo>
                  <a:lnTo>
                    <a:pt x="74" y="625"/>
                  </a:lnTo>
                  <a:lnTo>
                    <a:pt x="87" y="649"/>
                  </a:lnTo>
                  <a:lnTo>
                    <a:pt x="100" y="673"/>
                  </a:lnTo>
                  <a:lnTo>
                    <a:pt x="116" y="696"/>
                  </a:lnTo>
                  <a:lnTo>
                    <a:pt x="131" y="719"/>
                  </a:lnTo>
                  <a:lnTo>
                    <a:pt x="147" y="740"/>
                  </a:lnTo>
                  <a:lnTo>
                    <a:pt x="164" y="763"/>
                  </a:lnTo>
                  <a:lnTo>
                    <a:pt x="182" y="784"/>
                  </a:lnTo>
                  <a:lnTo>
                    <a:pt x="201" y="805"/>
                  </a:lnTo>
                  <a:lnTo>
                    <a:pt x="222" y="825"/>
                  </a:lnTo>
                  <a:lnTo>
                    <a:pt x="242" y="845"/>
                  </a:lnTo>
                  <a:lnTo>
                    <a:pt x="264" y="865"/>
                  </a:lnTo>
                  <a:lnTo>
                    <a:pt x="286" y="883"/>
                  </a:lnTo>
                  <a:lnTo>
                    <a:pt x="310" y="902"/>
                  </a:lnTo>
                  <a:lnTo>
                    <a:pt x="333" y="919"/>
                  </a:lnTo>
                  <a:lnTo>
                    <a:pt x="358" y="937"/>
                  </a:lnTo>
                  <a:lnTo>
                    <a:pt x="384" y="954"/>
                  </a:lnTo>
                  <a:lnTo>
                    <a:pt x="411" y="970"/>
                  </a:lnTo>
                  <a:lnTo>
                    <a:pt x="437" y="985"/>
                  </a:lnTo>
                  <a:lnTo>
                    <a:pt x="465" y="1000"/>
                  </a:lnTo>
                  <a:lnTo>
                    <a:pt x="494" y="1014"/>
                  </a:lnTo>
                  <a:lnTo>
                    <a:pt x="494" y="1014"/>
                  </a:lnTo>
                  <a:lnTo>
                    <a:pt x="501" y="1017"/>
                  </a:lnTo>
                  <a:lnTo>
                    <a:pt x="508" y="1017"/>
                  </a:lnTo>
                  <a:lnTo>
                    <a:pt x="508" y="1017"/>
                  </a:lnTo>
                  <a:lnTo>
                    <a:pt x="515" y="1017"/>
                  </a:lnTo>
                  <a:lnTo>
                    <a:pt x="522" y="1014"/>
                  </a:lnTo>
                  <a:lnTo>
                    <a:pt x="522" y="1014"/>
                  </a:lnTo>
                  <a:lnTo>
                    <a:pt x="550" y="1000"/>
                  </a:lnTo>
                  <a:lnTo>
                    <a:pt x="578" y="985"/>
                  </a:lnTo>
                  <a:lnTo>
                    <a:pt x="606" y="970"/>
                  </a:lnTo>
                  <a:lnTo>
                    <a:pt x="632" y="954"/>
                  </a:lnTo>
                  <a:lnTo>
                    <a:pt x="657" y="937"/>
                  </a:lnTo>
                  <a:lnTo>
                    <a:pt x="683" y="919"/>
                  </a:lnTo>
                  <a:lnTo>
                    <a:pt x="707" y="902"/>
                  </a:lnTo>
                  <a:lnTo>
                    <a:pt x="730" y="883"/>
                  </a:lnTo>
                  <a:lnTo>
                    <a:pt x="753" y="865"/>
                  </a:lnTo>
                  <a:lnTo>
                    <a:pt x="774" y="845"/>
                  </a:lnTo>
                  <a:lnTo>
                    <a:pt x="795" y="825"/>
                  </a:lnTo>
                  <a:lnTo>
                    <a:pt x="815" y="805"/>
                  </a:lnTo>
                  <a:lnTo>
                    <a:pt x="833" y="784"/>
                  </a:lnTo>
                  <a:lnTo>
                    <a:pt x="852" y="763"/>
                  </a:lnTo>
                  <a:lnTo>
                    <a:pt x="869" y="740"/>
                  </a:lnTo>
                  <a:lnTo>
                    <a:pt x="886" y="719"/>
                  </a:lnTo>
                  <a:lnTo>
                    <a:pt x="901" y="696"/>
                  </a:lnTo>
                  <a:lnTo>
                    <a:pt x="916" y="673"/>
                  </a:lnTo>
                  <a:lnTo>
                    <a:pt x="929" y="649"/>
                  </a:lnTo>
                  <a:lnTo>
                    <a:pt x="942" y="625"/>
                  </a:lnTo>
                  <a:lnTo>
                    <a:pt x="953" y="602"/>
                  </a:lnTo>
                  <a:lnTo>
                    <a:pt x="964" y="577"/>
                  </a:lnTo>
                  <a:lnTo>
                    <a:pt x="974" y="552"/>
                  </a:lnTo>
                  <a:lnTo>
                    <a:pt x="984" y="527"/>
                  </a:lnTo>
                  <a:lnTo>
                    <a:pt x="991" y="502"/>
                  </a:lnTo>
                  <a:lnTo>
                    <a:pt x="997" y="476"/>
                  </a:lnTo>
                  <a:lnTo>
                    <a:pt x="1004" y="451"/>
                  </a:lnTo>
                  <a:lnTo>
                    <a:pt x="1008" y="425"/>
                  </a:lnTo>
                  <a:lnTo>
                    <a:pt x="1013" y="398"/>
                  </a:lnTo>
                  <a:lnTo>
                    <a:pt x="1015" y="371"/>
                  </a:lnTo>
                  <a:lnTo>
                    <a:pt x="1017" y="344"/>
                  </a:lnTo>
                  <a:lnTo>
                    <a:pt x="1017" y="317"/>
                  </a:lnTo>
                  <a:lnTo>
                    <a:pt x="1017" y="317"/>
                  </a:lnTo>
                  <a:lnTo>
                    <a:pt x="1017" y="301"/>
                  </a:lnTo>
                  <a:lnTo>
                    <a:pt x="1016" y="285"/>
                  </a:lnTo>
                  <a:lnTo>
                    <a:pt x="1014" y="269"/>
                  </a:lnTo>
                  <a:lnTo>
                    <a:pt x="1010" y="254"/>
                  </a:lnTo>
                  <a:lnTo>
                    <a:pt x="1007" y="238"/>
                  </a:lnTo>
                  <a:lnTo>
                    <a:pt x="1003" y="223"/>
                  </a:lnTo>
                  <a:lnTo>
                    <a:pt x="997" y="208"/>
                  </a:lnTo>
                  <a:lnTo>
                    <a:pt x="992" y="194"/>
                  </a:lnTo>
                  <a:lnTo>
                    <a:pt x="986" y="180"/>
                  </a:lnTo>
                  <a:lnTo>
                    <a:pt x="978" y="166"/>
                  </a:lnTo>
                  <a:lnTo>
                    <a:pt x="971" y="153"/>
                  </a:lnTo>
                  <a:lnTo>
                    <a:pt x="962" y="140"/>
                  </a:lnTo>
                  <a:lnTo>
                    <a:pt x="953" y="128"/>
                  </a:lnTo>
                  <a:lnTo>
                    <a:pt x="944" y="116"/>
                  </a:lnTo>
                  <a:lnTo>
                    <a:pt x="934" y="104"/>
                  </a:lnTo>
                  <a:lnTo>
                    <a:pt x="923" y="93"/>
                  </a:lnTo>
                  <a:lnTo>
                    <a:pt x="913" y="82"/>
                  </a:lnTo>
                  <a:lnTo>
                    <a:pt x="901" y="73"/>
                  </a:lnTo>
                  <a:lnTo>
                    <a:pt x="889" y="63"/>
                  </a:lnTo>
                  <a:lnTo>
                    <a:pt x="876" y="55"/>
                  </a:lnTo>
                  <a:lnTo>
                    <a:pt x="863" y="46"/>
                  </a:lnTo>
                  <a:lnTo>
                    <a:pt x="850" y="39"/>
                  </a:lnTo>
                  <a:lnTo>
                    <a:pt x="837" y="31"/>
                  </a:lnTo>
                  <a:lnTo>
                    <a:pt x="823" y="25"/>
                  </a:lnTo>
                  <a:lnTo>
                    <a:pt x="809" y="19"/>
                  </a:lnTo>
                  <a:lnTo>
                    <a:pt x="794" y="14"/>
                  </a:lnTo>
                  <a:lnTo>
                    <a:pt x="779" y="10"/>
                  </a:lnTo>
                  <a:lnTo>
                    <a:pt x="763" y="6"/>
                  </a:lnTo>
                  <a:lnTo>
                    <a:pt x="747" y="3"/>
                  </a:lnTo>
                  <a:lnTo>
                    <a:pt x="731" y="1"/>
                  </a:lnTo>
                  <a:lnTo>
                    <a:pt x="715" y="0"/>
                  </a:lnTo>
                  <a:lnTo>
                    <a:pt x="699" y="0"/>
                  </a:lnTo>
                  <a:lnTo>
                    <a:pt x="699" y="0"/>
                  </a:lnTo>
                  <a:close/>
                  <a:moveTo>
                    <a:pt x="508" y="950"/>
                  </a:moveTo>
                  <a:lnTo>
                    <a:pt x="508" y="950"/>
                  </a:lnTo>
                  <a:lnTo>
                    <a:pt x="482" y="937"/>
                  </a:lnTo>
                  <a:lnTo>
                    <a:pt x="457" y="924"/>
                  </a:lnTo>
                  <a:lnTo>
                    <a:pt x="433" y="909"/>
                  </a:lnTo>
                  <a:lnTo>
                    <a:pt x="408" y="894"/>
                  </a:lnTo>
                  <a:lnTo>
                    <a:pt x="386" y="879"/>
                  </a:lnTo>
                  <a:lnTo>
                    <a:pt x="363" y="863"/>
                  </a:lnTo>
                  <a:lnTo>
                    <a:pt x="342" y="846"/>
                  </a:lnTo>
                  <a:lnTo>
                    <a:pt x="320" y="829"/>
                  </a:lnTo>
                  <a:lnTo>
                    <a:pt x="300" y="812"/>
                  </a:lnTo>
                  <a:lnTo>
                    <a:pt x="281" y="794"/>
                  </a:lnTo>
                  <a:lnTo>
                    <a:pt x="263" y="776"/>
                  </a:lnTo>
                  <a:lnTo>
                    <a:pt x="244" y="757"/>
                  </a:lnTo>
                  <a:lnTo>
                    <a:pt x="227" y="738"/>
                  </a:lnTo>
                  <a:lnTo>
                    <a:pt x="211" y="719"/>
                  </a:lnTo>
                  <a:lnTo>
                    <a:pt x="196" y="699"/>
                  </a:lnTo>
                  <a:lnTo>
                    <a:pt x="181" y="679"/>
                  </a:lnTo>
                  <a:lnTo>
                    <a:pt x="167" y="659"/>
                  </a:lnTo>
                  <a:lnTo>
                    <a:pt x="154" y="637"/>
                  </a:lnTo>
                  <a:lnTo>
                    <a:pt x="141" y="617"/>
                  </a:lnTo>
                  <a:lnTo>
                    <a:pt x="131" y="595"/>
                  </a:lnTo>
                  <a:lnTo>
                    <a:pt x="120" y="573"/>
                  </a:lnTo>
                  <a:lnTo>
                    <a:pt x="110" y="551"/>
                  </a:lnTo>
                  <a:lnTo>
                    <a:pt x="102" y="529"/>
                  </a:lnTo>
                  <a:lnTo>
                    <a:pt x="93" y="506"/>
                  </a:lnTo>
                  <a:lnTo>
                    <a:pt x="87" y="484"/>
                  </a:lnTo>
                  <a:lnTo>
                    <a:pt x="80" y="460"/>
                  </a:lnTo>
                  <a:lnTo>
                    <a:pt x="75" y="437"/>
                  </a:lnTo>
                  <a:lnTo>
                    <a:pt x="70" y="413"/>
                  </a:lnTo>
                  <a:lnTo>
                    <a:pt x="67" y="389"/>
                  </a:lnTo>
                  <a:lnTo>
                    <a:pt x="65" y="366"/>
                  </a:lnTo>
                  <a:lnTo>
                    <a:pt x="63" y="342"/>
                  </a:lnTo>
                  <a:lnTo>
                    <a:pt x="63" y="317"/>
                  </a:lnTo>
                  <a:lnTo>
                    <a:pt x="63" y="317"/>
                  </a:lnTo>
                  <a:lnTo>
                    <a:pt x="63" y="305"/>
                  </a:lnTo>
                  <a:lnTo>
                    <a:pt x="64" y="292"/>
                  </a:lnTo>
                  <a:lnTo>
                    <a:pt x="66" y="279"/>
                  </a:lnTo>
                  <a:lnTo>
                    <a:pt x="68" y="267"/>
                  </a:lnTo>
                  <a:lnTo>
                    <a:pt x="75" y="242"/>
                  </a:lnTo>
                  <a:lnTo>
                    <a:pt x="83" y="219"/>
                  </a:lnTo>
                  <a:lnTo>
                    <a:pt x="94" y="196"/>
                  </a:lnTo>
                  <a:lnTo>
                    <a:pt x="106" y="176"/>
                  </a:lnTo>
                  <a:lnTo>
                    <a:pt x="121" y="157"/>
                  </a:lnTo>
                  <a:lnTo>
                    <a:pt x="137" y="138"/>
                  </a:lnTo>
                  <a:lnTo>
                    <a:pt x="155" y="121"/>
                  </a:lnTo>
                  <a:lnTo>
                    <a:pt x="176" y="107"/>
                  </a:lnTo>
                  <a:lnTo>
                    <a:pt x="196" y="94"/>
                  </a:lnTo>
                  <a:lnTo>
                    <a:pt x="219" y="84"/>
                  </a:lnTo>
                  <a:lnTo>
                    <a:pt x="242" y="75"/>
                  </a:lnTo>
                  <a:lnTo>
                    <a:pt x="266" y="69"/>
                  </a:lnTo>
                  <a:lnTo>
                    <a:pt x="279" y="66"/>
                  </a:lnTo>
                  <a:lnTo>
                    <a:pt x="291" y="64"/>
                  </a:lnTo>
                  <a:lnTo>
                    <a:pt x="304" y="63"/>
                  </a:lnTo>
                  <a:lnTo>
                    <a:pt x="317" y="63"/>
                  </a:lnTo>
                  <a:lnTo>
                    <a:pt x="317" y="63"/>
                  </a:lnTo>
                  <a:lnTo>
                    <a:pt x="337" y="64"/>
                  </a:lnTo>
                  <a:lnTo>
                    <a:pt x="356" y="66"/>
                  </a:lnTo>
                  <a:lnTo>
                    <a:pt x="374" y="70"/>
                  </a:lnTo>
                  <a:lnTo>
                    <a:pt x="392" y="75"/>
                  </a:lnTo>
                  <a:lnTo>
                    <a:pt x="411" y="81"/>
                  </a:lnTo>
                  <a:lnTo>
                    <a:pt x="428" y="89"/>
                  </a:lnTo>
                  <a:lnTo>
                    <a:pt x="444" y="98"/>
                  </a:lnTo>
                  <a:lnTo>
                    <a:pt x="460" y="108"/>
                  </a:lnTo>
                  <a:lnTo>
                    <a:pt x="460" y="108"/>
                  </a:lnTo>
                  <a:lnTo>
                    <a:pt x="443" y="130"/>
                  </a:lnTo>
                  <a:lnTo>
                    <a:pt x="427" y="153"/>
                  </a:lnTo>
                  <a:lnTo>
                    <a:pt x="414" y="178"/>
                  </a:lnTo>
                  <a:lnTo>
                    <a:pt x="402" y="204"/>
                  </a:lnTo>
                  <a:lnTo>
                    <a:pt x="398" y="218"/>
                  </a:lnTo>
                  <a:lnTo>
                    <a:pt x="393" y="231"/>
                  </a:lnTo>
                  <a:lnTo>
                    <a:pt x="389" y="245"/>
                  </a:lnTo>
                  <a:lnTo>
                    <a:pt x="386" y="258"/>
                  </a:lnTo>
                  <a:lnTo>
                    <a:pt x="384" y="273"/>
                  </a:lnTo>
                  <a:lnTo>
                    <a:pt x="383" y="288"/>
                  </a:lnTo>
                  <a:lnTo>
                    <a:pt x="382" y="302"/>
                  </a:lnTo>
                  <a:lnTo>
                    <a:pt x="381" y="317"/>
                  </a:lnTo>
                  <a:lnTo>
                    <a:pt x="381" y="317"/>
                  </a:lnTo>
                  <a:lnTo>
                    <a:pt x="382" y="324"/>
                  </a:lnTo>
                  <a:lnTo>
                    <a:pt x="384" y="330"/>
                  </a:lnTo>
                  <a:lnTo>
                    <a:pt x="386" y="336"/>
                  </a:lnTo>
                  <a:lnTo>
                    <a:pt x="390" y="340"/>
                  </a:lnTo>
                  <a:lnTo>
                    <a:pt x="394" y="344"/>
                  </a:lnTo>
                  <a:lnTo>
                    <a:pt x="400" y="348"/>
                  </a:lnTo>
                  <a:lnTo>
                    <a:pt x="406" y="349"/>
                  </a:lnTo>
                  <a:lnTo>
                    <a:pt x="413" y="350"/>
                  </a:lnTo>
                  <a:lnTo>
                    <a:pt x="413" y="350"/>
                  </a:lnTo>
                  <a:lnTo>
                    <a:pt x="419" y="349"/>
                  </a:lnTo>
                  <a:lnTo>
                    <a:pt x="425" y="348"/>
                  </a:lnTo>
                  <a:lnTo>
                    <a:pt x="431" y="344"/>
                  </a:lnTo>
                  <a:lnTo>
                    <a:pt x="435" y="340"/>
                  </a:lnTo>
                  <a:lnTo>
                    <a:pt x="440" y="336"/>
                  </a:lnTo>
                  <a:lnTo>
                    <a:pt x="442" y="330"/>
                  </a:lnTo>
                  <a:lnTo>
                    <a:pt x="444" y="324"/>
                  </a:lnTo>
                  <a:lnTo>
                    <a:pt x="445" y="317"/>
                  </a:lnTo>
                  <a:lnTo>
                    <a:pt x="445" y="317"/>
                  </a:lnTo>
                  <a:lnTo>
                    <a:pt x="445" y="304"/>
                  </a:lnTo>
                  <a:lnTo>
                    <a:pt x="446" y="290"/>
                  </a:lnTo>
                  <a:lnTo>
                    <a:pt x="448" y="276"/>
                  </a:lnTo>
                  <a:lnTo>
                    <a:pt x="450" y="263"/>
                  </a:lnTo>
                  <a:lnTo>
                    <a:pt x="453" y="250"/>
                  </a:lnTo>
                  <a:lnTo>
                    <a:pt x="458" y="237"/>
                  </a:lnTo>
                  <a:lnTo>
                    <a:pt x="462" y="224"/>
                  </a:lnTo>
                  <a:lnTo>
                    <a:pt x="467" y="211"/>
                  </a:lnTo>
                  <a:lnTo>
                    <a:pt x="474" y="199"/>
                  </a:lnTo>
                  <a:lnTo>
                    <a:pt x="480" y="189"/>
                  </a:lnTo>
                  <a:lnTo>
                    <a:pt x="487" y="177"/>
                  </a:lnTo>
                  <a:lnTo>
                    <a:pt x="495" y="166"/>
                  </a:lnTo>
                  <a:lnTo>
                    <a:pt x="503" y="155"/>
                  </a:lnTo>
                  <a:lnTo>
                    <a:pt x="511" y="146"/>
                  </a:lnTo>
                  <a:lnTo>
                    <a:pt x="521" y="136"/>
                  </a:lnTo>
                  <a:lnTo>
                    <a:pt x="531" y="128"/>
                  </a:lnTo>
                  <a:lnTo>
                    <a:pt x="531" y="128"/>
                  </a:lnTo>
                  <a:lnTo>
                    <a:pt x="546" y="115"/>
                  </a:lnTo>
                  <a:lnTo>
                    <a:pt x="546" y="115"/>
                  </a:lnTo>
                  <a:lnTo>
                    <a:pt x="549" y="113"/>
                  </a:lnTo>
                  <a:lnTo>
                    <a:pt x="549" y="113"/>
                  </a:lnTo>
                  <a:lnTo>
                    <a:pt x="565" y="102"/>
                  </a:lnTo>
                  <a:lnTo>
                    <a:pt x="565" y="102"/>
                  </a:lnTo>
                  <a:lnTo>
                    <a:pt x="569" y="100"/>
                  </a:lnTo>
                  <a:lnTo>
                    <a:pt x="569" y="100"/>
                  </a:lnTo>
                  <a:lnTo>
                    <a:pt x="584" y="91"/>
                  </a:lnTo>
                  <a:lnTo>
                    <a:pt x="584" y="91"/>
                  </a:lnTo>
                  <a:lnTo>
                    <a:pt x="591" y="88"/>
                  </a:lnTo>
                  <a:lnTo>
                    <a:pt x="591" y="88"/>
                  </a:lnTo>
                  <a:lnTo>
                    <a:pt x="606" y="81"/>
                  </a:lnTo>
                  <a:lnTo>
                    <a:pt x="606" y="81"/>
                  </a:lnTo>
                  <a:lnTo>
                    <a:pt x="613" y="78"/>
                  </a:lnTo>
                  <a:lnTo>
                    <a:pt x="613" y="78"/>
                  </a:lnTo>
                  <a:lnTo>
                    <a:pt x="628" y="74"/>
                  </a:lnTo>
                  <a:lnTo>
                    <a:pt x="628" y="74"/>
                  </a:lnTo>
                  <a:lnTo>
                    <a:pt x="637" y="72"/>
                  </a:lnTo>
                  <a:lnTo>
                    <a:pt x="637" y="72"/>
                  </a:lnTo>
                  <a:lnTo>
                    <a:pt x="651" y="69"/>
                  </a:lnTo>
                  <a:lnTo>
                    <a:pt x="651" y="69"/>
                  </a:lnTo>
                  <a:lnTo>
                    <a:pt x="664" y="66"/>
                  </a:lnTo>
                  <a:lnTo>
                    <a:pt x="664" y="66"/>
                  </a:lnTo>
                  <a:lnTo>
                    <a:pt x="675" y="64"/>
                  </a:lnTo>
                  <a:lnTo>
                    <a:pt x="675" y="64"/>
                  </a:lnTo>
                  <a:lnTo>
                    <a:pt x="699" y="63"/>
                  </a:lnTo>
                  <a:lnTo>
                    <a:pt x="699" y="63"/>
                  </a:lnTo>
                  <a:lnTo>
                    <a:pt x="712" y="63"/>
                  </a:lnTo>
                  <a:lnTo>
                    <a:pt x="725" y="64"/>
                  </a:lnTo>
                  <a:lnTo>
                    <a:pt x="738" y="66"/>
                  </a:lnTo>
                  <a:lnTo>
                    <a:pt x="750" y="69"/>
                  </a:lnTo>
                  <a:lnTo>
                    <a:pt x="774" y="75"/>
                  </a:lnTo>
                  <a:lnTo>
                    <a:pt x="798" y="84"/>
                  </a:lnTo>
                  <a:lnTo>
                    <a:pt x="820" y="94"/>
                  </a:lnTo>
                  <a:lnTo>
                    <a:pt x="841" y="107"/>
                  </a:lnTo>
                  <a:lnTo>
                    <a:pt x="860" y="121"/>
                  </a:lnTo>
                  <a:lnTo>
                    <a:pt x="878" y="138"/>
                  </a:lnTo>
                  <a:lnTo>
                    <a:pt x="896" y="157"/>
                  </a:lnTo>
                  <a:lnTo>
                    <a:pt x="910" y="176"/>
                  </a:lnTo>
                  <a:lnTo>
                    <a:pt x="922" y="196"/>
                  </a:lnTo>
                  <a:lnTo>
                    <a:pt x="933" y="219"/>
                  </a:lnTo>
                  <a:lnTo>
                    <a:pt x="942" y="242"/>
                  </a:lnTo>
                  <a:lnTo>
                    <a:pt x="948" y="267"/>
                  </a:lnTo>
                  <a:lnTo>
                    <a:pt x="950" y="279"/>
                  </a:lnTo>
                  <a:lnTo>
                    <a:pt x="952" y="292"/>
                  </a:lnTo>
                  <a:lnTo>
                    <a:pt x="953" y="305"/>
                  </a:lnTo>
                  <a:lnTo>
                    <a:pt x="953" y="317"/>
                  </a:lnTo>
                  <a:lnTo>
                    <a:pt x="953" y="317"/>
                  </a:lnTo>
                  <a:lnTo>
                    <a:pt x="952" y="342"/>
                  </a:lnTo>
                  <a:lnTo>
                    <a:pt x="951" y="366"/>
                  </a:lnTo>
                  <a:lnTo>
                    <a:pt x="949" y="389"/>
                  </a:lnTo>
                  <a:lnTo>
                    <a:pt x="946" y="413"/>
                  </a:lnTo>
                  <a:lnTo>
                    <a:pt x="942" y="437"/>
                  </a:lnTo>
                  <a:lnTo>
                    <a:pt x="936" y="460"/>
                  </a:lnTo>
                  <a:lnTo>
                    <a:pt x="930" y="484"/>
                  </a:lnTo>
                  <a:lnTo>
                    <a:pt x="923" y="506"/>
                  </a:lnTo>
                  <a:lnTo>
                    <a:pt x="915" y="529"/>
                  </a:lnTo>
                  <a:lnTo>
                    <a:pt x="906" y="551"/>
                  </a:lnTo>
                  <a:lnTo>
                    <a:pt x="897" y="573"/>
                  </a:lnTo>
                  <a:lnTo>
                    <a:pt x="886" y="595"/>
                  </a:lnTo>
                  <a:lnTo>
                    <a:pt x="875" y="617"/>
                  </a:lnTo>
                  <a:lnTo>
                    <a:pt x="862" y="637"/>
                  </a:lnTo>
                  <a:lnTo>
                    <a:pt x="849" y="659"/>
                  </a:lnTo>
                  <a:lnTo>
                    <a:pt x="835" y="679"/>
                  </a:lnTo>
                  <a:lnTo>
                    <a:pt x="820" y="699"/>
                  </a:lnTo>
                  <a:lnTo>
                    <a:pt x="805" y="719"/>
                  </a:lnTo>
                  <a:lnTo>
                    <a:pt x="788" y="738"/>
                  </a:lnTo>
                  <a:lnTo>
                    <a:pt x="771" y="757"/>
                  </a:lnTo>
                  <a:lnTo>
                    <a:pt x="754" y="776"/>
                  </a:lnTo>
                  <a:lnTo>
                    <a:pt x="735" y="794"/>
                  </a:lnTo>
                  <a:lnTo>
                    <a:pt x="715" y="812"/>
                  </a:lnTo>
                  <a:lnTo>
                    <a:pt x="695" y="829"/>
                  </a:lnTo>
                  <a:lnTo>
                    <a:pt x="675" y="846"/>
                  </a:lnTo>
                  <a:lnTo>
                    <a:pt x="653" y="863"/>
                  </a:lnTo>
                  <a:lnTo>
                    <a:pt x="631" y="879"/>
                  </a:lnTo>
                  <a:lnTo>
                    <a:pt x="607" y="894"/>
                  </a:lnTo>
                  <a:lnTo>
                    <a:pt x="583" y="909"/>
                  </a:lnTo>
                  <a:lnTo>
                    <a:pt x="559" y="924"/>
                  </a:lnTo>
                  <a:lnTo>
                    <a:pt x="534" y="937"/>
                  </a:lnTo>
                  <a:lnTo>
                    <a:pt x="508" y="950"/>
                  </a:lnTo>
                  <a:lnTo>
                    <a:pt x="508" y="950"/>
                  </a:lnTo>
                  <a:close/>
                  <a:moveTo>
                    <a:pt x="699" y="126"/>
                  </a:moveTo>
                  <a:lnTo>
                    <a:pt x="699" y="126"/>
                  </a:lnTo>
                  <a:lnTo>
                    <a:pt x="693" y="128"/>
                  </a:lnTo>
                  <a:lnTo>
                    <a:pt x="686" y="130"/>
                  </a:lnTo>
                  <a:lnTo>
                    <a:pt x="681" y="132"/>
                  </a:lnTo>
                  <a:lnTo>
                    <a:pt x="677" y="136"/>
                  </a:lnTo>
                  <a:lnTo>
                    <a:pt x="672" y="140"/>
                  </a:lnTo>
                  <a:lnTo>
                    <a:pt x="669" y="147"/>
                  </a:lnTo>
                  <a:lnTo>
                    <a:pt x="668" y="152"/>
                  </a:lnTo>
                  <a:lnTo>
                    <a:pt x="667" y="159"/>
                  </a:lnTo>
                  <a:lnTo>
                    <a:pt x="667" y="159"/>
                  </a:lnTo>
                  <a:lnTo>
                    <a:pt x="668" y="165"/>
                  </a:lnTo>
                  <a:lnTo>
                    <a:pt x="669" y="172"/>
                  </a:lnTo>
                  <a:lnTo>
                    <a:pt x="672" y="177"/>
                  </a:lnTo>
                  <a:lnTo>
                    <a:pt x="677" y="181"/>
                  </a:lnTo>
                  <a:lnTo>
                    <a:pt x="681" y="185"/>
                  </a:lnTo>
                  <a:lnTo>
                    <a:pt x="686" y="188"/>
                  </a:lnTo>
                  <a:lnTo>
                    <a:pt x="693" y="190"/>
                  </a:lnTo>
                  <a:lnTo>
                    <a:pt x="699" y="191"/>
                  </a:lnTo>
                  <a:lnTo>
                    <a:pt x="699" y="191"/>
                  </a:lnTo>
                  <a:lnTo>
                    <a:pt x="712" y="191"/>
                  </a:lnTo>
                  <a:lnTo>
                    <a:pt x="725" y="193"/>
                  </a:lnTo>
                  <a:lnTo>
                    <a:pt x="737" y="196"/>
                  </a:lnTo>
                  <a:lnTo>
                    <a:pt x="749" y="201"/>
                  </a:lnTo>
                  <a:lnTo>
                    <a:pt x="759" y="206"/>
                  </a:lnTo>
                  <a:lnTo>
                    <a:pt x="770" y="212"/>
                  </a:lnTo>
                  <a:lnTo>
                    <a:pt x="780" y="220"/>
                  </a:lnTo>
                  <a:lnTo>
                    <a:pt x="789" y="227"/>
                  </a:lnTo>
                  <a:lnTo>
                    <a:pt x="797" y="237"/>
                  </a:lnTo>
                  <a:lnTo>
                    <a:pt x="804" y="247"/>
                  </a:lnTo>
                  <a:lnTo>
                    <a:pt x="811" y="257"/>
                  </a:lnTo>
                  <a:lnTo>
                    <a:pt x="816" y="268"/>
                  </a:lnTo>
                  <a:lnTo>
                    <a:pt x="820" y="280"/>
                  </a:lnTo>
                  <a:lnTo>
                    <a:pt x="824" y="292"/>
                  </a:lnTo>
                  <a:lnTo>
                    <a:pt x="826" y="305"/>
                  </a:lnTo>
                  <a:lnTo>
                    <a:pt x="826" y="317"/>
                  </a:lnTo>
                  <a:lnTo>
                    <a:pt x="826" y="317"/>
                  </a:lnTo>
                  <a:lnTo>
                    <a:pt x="827" y="324"/>
                  </a:lnTo>
                  <a:lnTo>
                    <a:pt x="829" y="330"/>
                  </a:lnTo>
                  <a:lnTo>
                    <a:pt x="831" y="336"/>
                  </a:lnTo>
                  <a:lnTo>
                    <a:pt x="835" y="340"/>
                  </a:lnTo>
                  <a:lnTo>
                    <a:pt x="840" y="344"/>
                  </a:lnTo>
                  <a:lnTo>
                    <a:pt x="845" y="348"/>
                  </a:lnTo>
                  <a:lnTo>
                    <a:pt x="852" y="349"/>
                  </a:lnTo>
                  <a:lnTo>
                    <a:pt x="858" y="350"/>
                  </a:lnTo>
                  <a:lnTo>
                    <a:pt x="858" y="350"/>
                  </a:lnTo>
                  <a:lnTo>
                    <a:pt x="864" y="349"/>
                  </a:lnTo>
                  <a:lnTo>
                    <a:pt x="870" y="348"/>
                  </a:lnTo>
                  <a:lnTo>
                    <a:pt x="876" y="344"/>
                  </a:lnTo>
                  <a:lnTo>
                    <a:pt x="881" y="340"/>
                  </a:lnTo>
                  <a:lnTo>
                    <a:pt x="885" y="336"/>
                  </a:lnTo>
                  <a:lnTo>
                    <a:pt x="887" y="330"/>
                  </a:lnTo>
                  <a:lnTo>
                    <a:pt x="889" y="324"/>
                  </a:lnTo>
                  <a:lnTo>
                    <a:pt x="890" y="317"/>
                  </a:lnTo>
                  <a:lnTo>
                    <a:pt x="890" y="317"/>
                  </a:lnTo>
                  <a:lnTo>
                    <a:pt x="889" y="298"/>
                  </a:lnTo>
                  <a:lnTo>
                    <a:pt x="886" y="279"/>
                  </a:lnTo>
                  <a:lnTo>
                    <a:pt x="882" y="261"/>
                  </a:lnTo>
                  <a:lnTo>
                    <a:pt x="875" y="243"/>
                  </a:lnTo>
                  <a:lnTo>
                    <a:pt x="867" y="227"/>
                  </a:lnTo>
                  <a:lnTo>
                    <a:pt x="857" y="211"/>
                  </a:lnTo>
                  <a:lnTo>
                    <a:pt x="846" y="196"/>
                  </a:lnTo>
                  <a:lnTo>
                    <a:pt x="833" y="183"/>
                  </a:lnTo>
                  <a:lnTo>
                    <a:pt x="820" y="170"/>
                  </a:lnTo>
                  <a:lnTo>
                    <a:pt x="805" y="160"/>
                  </a:lnTo>
                  <a:lnTo>
                    <a:pt x="789" y="150"/>
                  </a:lnTo>
                  <a:lnTo>
                    <a:pt x="773" y="142"/>
                  </a:lnTo>
                  <a:lnTo>
                    <a:pt x="756" y="135"/>
                  </a:lnTo>
                  <a:lnTo>
                    <a:pt x="738" y="131"/>
                  </a:lnTo>
                  <a:lnTo>
                    <a:pt x="719" y="128"/>
                  </a:lnTo>
                  <a:lnTo>
                    <a:pt x="699" y="126"/>
                  </a:lnTo>
                  <a:lnTo>
                    <a:pt x="699" y="126"/>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5A6478"/>
                </a:solidFill>
                <a:effectLst/>
                <a:uLnTx/>
                <a:uFillTx/>
                <a:latin typeface="小米兰亭_GB外压缩"/>
                <a:ea typeface="小米兰亭_GB外压缩"/>
              </a:endParaRPr>
            </a:p>
          </p:txBody>
        </p:sp>
      </p:grpSp>
      <p:grpSp>
        <p:nvGrpSpPr>
          <p:cNvPr id="15" name="组合 14"/>
          <p:cNvGrpSpPr/>
          <p:nvPr/>
        </p:nvGrpSpPr>
        <p:grpSpPr>
          <a:xfrm>
            <a:off x="2112354" y="2353036"/>
            <a:ext cx="1103150" cy="1103150"/>
            <a:chOff x="6353175" y="4895612"/>
            <a:chExt cx="1103150" cy="1103150"/>
          </a:xfrm>
        </p:grpSpPr>
        <p:sp>
          <p:nvSpPr>
            <p:cNvPr id="16" name="椭圆 15"/>
            <p:cNvSpPr/>
            <p:nvPr/>
          </p:nvSpPr>
          <p:spPr>
            <a:xfrm>
              <a:off x="6353175" y="4895612"/>
              <a:ext cx="1103150" cy="1103150"/>
            </a:xfrm>
            <a:prstGeom prst="ellipse">
              <a:avLst/>
            </a:prstGeom>
            <a:solidFill>
              <a:srgbClr val="FFFFFF">
                <a:alpha val="30196"/>
              </a:srgbClr>
            </a:solidFill>
            <a:ln w="19050" cap="flat" cmpd="sng" algn="ctr">
              <a:solidFill>
                <a:srgbClr val="5A6478">
                  <a:lumMod val="20000"/>
                  <a:lumOff val="80000"/>
                </a:srgbClr>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小米兰亭_GB外压缩"/>
                <a:ea typeface="小米兰亭_GB外压缩"/>
              </a:endParaRPr>
            </a:p>
          </p:txBody>
        </p:sp>
        <p:sp>
          <p:nvSpPr>
            <p:cNvPr id="17" name="椭圆 16"/>
            <p:cNvSpPr/>
            <p:nvPr/>
          </p:nvSpPr>
          <p:spPr>
            <a:xfrm>
              <a:off x="6508750" y="5051187"/>
              <a:ext cx="792000" cy="792000"/>
            </a:xfrm>
            <a:prstGeom prst="ellipse">
              <a:avLst/>
            </a:prstGeom>
            <a:solidFill>
              <a:srgbClr val="569C00"/>
            </a:solidFill>
            <a:ln w="28575"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latin typeface="小米兰亭_GB外压缩"/>
                <a:ea typeface="小米兰亭_GB外压缩"/>
              </a:endParaRPr>
            </a:p>
          </p:txBody>
        </p:sp>
        <p:sp>
          <p:nvSpPr>
            <p:cNvPr id="18" name="Freeform 112"/>
            <p:cNvSpPr>
              <a:spLocks noEditPoints="1"/>
            </p:cNvSpPr>
            <p:nvPr/>
          </p:nvSpPr>
          <p:spPr bwMode="auto">
            <a:xfrm>
              <a:off x="6743619" y="5286056"/>
              <a:ext cx="322263" cy="322263"/>
            </a:xfrm>
            <a:custGeom>
              <a:avLst/>
              <a:gdLst>
                <a:gd name="T0" fmla="*/ 1016 w 1017"/>
                <a:gd name="T1" fmla="*/ 371 h 1017"/>
                <a:gd name="T2" fmla="*/ 1011 w 1017"/>
                <a:gd name="T3" fmla="*/ 363 h 1017"/>
                <a:gd name="T4" fmla="*/ 1004 w 1017"/>
                <a:gd name="T5" fmla="*/ 355 h 1017"/>
                <a:gd name="T6" fmla="*/ 996 w 1017"/>
                <a:gd name="T7" fmla="*/ 351 h 1017"/>
                <a:gd name="T8" fmla="*/ 986 w 1017"/>
                <a:gd name="T9" fmla="*/ 350 h 1017"/>
                <a:gd name="T10" fmla="*/ 539 w 1017"/>
                <a:gd name="T11" fmla="*/ 21 h 1017"/>
                <a:gd name="T12" fmla="*/ 537 w 1017"/>
                <a:gd name="T13" fmla="*/ 17 h 1017"/>
                <a:gd name="T14" fmla="*/ 531 w 1017"/>
                <a:gd name="T15" fmla="*/ 8 h 1017"/>
                <a:gd name="T16" fmla="*/ 523 w 1017"/>
                <a:gd name="T17" fmla="*/ 3 h 1017"/>
                <a:gd name="T18" fmla="*/ 514 w 1017"/>
                <a:gd name="T19" fmla="*/ 0 h 1017"/>
                <a:gd name="T20" fmla="*/ 509 w 1017"/>
                <a:gd name="T21" fmla="*/ 0 h 1017"/>
                <a:gd name="T22" fmla="*/ 499 w 1017"/>
                <a:gd name="T23" fmla="*/ 1 h 1017"/>
                <a:gd name="T24" fmla="*/ 490 w 1017"/>
                <a:gd name="T25" fmla="*/ 5 h 1017"/>
                <a:gd name="T26" fmla="*/ 483 w 1017"/>
                <a:gd name="T27" fmla="*/ 13 h 1017"/>
                <a:gd name="T28" fmla="*/ 479 w 1017"/>
                <a:gd name="T29" fmla="*/ 21 h 1017"/>
                <a:gd name="T30" fmla="*/ 31 w 1017"/>
                <a:gd name="T31" fmla="*/ 350 h 1017"/>
                <a:gd name="T32" fmla="*/ 27 w 1017"/>
                <a:gd name="T33" fmla="*/ 350 h 1017"/>
                <a:gd name="T34" fmla="*/ 17 w 1017"/>
                <a:gd name="T35" fmla="*/ 353 h 1017"/>
                <a:gd name="T36" fmla="*/ 10 w 1017"/>
                <a:gd name="T37" fmla="*/ 358 h 1017"/>
                <a:gd name="T38" fmla="*/ 3 w 1017"/>
                <a:gd name="T39" fmla="*/ 367 h 1017"/>
                <a:gd name="T40" fmla="*/ 1 w 1017"/>
                <a:gd name="T41" fmla="*/ 371 h 1017"/>
                <a:gd name="T42" fmla="*/ 0 w 1017"/>
                <a:gd name="T43" fmla="*/ 381 h 1017"/>
                <a:gd name="T44" fmla="*/ 1 w 1017"/>
                <a:gd name="T45" fmla="*/ 390 h 1017"/>
                <a:gd name="T46" fmla="*/ 5 w 1017"/>
                <a:gd name="T47" fmla="*/ 399 h 1017"/>
                <a:gd name="T48" fmla="*/ 12 w 1017"/>
                <a:gd name="T49" fmla="*/ 407 h 1017"/>
                <a:gd name="T50" fmla="*/ 160 w 1017"/>
                <a:gd name="T51" fmla="*/ 975 h 1017"/>
                <a:gd name="T52" fmla="*/ 159 w 1017"/>
                <a:gd name="T53" fmla="*/ 981 h 1017"/>
                <a:gd name="T54" fmla="*/ 159 w 1017"/>
                <a:gd name="T55" fmla="*/ 990 h 1017"/>
                <a:gd name="T56" fmla="*/ 162 w 1017"/>
                <a:gd name="T57" fmla="*/ 1000 h 1017"/>
                <a:gd name="T58" fmla="*/ 167 w 1017"/>
                <a:gd name="T59" fmla="*/ 1007 h 1017"/>
                <a:gd name="T60" fmla="*/ 172 w 1017"/>
                <a:gd name="T61" fmla="*/ 1012 h 1017"/>
                <a:gd name="T62" fmla="*/ 180 w 1017"/>
                <a:gd name="T63" fmla="*/ 1016 h 1017"/>
                <a:gd name="T64" fmla="*/ 190 w 1017"/>
                <a:gd name="T65" fmla="*/ 1017 h 1017"/>
                <a:gd name="T66" fmla="*/ 200 w 1017"/>
                <a:gd name="T67" fmla="*/ 1016 h 1017"/>
                <a:gd name="T68" fmla="*/ 209 w 1017"/>
                <a:gd name="T69" fmla="*/ 1012 h 1017"/>
                <a:gd name="T70" fmla="*/ 808 w 1017"/>
                <a:gd name="T71" fmla="*/ 1012 h 1017"/>
                <a:gd name="T72" fmla="*/ 812 w 1017"/>
                <a:gd name="T73" fmla="*/ 1014 h 1017"/>
                <a:gd name="T74" fmla="*/ 822 w 1017"/>
                <a:gd name="T75" fmla="*/ 1017 h 1017"/>
                <a:gd name="T76" fmla="*/ 826 w 1017"/>
                <a:gd name="T77" fmla="*/ 1017 h 1017"/>
                <a:gd name="T78" fmla="*/ 837 w 1017"/>
                <a:gd name="T79" fmla="*/ 1016 h 1017"/>
                <a:gd name="T80" fmla="*/ 846 w 1017"/>
                <a:gd name="T81" fmla="*/ 1012 h 1017"/>
                <a:gd name="T82" fmla="*/ 850 w 1017"/>
                <a:gd name="T83" fmla="*/ 1007 h 1017"/>
                <a:gd name="T84" fmla="*/ 855 w 1017"/>
                <a:gd name="T85" fmla="*/ 1000 h 1017"/>
                <a:gd name="T86" fmla="*/ 858 w 1017"/>
                <a:gd name="T87" fmla="*/ 990 h 1017"/>
                <a:gd name="T88" fmla="*/ 858 w 1017"/>
                <a:gd name="T89" fmla="*/ 981 h 1017"/>
                <a:gd name="T90" fmla="*/ 737 w 1017"/>
                <a:gd name="T91" fmla="*/ 616 h 1017"/>
                <a:gd name="T92" fmla="*/ 1005 w 1017"/>
                <a:gd name="T93" fmla="*/ 407 h 1017"/>
                <a:gd name="T94" fmla="*/ 1012 w 1017"/>
                <a:gd name="T95" fmla="*/ 399 h 1017"/>
                <a:gd name="T96" fmla="*/ 1016 w 1017"/>
                <a:gd name="T97" fmla="*/ 390 h 1017"/>
                <a:gd name="T98" fmla="*/ 1017 w 1017"/>
                <a:gd name="T99" fmla="*/ 381 h 1017"/>
                <a:gd name="T100" fmla="*/ 1016 w 1017"/>
                <a:gd name="T101" fmla="*/ 371 h 1017"/>
                <a:gd name="T102" fmla="*/ 124 w 1017"/>
                <a:gd name="T103" fmla="*/ 413 h 1017"/>
                <a:gd name="T104" fmla="*/ 302 w 1017"/>
                <a:gd name="T105" fmla="*/ 551 h 1017"/>
                <a:gd name="T106" fmla="*/ 766 w 1017"/>
                <a:gd name="T107" fmla="*/ 904 h 1017"/>
                <a:gd name="T108" fmla="*/ 527 w 1017"/>
                <a:gd name="T109" fmla="*/ 737 h 1017"/>
                <a:gd name="T110" fmla="*/ 518 w 1017"/>
                <a:gd name="T111" fmla="*/ 733 h 1017"/>
                <a:gd name="T112" fmla="*/ 509 w 1017"/>
                <a:gd name="T113" fmla="*/ 732 h 1017"/>
                <a:gd name="T114" fmla="*/ 504 w 1017"/>
                <a:gd name="T115" fmla="*/ 732 h 1017"/>
                <a:gd name="T116" fmla="*/ 495 w 1017"/>
                <a:gd name="T117" fmla="*/ 735 h 1017"/>
                <a:gd name="T118" fmla="*/ 251 w 1017"/>
                <a:gd name="T119" fmla="*/ 904 h 1017"/>
                <a:gd name="T120" fmla="*/ 766 w 1017"/>
                <a:gd name="T121" fmla="*/ 904 h 1017"/>
                <a:gd name="T122" fmla="*/ 670 w 1017"/>
                <a:gd name="T123" fmla="*/ 413 h 1017"/>
                <a:gd name="T124" fmla="*/ 716 w 1017"/>
                <a:gd name="T125" fmla="*/ 55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1016" y="371"/>
                  </a:moveTo>
                  <a:lnTo>
                    <a:pt x="1016" y="371"/>
                  </a:lnTo>
                  <a:lnTo>
                    <a:pt x="1014" y="367"/>
                  </a:lnTo>
                  <a:lnTo>
                    <a:pt x="1011" y="363"/>
                  </a:lnTo>
                  <a:lnTo>
                    <a:pt x="1008" y="358"/>
                  </a:lnTo>
                  <a:lnTo>
                    <a:pt x="1004" y="355"/>
                  </a:lnTo>
                  <a:lnTo>
                    <a:pt x="1000" y="353"/>
                  </a:lnTo>
                  <a:lnTo>
                    <a:pt x="996" y="351"/>
                  </a:lnTo>
                  <a:lnTo>
                    <a:pt x="990" y="350"/>
                  </a:lnTo>
                  <a:lnTo>
                    <a:pt x="986" y="350"/>
                  </a:lnTo>
                  <a:lnTo>
                    <a:pt x="648" y="350"/>
                  </a:lnTo>
                  <a:lnTo>
                    <a:pt x="539" y="21"/>
                  </a:lnTo>
                  <a:lnTo>
                    <a:pt x="539" y="21"/>
                  </a:lnTo>
                  <a:lnTo>
                    <a:pt x="537" y="17"/>
                  </a:lnTo>
                  <a:lnTo>
                    <a:pt x="534" y="13"/>
                  </a:lnTo>
                  <a:lnTo>
                    <a:pt x="531" y="8"/>
                  </a:lnTo>
                  <a:lnTo>
                    <a:pt x="527" y="5"/>
                  </a:lnTo>
                  <a:lnTo>
                    <a:pt x="523" y="3"/>
                  </a:lnTo>
                  <a:lnTo>
                    <a:pt x="518" y="1"/>
                  </a:lnTo>
                  <a:lnTo>
                    <a:pt x="514" y="0"/>
                  </a:lnTo>
                  <a:lnTo>
                    <a:pt x="509" y="0"/>
                  </a:lnTo>
                  <a:lnTo>
                    <a:pt x="509" y="0"/>
                  </a:lnTo>
                  <a:lnTo>
                    <a:pt x="503" y="0"/>
                  </a:lnTo>
                  <a:lnTo>
                    <a:pt x="499" y="1"/>
                  </a:lnTo>
                  <a:lnTo>
                    <a:pt x="495" y="3"/>
                  </a:lnTo>
                  <a:lnTo>
                    <a:pt x="490" y="5"/>
                  </a:lnTo>
                  <a:lnTo>
                    <a:pt x="486" y="8"/>
                  </a:lnTo>
                  <a:lnTo>
                    <a:pt x="483" y="13"/>
                  </a:lnTo>
                  <a:lnTo>
                    <a:pt x="481" y="17"/>
                  </a:lnTo>
                  <a:lnTo>
                    <a:pt x="479" y="21"/>
                  </a:lnTo>
                  <a:lnTo>
                    <a:pt x="369" y="350"/>
                  </a:lnTo>
                  <a:lnTo>
                    <a:pt x="31" y="350"/>
                  </a:lnTo>
                  <a:lnTo>
                    <a:pt x="31" y="350"/>
                  </a:lnTo>
                  <a:lnTo>
                    <a:pt x="27" y="350"/>
                  </a:lnTo>
                  <a:lnTo>
                    <a:pt x="21" y="351"/>
                  </a:lnTo>
                  <a:lnTo>
                    <a:pt x="17" y="353"/>
                  </a:lnTo>
                  <a:lnTo>
                    <a:pt x="13" y="355"/>
                  </a:lnTo>
                  <a:lnTo>
                    <a:pt x="10" y="358"/>
                  </a:lnTo>
                  <a:lnTo>
                    <a:pt x="6" y="363"/>
                  </a:lnTo>
                  <a:lnTo>
                    <a:pt x="3" y="367"/>
                  </a:lnTo>
                  <a:lnTo>
                    <a:pt x="1" y="371"/>
                  </a:lnTo>
                  <a:lnTo>
                    <a:pt x="1" y="371"/>
                  </a:lnTo>
                  <a:lnTo>
                    <a:pt x="0" y="375"/>
                  </a:lnTo>
                  <a:lnTo>
                    <a:pt x="0" y="381"/>
                  </a:lnTo>
                  <a:lnTo>
                    <a:pt x="0" y="386"/>
                  </a:lnTo>
                  <a:lnTo>
                    <a:pt x="1" y="390"/>
                  </a:lnTo>
                  <a:lnTo>
                    <a:pt x="3" y="395"/>
                  </a:lnTo>
                  <a:lnTo>
                    <a:pt x="5" y="399"/>
                  </a:lnTo>
                  <a:lnTo>
                    <a:pt x="9" y="403"/>
                  </a:lnTo>
                  <a:lnTo>
                    <a:pt x="12" y="407"/>
                  </a:lnTo>
                  <a:lnTo>
                    <a:pt x="280" y="616"/>
                  </a:lnTo>
                  <a:lnTo>
                    <a:pt x="160" y="975"/>
                  </a:lnTo>
                  <a:lnTo>
                    <a:pt x="160" y="975"/>
                  </a:lnTo>
                  <a:lnTo>
                    <a:pt x="159" y="981"/>
                  </a:lnTo>
                  <a:lnTo>
                    <a:pt x="159" y="986"/>
                  </a:lnTo>
                  <a:lnTo>
                    <a:pt x="159" y="990"/>
                  </a:lnTo>
                  <a:lnTo>
                    <a:pt x="160" y="996"/>
                  </a:lnTo>
                  <a:lnTo>
                    <a:pt x="162" y="1000"/>
                  </a:lnTo>
                  <a:lnTo>
                    <a:pt x="164" y="1004"/>
                  </a:lnTo>
                  <a:lnTo>
                    <a:pt x="167" y="1007"/>
                  </a:lnTo>
                  <a:lnTo>
                    <a:pt x="172" y="1012"/>
                  </a:lnTo>
                  <a:lnTo>
                    <a:pt x="172" y="1012"/>
                  </a:lnTo>
                  <a:lnTo>
                    <a:pt x="176" y="1014"/>
                  </a:lnTo>
                  <a:lnTo>
                    <a:pt x="180" y="1016"/>
                  </a:lnTo>
                  <a:lnTo>
                    <a:pt x="186" y="1017"/>
                  </a:lnTo>
                  <a:lnTo>
                    <a:pt x="190" y="1017"/>
                  </a:lnTo>
                  <a:lnTo>
                    <a:pt x="195" y="1017"/>
                  </a:lnTo>
                  <a:lnTo>
                    <a:pt x="200" y="1016"/>
                  </a:lnTo>
                  <a:lnTo>
                    <a:pt x="204" y="1014"/>
                  </a:lnTo>
                  <a:lnTo>
                    <a:pt x="209" y="1012"/>
                  </a:lnTo>
                  <a:lnTo>
                    <a:pt x="509" y="801"/>
                  </a:lnTo>
                  <a:lnTo>
                    <a:pt x="808" y="1012"/>
                  </a:lnTo>
                  <a:lnTo>
                    <a:pt x="808" y="1012"/>
                  </a:lnTo>
                  <a:lnTo>
                    <a:pt x="812" y="1014"/>
                  </a:lnTo>
                  <a:lnTo>
                    <a:pt x="818" y="1016"/>
                  </a:lnTo>
                  <a:lnTo>
                    <a:pt x="822" y="1017"/>
                  </a:lnTo>
                  <a:lnTo>
                    <a:pt x="826" y="1017"/>
                  </a:lnTo>
                  <a:lnTo>
                    <a:pt x="826" y="1017"/>
                  </a:lnTo>
                  <a:lnTo>
                    <a:pt x="832" y="1017"/>
                  </a:lnTo>
                  <a:lnTo>
                    <a:pt x="837" y="1016"/>
                  </a:lnTo>
                  <a:lnTo>
                    <a:pt x="841" y="1014"/>
                  </a:lnTo>
                  <a:lnTo>
                    <a:pt x="846" y="1012"/>
                  </a:lnTo>
                  <a:lnTo>
                    <a:pt x="846" y="1012"/>
                  </a:lnTo>
                  <a:lnTo>
                    <a:pt x="850" y="1007"/>
                  </a:lnTo>
                  <a:lnTo>
                    <a:pt x="853" y="1004"/>
                  </a:lnTo>
                  <a:lnTo>
                    <a:pt x="855" y="1000"/>
                  </a:lnTo>
                  <a:lnTo>
                    <a:pt x="857" y="996"/>
                  </a:lnTo>
                  <a:lnTo>
                    <a:pt x="858" y="990"/>
                  </a:lnTo>
                  <a:lnTo>
                    <a:pt x="858" y="986"/>
                  </a:lnTo>
                  <a:lnTo>
                    <a:pt x="858" y="981"/>
                  </a:lnTo>
                  <a:lnTo>
                    <a:pt x="857" y="975"/>
                  </a:lnTo>
                  <a:lnTo>
                    <a:pt x="737" y="616"/>
                  </a:lnTo>
                  <a:lnTo>
                    <a:pt x="1005" y="407"/>
                  </a:lnTo>
                  <a:lnTo>
                    <a:pt x="1005" y="407"/>
                  </a:lnTo>
                  <a:lnTo>
                    <a:pt x="1009" y="403"/>
                  </a:lnTo>
                  <a:lnTo>
                    <a:pt x="1012" y="399"/>
                  </a:lnTo>
                  <a:lnTo>
                    <a:pt x="1014" y="395"/>
                  </a:lnTo>
                  <a:lnTo>
                    <a:pt x="1016" y="390"/>
                  </a:lnTo>
                  <a:lnTo>
                    <a:pt x="1017" y="386"/>
                  </a:lnTo>
                  <a:lnTo>
                    <a:pt x="1017" y="381"/>
                  </a:lnTo>
                  <a:lnTo>
                    <a:pt x="1017" y="375"/>
                  </a:lnTo>
                  <a:lnTo>
                    <a:pt x="1016" y="371"/>
                  </a:lnTo>
                  <a:lnTo>
                    <a:pt x="1016" y="371"/>
                  </a:lnTo>
                  <a:close/>
                  <a:moveTo>
                    <a:pt x="124" y="413"/>
                  </a:moveTo>
                  <a:lnTo>
                    <a:pt x="348" y="413"/>
                  </a:lnTo>
                  <a:lnTo>
                    <a:pt x="302" y="551"/>
                  </a:lnTo>
                  <a:lnTo>
                    <a:pt x="124" y="413"/>
                  </a:lnTo>
                  <a:close/>
                  <a:moveTo>
                    <a:pt x="766" y="904"/>
                  </a:moveTo>
                  <a:lnTo>
                    <a:pt x="527" y="737"/>
                  </a:lnTo>
                  <a:lnTo>
                    <a:pt x="527" y="737"/>
                  </a:lnTo>
                  <a:lnTo>
                    <a:pt x="523" y="735"/>
                  </a:lnTo>
                  <a:lnTo>
                    <a:pt x="518" y="733"/>
                  </a:lnTo>
                  <a:lnTo>
                    <a:pt x="513" y="732"/>
                  </a:lnTo>
                  <a:lnTo>
                    <a:pt x="509" y="732"/>
                  </a:lnTo>
                  <a:lnTo>
                    <a:pt x="509" y="732"/>
                  </a:lnTo>
                  <a:lnTo>
                    <a:pt x="504" y="732"/>
                  </a:lnTo>
                  <a:lnTo>
                    <a:pt x="499" y="733"/>
                  </a:lnTo>
                  <a:lnTo>
                    <a:pt x="495" y="735"/>
                  </a:lnTo>
                  <a:lnTo>
                    <a:pt x="490" y="737"/>
                  </a:lnTo>
                  <a:lnTo>
                    <a:pt x="251" y="904"/>
                  </a:lnTo>
                  <a:lnTo>
                    <a:pt x="509" y="132"/>
                  </a:lnTo>
                  <a:lnTo>
                    <a:pt x="766" y="904"/>
                  </a:lnTo>
                  <a:close/>
                  <a:moveTo>
                    <a:pt x="716" y="551"/>
                  </a:moveTo>
                  <a:lnTo>
                    <a:pt x="670" y="413"/>
                  </a:lnTo>
                  <a:lnTo>
                    <a:pt x="893" y="413"/>
                  </a:lnTo>
                  <a:lnTo>
                    <a:pt x="716" y="551"/>
                  </a:lnTo>
                  <a:close/>
                </a:path>
              </a:pathLst>
            </a:custGeom>
            <a:solidFill>
              <a:sysClr val="window" lastClr="FFFFFF"/>
            </a:solidFill>
            <a:ln>
              <a:noFill/>
            </a:ln>
          </p:spPr>
          <p:txBody>
            <a:bodyPr vert="horz" wrap="square" lIns="91440" tIns="45720" rIns="91440" bIns="45720" numCol="1" anchor="t" anchorCtr="0" compatLnSpc="1">
              <a:prstTxWarp prst="textNoShape">
                <a:avLst/>
              </a:prstTxWarp>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srgbClr val="5A6478"/>
                </a:solidFill>
                <a:effectLst/>
                <a:uLnTx/>
                <a:uFillTx/>
                <a:latin typeface="小米兰亭_GB外压缩"/>
                <a:ea typeface="小米兰亭_GB外压缩"/>
              </a:endParaRPr>
            </a:p>
          </p:txBody>
        </p:sp>
      </p:grpSp>
      <p:sp>
        <p:nvSpPr>
          <p:cNvPr id="19" name="矩形 18"/>
          <p:cNvSpPr/>
          <p:nvPr/>
        </p:nvSpPr>
        <p:spPr>
          <a:xfrm>
            <a:off x="6463206" y="3611761"/>
            <a:ext cx="1565398" cy="369332"/>
          </a:xfrm>
          <a:prstGeom prst="rect">
            <a:avLst/>
          </a:prstGeom>
        </p:spPr>
        <p:txBody>
          <a:bodyPr wrap="square">
            <a:spAutoFit/>
          </a:bodyPr>
          <a:lstStyle/>
          <a:p>
            <a:pPr algn="ctr"/>
            <a:r>
              <a:rPr lang="zh-CN" altLang="en-US" dirty="0">
                <a:solidFill>
                  <a:schemeClr val="tx1">
                    <a:lumMod val="65000"/>
                    <a:lumOff val="35000"/>
                  </a:schemeClr>
                </a:solidFill>
                <a:latin typeface="微软雅黑 Light" panose="020B0502040204020203" pitchFamily="34" charset="-122"/>
                <a:ea typeface="微软雅黑 Light" panose="020B0502040204020203" pitchFamily="34" charset="-122"/>
              </a:rPr>
              <a:t>企业宗旨</a:t>
            </a:r>
            <a:endParaRPr lang="en-US" altLang="zh-CN"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
        <p:nvSpPr>
          <p:cNvPr id="20" name="矩形 19"/>
          <p:cNvSpPr/>
          <p:nvPr/>
        </p:nvSpPr>
        <p:spPr>
          <a:xfrm>
            <a:off x="8849016" y="3592053"/>
            <a:ext cx="1565398" cy="369332"/>
          </a:xfrm>
          <a:prstGeom prst="rect">
            <a:avLst/>
          </a:prstGeom>
        </p:spPr>
        <p:txBody>
          <a:bodyPr wrap="square">
            <a:spAutoFit/>
          </a:bodyPr>
          <a:lstStyle/>
          <a:p>
            <a:pPr algn="ctr"/>
            <a:r>
              <a:rPr lang="zh-CN" altLang="en-US" dirty="0">
                <a:solidFill>
                  <a:schemeClr val="tx1">
                    <a:lumMod val="65000"/>
                    <a:lumOff val="35000"/>
                  </a:schemeClr>
                </a:solidFill>
                <a:latin typeface="微软雅黑 Light" panose="020B0502040204020203" pitchFamily="34" charset="-122"/>
                <a:ea typeface="微软雅黑 Light" panose="020B0502040204020203" pitchFamily="34" charset="-122"/>
              </a:rPr>
              <a:t>服务理念</a:t>
            </a:r>
            <a:endParaRPr lang="en-US" altLang="zh-CN"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
        <p:nvSpPr>
          <p:cNvPr id="21" name="矩形 20"/>
          <p:cNvSpPr/>
          <p:nvPr/>
        </p:nvSpPr>
        <p:spPr>
          <a:xfrm>
            <a:off x="1787381" y="3611761"/>
            <a:ext cx="1565398" cy="369332"/>
          </a:xfrm>
          <a:prstGeom prst="rect">
            <a:avLst/>
          </a:prstGeom>
        </p:spPr>
        <p:txBody>
          <a:bodyPr wrap="square">
            <a:spAutoFit/>
          </a:bodyPr>
          <a:lstStyle/>
          <a:p>
            <a:pPr algn="ctr"/>
            <a:r>
              <a:rPr lang="zh-CN" altLang="en-US" dirty="0">
                <a:solidFill>
                  <a:schemeClr val="tx1">
                    <a:lumMod val="65000"/>
                    <a:lumOff val="35000"/>
                  </a:schemeClr>
                </a:solidFill>
                <a:latin typeface="微软雅黑 Light" panose="020B0502040204020203" pitchFamily="34" charset="-122"/>
                <a:ea typeface="微软雅黑 Light" panose="020B0502040204020203" pitchFamily="34" charset="-122"/>
              </a:rPr>
              <a:t>企业精神</a:t>
            </a:r>
            <a:endParaRPr lang="en-US" altLang="zh-CN"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
        <p:nvSpPr>
          <p:cNvPr id="22" name="矩形 21"/>
          <p:cNvSpPr/>
          <p:nvPr/>
        </p:nvSpPr>
        <p:spPr>
          <a:xfrm>
            <a:off x="4172218" y="3611761"/>
            <a:ext cx="1565398" cy="369332"/>
          </a:xfrm>
          <a:prstGeom prst="rect">
            <a:avLst/>
          </a:prstGeom>
        </p:spPr>
        <p:txBody>
          <a:bodyPr wrap="square">
            <a:spAutoFit/>
          </a:bodyPr>
          <a:lstStyle/>
          <a:p>
            <a:pPr algn="ctr"/>
            <a:r>
              <a:rPr lang="zh-CN" altLang="en-US" dirty="0">
                <a:solidFill>
                  <a:schemeClr val="tx1">
                    <a:lumMod val="65000"/>
                    <a:lumOff val="35000"/>
                  </a:schemeClr>
                </a:solidFill>
                <a:latin typeface="微软雅黑 Light" panose="020B0502040204020203" pitchFamily="34" charset="-122"/>
                <a:ea typeface="微软雅黑 Light" panose="020B0502040204020203" pitchFamily="34" charset="-122"/>
              </a:rPr>
              <a:t>经营理念</a:t>
            </a:r>
            <a:endParaRPr lang="en-US" altLang="zh-CN"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
        <p:nvSpPr>
          <p:cNvPr id="23" name="矩形 22"/>
          <p:cNvSpPr/>
          <p:nvPr/>
        </p:nvSpPr>
        <p:spPr>
          <a:xfrm>
            <a:off x="6137624" y="4012901"/>
            <a:ext cx="2216562" cy="415498"/>
          </a:xfrm>
          <a:prstGeom prst="rect">
            <a:avLst/>
          </a:prstGeom>
        </p:spPr>
        <p:txBody>
          <a:bodyPr wrap="square">
            <a:spAutoFit/>
          </a:bodyPr>
          <a:lstStyle/>
          <a:p>
            <a:pPr algn="ctr">
              <a:lnSpc>
                <a:spcPct val="150000"/>
              </a:lnSpc>
              <a:spcAft>
                <a:spcPts val="600"/>
              </a:spcAft>
            </a:pPr>
            <a:r>
              <a:rPr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rPr>
              <a:t>质量第一、诚信为本</a:t>
            </a:r>
            <a:endParaRPr lang="en-US" altLang="zh-CN"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
        <p:nvSpPr>
          <p:cNvPr id="24" name="矩形 23"/>
          <p:cNvSpPr/>
          <p:nvPr/>
        </p:nvSpPr>
        <p:spPr>
          <a:xfrm>
            <a:off x="8523434" y="3993193"/>
            <a:ext cx="2216562" cy="415498"/>
          </a:xfrm>
          <a:prstGeom prst="rect">
            <a:avLst/>
          </a:prstGeom>
        </p:spPr>
        <p:txBody>
          <a:bodyPr wrap="square">
            <a:spAutoFit/>
          </a:bodyPr>
          <a:lstStyle/>
          <a:p>
            <a:pPr algn="ctr">
              <a:lnSpc>
                <a:spcPct val="150000"/>
              </a:lnSpc>
              <a:spcAft>
                <a:spcPts val="600"/>
              </a:spcAft>
            </a:pPr>
            <a:r>
              <a:rPr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rPr>
              <a:t>用户至上、用心服务</a:t>
            </a:r>
            <a:endParaRPr lang="en-US" altLang="zh-CN"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
        <p:nvSpPr>
          <p:cNvPr id="25" name="矩形 24"/>
          <p:cNvSpPr/>
          <p:nvPr/>
        </p:nvSpPr>
        <p:spPr>
          <a:xfrm>
            <a:off x="1461799" y="4012901"/>
            <a:ext cx="2216562" cy="415498"/>
          </a:xfrm>
          <a:prstGeom prst="rect">
            <a:avLst/>
          </a:prstGeom>
        </p:spPr>
        <p:txBody>
          <a:bodyPr wrap="square">
            <a:spAutoFit/>
          </a:bodyPr>
          <a:lstStyle/>
          <a:p>
            <a:pPr algn="ctr">
              <a:lnSpc>
                <a:spcPct val="150000"/>
              </a:lnSpc>
              <a:spcAft>
                <a:spcPts val="600"/>
              </a:spcAft>
            </a:pPr>
            <a:r>
              <a:rPr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rPr>
              <a:t>求实、创新、团结</a:t>
            </a:r>
            <a:endParaRPr lang="en-US" altLang="zh-CN"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
        <p:nvSpPr>
          <p:cNvPr id="26" name="矩形 25"/>
          <p:cNvSpPr/>
          <p:nvPr/>
        </p:nvSpPr>
        <p:spPr>
          <a:xfrm>
            <a:off x="3846636" y="4012901"/>
            <a:ext cx="2216562" cy="415498"/>
          </a:xfrm>
          <a:prstGeom prst="rect">
            <a:avLst/>
          </a:prstGeom>
        </p:spPr>
        <p:txBody>
          <a:bodyPr wrap="square">
            <a:spAutoFit/>
          </a:bodyPr>
          <a:lstStyle/>
          <a:p>
            <a:pPr algn="ctr">
              <a:lnSpc>
                <a:spcPct val="150000"/>
              </a:lnSpc>
              <a:spcAft>
                <a:spcPts val="600"/>
              </a:spcAft>
            </a:pPr>
            <a:r>
              <a:rPr lang="zh-CN" altLang="en-US" sz="1400" dirty="0">
                <a:solidFill>
                  <a:schemeClr val="tx1">
                    <a:lumMod val="65000"/>
                    <a:lumOff val="35000"/>
                  </a:schemeClr>
                </a:solidFill>
                <a:latin typeface="微软雅黑 Light" panose="020B0502040204020203" pitchFamily="34" charset="-122"/>
                <a:ea typeface="微软雅黑 Light" panose="020B0502040204020203" pitchFamily="34" charset="-122"/>
              </a:rPr>
              <a:t>科学管理、诚信经营</a:t>
            </a:r>
            <a:endParaRPr lang="en-US" altLang="zh-CN" sz="1400" dirty="0">
              <a:solidFill>
                <a:schemeClr val="tx1">
                  <a:lumMod val="65000"/>
                  <a:lumOff val="35000"/>
                </a:schemeClr>
              </a:solidFill>
              <a:latin typeface="微软雅黑 Light" panose="020B0502040204020203" pitchFamily="34" charset="-122"/>
              <a:ea typeface="微软雅黑 Light" panose="020B0502040204020203" pitchFamily="34" charset="-122"/>
            </a:endParaRPr>
          </a:p>
        </p:txBody>
      </p:sp>
    </p:spTree>
    <p:extLst>
      <p:ext uri="{BB962C8B-B14F-4D97-AF65-F5344CB8AC3E}">
        <p14:creationId xmlns:p14="http://schemas.microsoft.com/office/powerpoint/2010/main" val="14568017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20502"/>
                                        </p:tgtEl>
                                        <p:attrNameLst>
                                          <p:attrName>style.visibility</p:attrName>
                                        </p:attrNameLst>
                                      </p:cBhvr>
                                      <p:to>
                                        <p:strVal val="visible"/>
                                      </p:to>
                                    </p:set>
                                    <p:animEffect transition="in" filter="randombar(horizontal)">
                                      <p:cBhvr>
                                        <p:cTn id="7" dur="500"/>
                                        <p:tgtEl>
                                          <p:spTgt spid="20502"/>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8"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0-#ppt_w/2"/>
                                          </p:val>
                                        </p:tav>
                                        <p:tav tm="100000">
                                          <p:val>
                                            <p:strVal val="#ppt_x"/>
                                          </p:val>
                                        </p:tav>
                                      </p:tavLst>
                                    </p:anim>
                                    <p:anim calcmode="lin" valueType="num">
                                      <p:cBhvr additive="base">
                                        <p:cTn id="16" dur="500" fill="hold"/>
                                        <p:tgtEl>
                                          <p:spTgt spid="7"/>
                                        </p:tgtEl>
                                        <p:attrNameLst>
                                          <p:attrName>ppt_y</p:attrName>
                                        </p:attrNameLst>
                                      </p:cBhvr>
                                      <p:tavLst>
                                        <p:tav tm="0">
                                          <p:val>
                                            <p:strVal val="#ppt_y"/>
                                          </p:val>
                                        </p:tav>
                                        <p:tav tm="100000">
                                          <p:val>
                                            <p:strVal val="#ppt_y"/>
                                          </p:val>
                                        </p:tav>
                                      </p:tavLst>
                                    </p:anim>
                                  </p:childTnLst>
                                </p:cTn>
                              </p:par>
                              <p:par>
                                <p:cTn id="17" presetID="2" presetClass="entr" presetSubtype="8" fill="hold" nodeType="withEffect">
                                  <p:stCondLst>
                                    <p:cond delay="0"/>
                                  </p:stCondLst>
                                  <p:childTnLst>
                                    <p:set>
                                      <p:cBhvr>
                                        <p:cTn id="18" dur="1" fill="hold">
                                          <p:stCondLst>
                                            <p:cond delay="0"/>
                                          </p:stCondLst>
                                        </p:cTn>
                                        <p:tgtEl>
                                          <p:spTgt spid="11"/>
                                        </p:tgtEl>
                                        <p:attrNameLst>
                                          <p:attrName>style.visibility</p:attrName>
                                        </p:attrNameLst>
                                      </p:cBhvr>
                                      <p:to>
                                        <p:strVal val="visible"/>
                                      </p:to>
                                    </p:set>
                                    <p:anim calcmode="lin" valueType="num">
                                      <p:cBhvr additive="base">
                                        <p:cTn id="19" dur="500" fill="hold"/>
                                        <p:tgtEl>
                                          <p:spTgt spid="11"/>
                                        </p:tgtEl>
                                        <p:attrNameLst>
                                          <p:attrName>ppt_x</p:attrName>
                                        </p:attrNameLst>
                                      </p:cBhvr>
                                      <p:tavLst>
                                        <p:tav tm="0">
                                          <p:val>
                                            <p:strVal val="0-#ppt_w/2"/>
                                          </p:val>
                                        </p:tav>
                                        <p:tav tm="100000">
                                          <p:val>
                                            <p:strVal val="#ppt_x"/>
                                          </p:val>
                                        </p:tav>
                                      </p:tavLst>
                                    </p:anim>
                                    <p:anim calcmode="lin" valueType="num">
                                      <p:cBhvr additive="base">
                                        <p:cTn id="20" dur="500" fill="hold"/>
                                        <p:tgtEl>
                                          <p:spTgt spid="11"/>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additive="base">
                                        <p:cTn id="23" dur="500" fill="hold"/>
                                        <p:tgtEl>
                                          <p:spTgt spid="15"/>
                                        </p:tgtEl>
                                        <p:attrNameLst>
                                          <p:attrName>ppt_x</p:attrName>
                                        </p:attrNameLst>
                                      </p:cBhvr>
                                      <p:tavLst>
                                        <p:tav tm="0">
                                          <p:val>
                                            <p:strVal val="0-#ppt_w/2"/>
                                          </p:val>
                                        </p:tav>
                                        <p:tav tm="100000">
                                          <p:val>
                                            <p:strVal val="#ppt_x"/>
                                          </p:val>
                                        </p:tav>
                                      </p:tavLst>
                                    </p:anim>
                                    <p:anim calcmode="lin" valueType="num">
                                      <p:cBhvr additive="base">
                                        <p:cTn id="24" dur="500" fill="hold"/>
                                        <p:tgtEl>
                                          <p:spTgt spid="15"/>
                                        </p:tgtEl>
                                        <p:attrNameLst>
                                          <p:attrName>ppt_y</p:attrName>
                                        </p:attrNameLst>
                                      </p:cBhvr>
                                      <p:tavLst>
                                        <p:tav tm="0">
                                          <p:val>
                                            <p:strVal val="#ppt_y"/>
                                          </p:val>
                                        </p:tav>
                                        <p:tav tm="100000">
                                          <p:val>
                                            <p:strVal val="#ppt_y"/>
                                          </p:val>
                                        </p:tav>
                                      </p:tavLst>
                                    </p:anim>
                                  </p:childTnLst>
                                </p:cTn>
                              </p:par>
                              <p:par>
                                <p:cTn id="25" presetID="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additive="base">
                                        <p:cTn id="27" dur="500" fill="hold"/>
                                        <p:tgtEl>
                                          <p:spTgt spid="21"/>
                                        </p:tgtEl>
                                        <p:attrNameLst>
                                          <p:attrName>ppt_x</p:attrName>
                                        </p:attrNameLst>
                                      </p:cBhvr>
                                      <p:tavLst>
                                        <p:tav tm="0">
                                          <p:val>
                                            <p:strVal val="1+#ppt_w/2"/>
                                          </p:val>
                                        </p:tav>
                                        <p:tav tm="100000">
                                          <p:val>
                                            <p:strVal val="#ppt_x"/>
                                          </p:val>
                                        </p:tav>
                                      </p:tavLst>
                                    </p:anim>
                                    <p:anim calcmode="lin" valueType="num">
                                      <p:cBhvr additive="base">
                                        <p:cTn id="28" dur="500" fill="hold"/>
                                        <p:tgtEl>
                                          <p:spTgt spid="21"/>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0"/>
                                  </p:stCondLst>
                                  <p:childTnLst>
                                    <p:set>
                                      <p:cBhvr>
                                        <p:cTn id="30" dur="1" fill="hold">
                                          <p:stCondLst>
                                            <p:cond delay="0"/>
                                          </p:stCondLst>
                                        </p:cTn>
                                        <p:tgtEl>
                                          <p:spTgt spid="22"/>
                                        </p:tgtEl>
                                        <p:attrNameLst>
                                          <p:attrName>style.visibility</p:attrName>
                                        </p:attrNameLst>
                                      </p:cBhvr>
                                      <p:to>
                                        <p:strVal val="visible"/>
                                      </p:to>
                                    </p:set>
                                    <p:anim calcmode="lin" valueType="num">
                                      <p:cBhvr additive="base">
                                        <p:cTn id="31" dur="500" fill="hold"/>
                                        <p:tgtEl>
                                          <p:spTgt spid="22"/>
                                        </p:tgtEl>
                                        <p:attrNameLst>
                                          <p:attrName>ppt_x</p:attrName>
                                        </p:attrNameLst>
                                      </p:cBhvr>
                                      <p:tavLst>
                                        <p:tav tm="0">
                                          <p:val>
                                            <p:strVal val="1+#ppt_w/2"/>
                                          </p:val>
                                        </p:tav>
                                        <p:tav tm="100000">
                                          <p:val>
                                            <p:strVal val="#ppt_x"/>
                                          </p:val>
                                        </p:tav>
                                      </p:tavLst>
                                    </p:anim>
                                    <p:anim calcmode="lin" valueType="num">
                                      <p:cBhvr additive="base">
                                        <p:cTn id="32" dur="500" fill="hold"/>
                                        <p:tgtEl>
                                          <p:spTgt spid="22"/>
                                        </p:tgtEl>
                                        <p:attrNameLst>
                                          <p:attrName>ppt_y</p:attrName>
                                        </p:attrNameLst>
                                      </p:cBhvr>
                                      <p:tavLst>
                                        <p:tav tm="0">
                                          <p:val>
                                            <p:strVal val="#ppt_y"/>
                                          </p:val>
                                        </p:tav>
                                        <p:tav tm="100000">
                                          <p:val>
                                            <p:strVal val="#ppt_y"/>
                                          </p:val>
                                        </p:tav>
                                      </p:tavLst>
                                    </p:anim>
                                  </p:childTnLst>
                                </p:cTn>
                              </p:par>
                              <p:par>
                                <p:cTn id="33" presetID="2" presetClass="entr" presetSubtype="2" fill="hold" grpId="0" nodeType="with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1+#ppt_w/2"/>
                                          </p:val>
                                        </p:tav>
                                        <p:tav tm="100000">
                                          <p:val>
                                            <p:strVal val="#ppt_x"/>
                                          </p:val>
                                        </p:tav>
                                      </p:tavLst>
                                    </p:anim>
                                    <p:anim calcmode="lin" valueType="num">
                                      <p:cBhvr additive="base">
                                        <p:cTn id="36" dur="500" fill="hold"/>
                                        <p:tgtEl>
                                          <p:spTgt spid="19"/>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0"/>
                                  </p:stCondLst>
                                  <p:childTnLst>
                                    <p:set>
                                      <p:cBhvr>
                                        <p:cTn id="38" dur="1" fill="hold">
                                          <p:stCondLst>
                                            <p:cond delay="0"/>
                                          </p:stCondLst>
                                        </p:cTn>
                                        <p:tgtEl>
                                          <p:spTgt spid="20"/>
                                        </p:tgtEl>
                                        <p:attrNameLst>
                                          <p:attrName>style.visibility</p:attrName>
                                        </p:attrNameLst>
                                      </p:cBhvr>
                                      <p:to>
                                        <p:strVal val="visible"/>
                                      </p:to>
                                    </p:set>
                                    <p:anim calcmode="lin" valueType="num">
                                      <p:cBhvr additive="base">
                                        <p:cTn id="39" dur="500" fill="hold"/>
                                        <p:tgtEl>
                                          <p:spTgt spid="20"/>
                                        </p:tgtEl>
                                        <p:attrNameLst>
                                          <p:attrName>ppt_x</p:attrName>
                                        </p:attrNameLst>
                                      </p:cBhvr>
                                      <p:tavLst>
                                        <p:tav tm="0">
                                          <p:val>
                                            <p:strVal val="1+#ppt_w/2"/>
                                          </p:val>
                                        </p:tav>
                                        <p:tav tm="100000">
                                          <p:val>
                                            <p:strVal val="#ppt_x"/>
                                          </p:val>
                                        </p:tav>
                                      </p:tavLst>
                                    </p:anim>
                                    <p:anim calcmode="lin" valueType="num">
                                      <p:cBhvr additive="base">
                                        <p:cTn id="40" dur="500" fill="hold"/>
                                        <p:tgtEl>
                                          <p:spTgt spid="20"/>
                                        </p:tgtEl>
                                        <p:attrNameLst>
                                          <p:attrName>ppt_y</p:attrName>
                                        </p:attrNameLst>
                                      </p:cBhvr>
                                      <p:tavLst>
                                        <p:tav tm="0">
                                          <p:val>
                                            <p:strVal val="#ppt_y"/>
                                          </p:val>
                                        </p:tav>
                                        <p:tav tm="100000">
                                          <p:val>
                                            <p:strVal val="#ppt_y"/>
                                          </p:val>
                                        </p:tav>
                                      </p:tavLst>
                                    </p:anim>
                                  </p:childTnLst>
                                </p:cTn>
                              </p:par>
                              <p:par>
                                <p:cTn id="41" presetID="2" presetClass="entr" presetSubtype="2" fill="hold" grpId="0" nodeType="withEffect">
                                  <p:stCondLst>
                                    <p:cond delay="250"/>
                                  </p:stCondLst>
                                  <p:childTnLst>
                                    <p:set>
                                      <p:cBhvr>
                                        <p:cTn id="42" dur="1" fill="hold">
                                          <p:stCondLst>
                                            <p:cond delay="0"/>
                                          </p:stCondLst>
                                        </p:cTn>
                                        <p:tgtEl>
                                          <p:spTgt spid="25"/>
                                        </p:tgtEl>
                                        <p:attrNameLst>
                                          <p:attrName>style.visibility</p:attrName>
                                        </p:attrNameLst>
                                      </p:cBhvr>
                                      <p:to>
                                        <p:strVal val="visible"/>
                                      </p:to>
                                    </p:set>
                                    <p:anim calcmode="lin" valueType="num">
                                      <p:cBhvr additive="base">
                                        <p:cTn id="43" dur="500" fill="hold"/>
                                        <p:tgtEl>
                                          <p:spTgt spid="25"/>
                                        </p:tgtEl>
                                        <p:attrNameLst>
                                          <p:attrName>ppt_x</p:attrName>
                                        </p:attrNameLst>
                                      </p:cBhvr>
                                      <p:tavLst>
                                        <p:tav tm="0">
                                          <p:val>
                                            <p:strVal val="1+#ppt_w/2"/>
                                          </p:val>
                                        </p:tav>
                                        <p:tav tm="100000">
                                          <p:val>
                                            <p:strVal val="#ppt_x"/>
                                          </p:val>
                                        </p:tav>
                                      </p:tavLst>
                                    </p:anim>
                                    <p:anim calcmode="lin" valueType="num">
                                      <p:cBhvr additive="base">
                                        <p:cTn id="44" dur="500" fill="hold"/>
                                        <p:tgtEl>
                                          <p:spTgt spid="25"/>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250"/>
                                  </p:stCondLst>
                                  <p:childTnLst>
                                    <p:set>
                                      <p:cBhvr>
                                        <p:cTn id="46" dur="1" fill="hold">
                                          <p:stCondLst>
                                            <p:cond delay="0"/>
                                          </p:stCondLst>
                                        </p:cTn>
                                        <p:tgtEl>
                                          <p:spTgt spid="26"/>
                                        </p:tgtEl>
                                        <p:attrNameLst>
                                          <p:attrName>style.visibility</p:attrName>
                                        </p:attrNameLst>
                                      </p:cBhvr>
                                      <p:to>
                                        <p:strVal val="visible"/>
                                      </p:to>
                                    </p:set>
                                    <p:anim calcmode="lin" valueType="num">
                                      <p:cBhvr additive="base">
                                        <p:cTn id="47" dur="500" fill="hold"/>
                                        <p:tgtEl>
                                          <p:spTgt spid="26"/>
                                        </p:tgtEl>
                                        <p:attrNameLst>
                                          <p:attrName>ppt_x</p:attrName>
                                        </p:attrNameLst>
                                      </p:cBhvr>
                                      <p:tavLst>
                                        <p:tav tm="0">
                                          <p:val>
                                            <p:strVal val="1+#ppt_w/2"/>
                                          </p:val>
                                        </p:tav>
                                        <p:tav tm="100000">
                                          <p:val>
                                            <p:strVal val="#ppt_x"/>
                                          </p:val>
                                        </p:tav>
                                      </p:tavLst>
                                    </p:anim>
                                    <p:anim calcmode="lin" valueType="num">
                                      <p:cBhvr additive="base">
                                        <p:cTn id="48" dur="500" fill="hold"/>
                                        <p:tgtEl>
                                          <p:spTgt spid="26"/>
                                        </p:tgtEl>
                                        <p:attrNameLst>
                                          <p:attrName>ppt_y</p:attrName>
                                        </p:attrNameLst>
                                      </p:cBhvr>
                                      <p:tavLst>
                                        <p:tav tm="0">
                                          <p:val>
                                            <p:strVal val="#ppt_y"/>
                                          </p:val>
                                        </p:tav>
                                        <p:tav tm="100000">
                                          <p:val>
                                            <p:strVal val="#ppt_y"/>
                                          </p:val>
                                        </p:tav>
                                      </p:tavLst>
                                    </p:anim>
                                  </p:childTnLst>
                                </p:cTn>
                              </p:par>
                              <p:par>
                                <p:cTn id="49" presetID="2" presetClass="entr" presetSubtype="2" fill="hold" grpId="0" nodeType="withEffect">
                                  <p:stCondLst>
                                    <p:cond delay="250"/>
                                  </p:stCondLst>
                                  <p:childTnLst>
                                    <p:set>
                                      <p:cBhvr>
                                        <p:cTn id="50" dur="1" fill="hold">
                                          <p:stCondLst>
                                            <p:cond delay="0"/>
                                          </p:stCondLst>
                                        </p:cTn>
                                        <p:tgtEl>
                                          <p:spTgt spid="23"/>
                                        </p:tgtEl>
                                        <p:attrNameLst>
                                          <p:attrName>style.visibility</p:attrName>
                                        </p:attrNameLst>
                                      </p:cBhvr>
                                      <p:to>
                                        <p:strVal val="visible"/>
                                      </p:to>
                                    </p:set>
                                    <p:anim calcmode="lin" valueType="num">
                                      <p:cBhvr additive="base">
                                        <p:cTn id="51" dur="500" fill="hold"/>
                                        <p:tgtEl>
                                          <p:spTgt spid="23"/>
                                        </p:tgtEl>
                                        <p:attrNameLst>
                                          <p:attrName>ppt_x</p:attrName>
                                        </p:attrNameLst>
                                      </p:cBhvr>
                                      <p:tavLst>
                                        <p:tav tm="0">
                                          <p:val>
                                            <p:strVal val="1+#ppt_w/2"/>
                                          </p:val>
                                        </p:tav>
                                        <p:tav tm="100000">
                                          <p:val>
                                            <p:strVal val="#ppt_x"/>
                                          </p:val>
                                        </p:tav>
                                      </p:tavLst>
                                    </p:anim>
                                    <p:anim calcmode="lin" valueType="num">
                                      <p:cBhvr additive="base">
                                        <p:cTn id="52" dur="500" fill="hold"/>
                                        <p:tgtEl>
                                          <p:spTgt spid="23"/>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250"/>
                                  </p:stCondLst>
                                  <p:childTnLst>
                                    <p:set>
                                      <p:cBhvr>
                                        <p:cTn id="54" dur="1" fill="hold">
                                          <p:stCondLst>
                                            <p:cond delay="0"/>
                                          </p:stCondLst>
                                        </p:cTn>
                                        <p:tgtEl>
                                          <p:spTgt spid="24"/>
                                        </p:tgtEl>
                                        <p:attrNameLst>
                                          <p:attrName>style.visibility</p:attrName>
                                        </p:attrNameLst>
                                      </p:cBhvr>
                                      <p:to>
                                        <p:strVal val="visible"/>
                                      </p:to>
                                    </p:set>
                                    <p:anim calcmode="lin" valueType="num">
                                      <p:cBhvr additive="base">
                                        <p:cTn id="55" dur="500" fill="hold"/>
                                        <p:tgtEl>
                                          <p:spTgt spid="24"/>
                                        </p:tgtEl>
                                        <p:attrNameLst>
                                          <p:attrName>ppt_x</p:attrName>
                                        </p:attrNameLst>
                                      </p:cBhvr>
                                      <p:tavLst>
                                        <p:tav tm="0">
                                          <p:val>
                                            <p:strVal val="1+#ppt_w/2"/>
                                          </p:val>
                                        </p:tav>
                                        <p:tav tm="100000">
                                          <p:val>
                                            <p:strVal val="#ppt_x"/>
                                          </p:val>
                                        </p:tav>
                                      </p:tavLst>
                                    </p:anim>
                                    <p:anim calcmode="lin" valueType="num">
                                      <p:cBhvr additive="base">
                                        <p:cTn id="56" dur="500" fill="hold"/>
                                        <p:tgtEl>
                                          <p:spTgt spid="2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2" grpId="0"/>
      <p:bldP spid="19" grpId="0"/>
      <p:bldP spid="20" grpId="0"/>
      <p:bldP spid="21" grpId="0"/>
      <p:bldP spid="22" grpId="0"/>
      <p:bldP spid="23" grpId="0"/>
      <p:bldP spid="24" grpId="0"/>
      <p:bldP spid="25" grpId="0"/>
      <p:bldP spid="2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文本框 56"/>
          <p:cNvSpPr txBox="1">
            <a:spLocks noChangeArrowheads="1"/>
          </p:cNvSpPr>
          <p:nvPr/>
        </p:nvSpPr>
        <p:spPr bwMode="auto">
          <a:xfrm>
            <a:off x="3548063" y="566738"/>
            <a:ext cx="50958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b="1" dirty="0">
                <a:solidFill>
                  <a:srgbClr val="569C00"/>
                </a:solidFill>
                <a:latin typeface="Agency FB" panose="020B0503020202020204" pitchFamily="34" charset="0"/>
              </a:rPr>
              <a:t>CLICK TO ADD YOUR TITLE </a:t>
            </a:r>
            <a:r>
              <a:rPr lang="en-US" altLang="zh-CN" sz="3200" b="1" dirty="0">
                <a:solidFill>
                  <a:schemeClr val="tx1">
                    <a:lumMod val="75000"/>
                    <a:lumOff val="25000"/>
                  </a:schemeClr>
                </a:solidFill>
                <a:latin typeface="Agency FB" panose="020B0503020202020204" pitchFamily="34" charset="0"/>
              </a:rPr>
              <a:t>IN HERE</a:t>
            </a:r>
          </a:p>
        </p:txBody>
      </p:sp>
      <p:sp>
        <p:nvSpPr>
          <p:cNvPr id="33" name="Freeform 121"/>
          <p:cNvSpPr>
            <a:spLocks noEditPoints="1"/>
          </p:cNvSpPr>
          <p:nvPr/>
        </p:nvSpPr>
        <p:spPr bwMode="auto">
          <a:xfrm>
            <a:off x="3698792" y="1711668"/>
            <a:ext cx="4463882" cy="5025760"/>
          </a:xfrm>
          <a:custGeom>
            <a:avLst/>
            <a:gdLst>
              <a:gd name="T0" fmla="*/ 1687 w 1876"/>
              <a:gd name="T1" fmla="*/ 1065 h 2112"/>
              <a:gd name="T2" fmla="*/ 1752 w 1876"/>
              <a:gd name="T3" fmla="*/ 1014 h 2112"/>
              <a:gd name="T4" fmla="*/ 124 w 1876"/>
              <a:gd name="T5" fmla="*/ 908 h 2112"/>
              <a:gd name="T6" fmla="*/ 188 w 1876"/>
              <a:gd name="T7" fmla="*/ 959 h 2112"/>
              <a:gd name="T8" fmla="*/ 141 w 1876"/>
              <a:gd name="T9" fmla="*/ 906 h 2112"/>
              <a:gd name="T10" fmla="*/ 1115 w 1876"/>
              <a:gd name="T11" fmla="*/ 1038 h 2112"/>
              <a:gd name="T12" fmla="*/ 1012 w 1876"/>
              <a:gd name="T13" fmla="*/ 935 h 2112"/>
              <a:gd name="T14" fmla="*/ 1462 w 1876"/>
              <a:gd name="T15" fmla="*/ 943 h 2112"/>
              <a:gd name="T16" fmla="*/ 1534 w 1876"/>
              <a:gd name="T17" fmla="*/ 721 h 2112"/>
              <a:gd name="T18" fmla="*/ 1695 w 1876"/>
              <a:gd name="T19" fmla="*/ 842 h 2112"/>
              <a:gd name="T20" fmla="*/ 1815 w 1876"/>
              <a:gd name="T21" fmla="*/ 879 h 2112"/>
              <a:gd name="T22" fmla="*/ 1722 w 1876"/>
              <a:gd name="T23" fmla="*/ 720 h 2112"/>
              <a:gd name="T24" fmla="*/ 798 w 1876"/>
              <a:gd name="T25" fmla="*/ 796 h 2112"/>
              <a:gd name="T26" fmla="*/ 1015 w 1876"/>
              <a:gd name="T27" fmla="*/ 652 h 2112"/>
              <a:gd name="T28" fmla="*/ 968 w 1876"/>
              <a:gd name="T29" fmla="*/ 1873 h 2112"/>
              <a:gd name="T30" fmla="*/ 1018 w 1876"/>
              <a:gd name="T31" fmla="*/ 1532 h 2112"/>
              <a:gd name="T32" fmla="*/ 1301 w 1876"/>
              <a:gd name="T33" fmla="*/ 1829 h 2112"/>
              <a:gd name="T34" fmla="*/ 1567 w 1876"/>
              <a:gd name="T35" fmla="*/ 967 h 2112"/>
              <a:gd name="T36" fmla="*/ 1025 w 1876"/>
              <a:gd name="T37" fmla="*/ 649 h 2112"/>
              <a:gd name="T38" fmla="*/ 375 w 1876"/>
              <a:gd name="T39" fmla="*/ 739 h 2112"/>
              <a:gd name="T40" fmla="*/ 419 w 1876"/>
              <a:gd name="T41" fmla="*/ 670 h 2112"/>
              <a:gd name="T42" fmla="*/ 0 w 1876"/>
              <a:gd name="T43" fmla="*/ 631 h 2112"/>
              <a:gd name="T44" fmla="*/ 327 w 1876"/>
              <a:gd name="T45" fmla="*/ 821 h 2112"/>
              <a:gd name="T46" fmla="*/ 105 w 1876"/>
              <a:gd name="T47" fmla="*/ 602 h 2112"/>
              <a:gd name="T48" fmla="*/ 1645 w 1876"/>
              <a:gd name="T49" fmla="*/ 605 h 2112"/>
              <a:gd name="T50" fmla="*/ 1701 w 1876"/>
              <a:gd name="T51" fmla="*/ 659 h 2112"/>
              <a:gd name="T52" fmla="*/ 1695 w 1876"/>
              <a:gd name="T53" fmla="*/ 546 h 2112"/>
              <a:gd name="T54" fmla="*/ 1076 w 1876"/>
              <a:gd name="T55" fmla="*/ 643 h 2112"/>
              <a:gd name="T56" fmla="*/ 1284 w 1876"/>
              <a:gd name="T57" fmla="*/ 537 h 2112"/>
              <a:gd name="T58" fmla="*/ 125 w 1876"/>
              <a:gd name="T59" fmla="*/ 519 h 2112"/>
              <a:gd name="T60" fmla="*/ 358 w 1876"/>
              <a:gd name="T61" fmla="*/ 532 h 2112"/>
              <a:gd name="T62" fmla="*/ 202 w 1876"/>
              <a:gd name="T63" fmla="*/ 466 h 2112"/>
              <a:gd name="T64" fmla="*/ 602 w 1876"/>
              <a:gd name="T65" fmla="*/ 552 h 2112"/>
              <a:gd name="T66" fmla="*/ 674 w 1876"/>
              <a:gd name="T67" fmla="*/ 525 h 2112"/>
              <a:gd name="T68" fmla="*/ 559 w 1876"/>
              <a:gd name="T69" fmla="*/ 467 h 2112"/>
              <a:gd name="T70" fmla="*/ 1032 w 1876"/>
              <a:gd name="T71" fmla="*/ 620 h 2112"/>
              <a:gd name="T72" fmla="*/ 989 w 1876"/>
              <a:gd name="T73" fmla="*/ 390 h 2112"/>
              <a:gd name="T74" fmla="*/ 825 w 1876"/>
              <a:gd name="T75" fmla="*/ 446 h 2112"/>
              <a:gd name="T76" fmla="*/ 353 w 1876"/>
              <a:gd name="T77" fmla="*/ 870 h 2112"/>
              <a:gd name="T78" fmla="*/ 732 w 1876"/>
              <a:gd name="T79" fmla="*/ 1079 h 2112"/>
              <a:gd name="T80" fmla="*/ 557 w 1876"/>
              <a:gd name="T81" fmla="*/ 1712 h 2112"/>
              <a:gd name="T82" fmla="*/ 839 w 1876"/>
              <a:gd name="T83" fmla="*/ 1925 h 2112"/>
              <a:gd name="T84" fmla="*/ 854 w 1876"/>
              <a:gd name="T85" fmla="*/ 601 h 2112"/>
              <a:gd name="T86" fmla="*/ 896 w 1876"/>
              <a:gd name="T87" fmla="*/ 406 h 2112"/>
              <a:gd name="T88" fmla="*/ 1348 w 1876"/>
              <a:gd name="T89" fmla="*/ 392 h 2112"/>
              <a:gd name="T90" fmla="*/ 1409 w 1876"/>
              <a:gd name="T91" fmla="*/ 448 h 2112"/>
              <a:gd name="T92" fmla="*/ 1348 w 1876"/>
              <a:gd name="T93" fmla="*/ 392 h 2112"/>
              <a:gd name="T94" fmla="*/ 502 w 1876"/>
              <a:gd name="T95" fmla="*/ 473 h 2112"/>
              <a:gd name="T96" fmla="*/ 491 w 1876"/>
              <a:gd name="T97" fmla="*/ 239 h 2112"/>
              <a:gd name="T98" fmla="*/ 1595 w 1876"/>
              <a:gd name="T99" fmla="*/ 394 h 2112"/>
              <a:gd name="T100" fmla="*/ 1720 w 1876"/>
              <a:gd name="T101" fmla="*/ 398 h 2112"/>
              <a:gd name="T102" fmla="*/ 1590 w 1876"/>
              <a:gd name="T103" fmla="*/ 269 h 2112"/>
              <a:gd name="T104" fmla="*/ 1060 w 1876"/>
              <a:gd name="T105" fmla="*/ 579 h 2112"/>
              <a:gd name="T106" fmla="*/ 1200 w 1876"/>
              <a:gd name="T107" fmla="*/ 227 h 2112"/>
              <a:gd name="T108" fmla="*/ 179 w 1876"/>
              <a:gd name="T109" fmla="*/ 319 h 2112"/>
              <a:gd name="T110" fmla="*/ 304 w 1876"/>
              <a:gd name="T111" fmla="*/ 315 h 2112"/>
              <a:gd name="T112" fmla="*/ 157 w 1876"/>
              <a:gd name="T113" fmla="*/ 166 h 2112"/>
              <a:gd name="T114" fmla="*/ 783 w 1876"/>
              <a:gd name="T115" fmla="*/ 509 h 2112"/>
              <a:gd name="T116" fmla="*/ 643 w 1876"/>
              <a:gd name="T117" fmla="*/ 157 h 2112"/>
              <a:gd name="T118" fmla="*/ 936 w 1876"/>
              <a:gd name="T119" fmla="*/ 208 h 2112"/>
              <a:gd name="T120" fmla="*/ 947 w 1876"/>
              <a:gd name="T121" fmla="*/ 209 h 2112"/>
              <a:gd name="T122" fmla="*/ 857 w 1876"/>
              <a:gd name="T123" fmla="*/ 122 h 2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876" h="2112">
                <a:moveTo>
                  <a:pt x="1688" y="1059"/>
                </a:moveTo>
                <a:cubicBezTo>
                  <a:pt x="1586" y="1037"/>
                  <a:pt x="1586" y="1037"/>
                  <a:pt x="1586" y="1037"/>
                </a:cubicBezTo>
                <a:cubicBezTo>
                  <a:pt x="1610" y="1048"/>
                  <a:pt x="1649" y="1058"/>
                  <a:pt x="1687" y="1065"/>
                </a:cubicBezTo>
                <a:cubicBezTo>
                  <a:pt x="1683" y="1093"/>
                  <a:pt x="1689" y="1117"/>
                  <a:pt x="1728" y="1126"/>
                </a:cubicBezTo>
                <a:cubicBezTo>
                  <a:pt x="1769" y="1134"/>
                  <a:pt x="1815" y="1086"/>
                  <a:pt x="1815" y="1086"/>
                </a:cubicBezTo>
                <a:cubicBezTo>
                  <a:pt x="1815" y="1086"/>
                  <a:pt x="1793" y="1023"/>
                  <a:pt x="1752" y="1014"/>
                </a:cubicBezTo>
                <a:cubicBezTo>
                  <a:pt x="1745" y="1013"/>
                  <a:pt x="1740" y="1012"/>
                  <a:pt x="1735" y="1012"/>
                </a:cubicBezTo>
                <a:cubicBezTo>
                  <a:pt x="1706" y="1012"/>
                  <a:pt x="1694" y="1033"/>
                  <a:pt x="1688" y="1059"/>
                </a:cubicBezTo>
                <a:moveTo>
                  <a:pt x="124" y="908"/>
                </a:moveTo>
                <a:cubicBezTo>
                  <a:pt x="83" y="917"/>
                  <a:pt x="61" y="980"/>
                  <a:pt x="61" y="980"/>
                </a:cubicBezTo>
                <a:cubicBezTo>
                  <a:pt x="61" y="980"/>
                  <a:pt x="106" y="1028"/>
                  <a:pt x="148" y="1020"/>
                </a:cubicBezTo>
                <a:cubicBezTo>
                  <a:pt x="186" y="1011"/>
                  <a:pt x="193" y="987"/>
                  <a:pt x="188" y="959"/>
                </a:cubicBezTo>
                <a:cubicBezTo>
                  <a:pt x="227" y="952"/>
                  <a:pt x="265" y="942"/>
                  <a:pt x="290" y="931"/>
                </a:cubicBezTo>
                <a:cubicBezTo>
                  <a:pt x="187" y="953"/>
                  <a:pt x="187" y="953"/>
                  <a:pt x="187" y="953"/>
                </a:cubicBezTo>
                <a:cubicBezTo>
                  <a:pt x="182" y="927"/>
                  <a:pt x="170" y="906"/>
                  <a:pt x="141" y="906"/>
                </a:cubicBezTo>
                <a:cubicBezTo>
                  <a:pt x="136" y="906"/>
                  <a:pt x="130" y="907"/>
                  <a:pt x="124" y="908"/>
                </a:cubicBezTo>
                <a:moveTo>
                  <a:pt x="1012" y="935"/>
                </a:moveTo>
                <a:cubicBezTo>
                  <a:pt x="1012" y="992"/>
                  <a:pt x="1058" y="1038"/>
                  <a:pt x="1115" y="1038"/>
                </a:cubicBezTo>
                <a:cubicBezTo>
                  <a:pt x="1172" y="1038"/>
                  <a:pt x="1218" y="992"/>
                  <a:pt x="1218" y="935"/>
                </a:cubicBezTo>
                <a:cubicBezTo>
                  <a:pt x="1218" y="878"/>
                  <a:pt x="1172" y="832"/>
                  <a:pt x="1115" y="832"/>
                </a:cubicBezTo>
                <a:cubicBezTo>
                  <a:pt x="1058" y="832"/>
                  <a:pt x="1012" y="878"/>
                  <a:pt x="1012" y="935"/>
                </a:cubicBezTo>
                <a:moveTo>
                  <a:pt x="1456" y="776"/>
                </a:moveTo>
                <a:cubicBezTo>
                  <a:pt x="1444" y="817"/>
                  <a:pt x="1465" y="834"/>
                  <a:pt x="1495" y="844"/>
                </a:cubicBezTo>
                <a:cubicBezTo>
                  <a:pt x="1462" y="943"/>
                  <a:pt x="1462" y="943"/>
                  <a:pt x="1462" y="943"/>
                </a:cubicBezTo>
                <a:cubicBezTo>
                  <a:pt x="1476" y="920"/>
                  <a:pt x="1489" y="883"/>
                  <a:pt x="1501" y="845"/>
                </a:cubicBezTo>
                <a:cubicBezTo>
                  <a:pt x="1528" y="853"/>
                  <a:pt x="1553" y="849"/>
                  <a:pt x="1565" y="811"/>
                </a:cubicBezTo>
                <a:cubicBezTo>
                  <a:pt x="1578" y="771"/>
                  <a:pt x="1534" y="721"/>
                  <a:pt x="1534" y="721"/>
                </a:cubicBezTo>
                <a:cubicBezTo>
                  <a:pt x="1534" y="721"/>
                  <a:pt x="1469" y="736"/>
                  <a:pt x="1456" y="776"/>
                </a:cubicBezTo>
                <a:moveTo>
                  <a:pt x="1722" y="720"/>
                </a:moveTo>
                <a:cubicBezTo>
                  <a:pt x="1663" y="754"/>
                  <a:pt x="1669" y="798"/>
                  <a:pt x="1695" y="842"/>
                </a:cubicBezTo>
                <a:cubicBezTo>
                  <a:pt x="1548" y="927"/>
                  <a:pt x="1548" y="927"/>
                  <a:pt x="1548" y="927"/>
                </a:cubicBezTo>
                <a:cubicBezTo>
                  <a:pt x="1589" y="914"/>
                  <a:pt x="1646" y="883"/>
                  <a:pt x="1700" y="851"/>
                </a:cubicBezTo>
                <a:cubicBezTo>
                  <a:pt x="1725" y="889"/>
                  <a:pt x="1759" y="911"/>
                  <a:pt x="1815" y="879"/>
                </a:cubicBezTo>
                <a:cubicBezTo>
                  <a:pt x="1874" y="844"/>
                  <a:pt x="1876" y="737"/>
                  <a:pt x="1876" y="737"/>
                </a:cubicBezTo>
                <a:cubicBezTo>
                  <a:pt x="1876" y="737"/>
                  <a:pt x="1823" y="708"/>
                  <a:pt x="1771" y="708"/>
                </a:cubicBezTo>
                <a:cubicBezTo>
                  <a:pt x="1754" y="708"/>
                  <a:pt x="1737" y="711"/>
                  <a:pt x="1722" y="720"/>
                </a:cubicBezTo>
                <a:moveTo>
                  <a:pt x="592" y="796"/>
                </a:moveTo>
                <a:cubicBezTo>
                  <a:pt x="592" y="853"/>
                  <a:pt x="638" y="899"/>
                  <a:pt x="695" y="899"/>
                </a:cubicBezTo>
                <a:cubicBezTo>
                  <a:pt x="752" y="899"/>
                  <a:pt x="798" y="853"/>
                  <a:pt x="798" y="796"/>
                </a:cubicBezTo>
                <a:cubicBezTo>
                  <a:pt x="798" y="740"/>
                  <a:pt x="752" y="694"/>
                  <a:pt x="695" y="694"/>
                </a:cubicBezTo>
                <a:cubicBezTo>
                  <a:pt x="638" y="694"/>
                  <a:pt x="592" y="740"/>
                  <a:pt x="592" y="796"/>
                </a:cubicBezTo>
                <a:moveTo>
                  <a:pt x="1015" y="652"/>
                </a:moveTo>
                <a:cubicBezTo>
                  <a:pt x="986" y="669"/>
                  <a:pt x="969" y="670"/>
                  <a:pt x="956" y="740"/>
                </a:cubicBezTo>
                <a:cubicBezTo>
                  <a:pt x="910" y="973"/>
                  <a:pt x="954" y="1009"/>
                  <a:pt x="934" y="1118"/>
                </a:cubicBezTo>
                <a:cubicBezTo>
                  <a:pt x="897" y="1316"/>
                  <a:pt x="968" y="1873"/>
                  <a:pt x="968" y="1873"/>
                </a:cubicBezTo>
                <a:cubicBezTo>
                  <a:pt x="953" y="1916"/>
                  <a:pt x="944" y="2112"/>
                  <a:pt x="972" y="2064"/>
                </a:cubicBezTo>
                <a:cubicBezTo>
                  <a:pt x="1027" y="1966"/>
                  <a:pt x="1008" y="1873"/>
                  <a:pt x="1008" y="1873"/>
                </a:cubicBezTo>
                <a:cubicBezTo>
                  <a:pt x="1002" y="1846"/>
                  <a:pt x="1018" y="1532"/>
                  <a:pt x="1018" y="1532"/>
                </a:cubicBezTo>
                <a:cubicBezTo>
                  <a:pt x="1084" y="1628"/>
                  <a:pt x="1247" y="1840"/>
                  <a:pt x="1254" y="1851"/>
                </a:cubicBezTo>
                <a:cubicBezTo>
                  <a:pt x="1260" y="1861"/>
                  <a:pt x="1385" y="2055"/>
                  <a:pt x="1397" y="2015"/>
                </a:cubicBezTo>
                <a:cubicBezTo>
                  <a:pt x="1416" y="1954"/>
                  <a:pt x="1335" y="1871"/>
                  <a:pt x="1301" y="1829"/>
                </a:cubicBezTo>
                <a:cubicBezTo>
                  <a:pt x="1116" y="1594"/>
                  <a:pt x="1060" y="1313"/>
                  <a:pt x="1078" y="1218"/>
                </a:cubicBezTo>
                <a:cubicBezTo>
                  <a:pt x="1097" y="1123"/>
                  <a:pt x="1474" y="1052"/>
                  <a:pt x="1474" y="1052"/>
                </a:cubicBezTo>
                <a:cubicBezTo>
                  <a:pt x="1508" y="1058"/>
                  <a:pt x="1598" y="969"/>
                  <a:pt x="1567" y="967"/>
                </a:cubicBezTo>
                <a:cubicBezTo>
                  <a:pt x="1538" y="965"/>
                  <a:pt x="1458" y="1009"/>
                  <a:pt x="1458" y="1009"/>
                </a:cubicBezTo>
                <a:cubicBezTo>
                  <a:pt x="747" y="1268"/>
                  <a:pt x="1017" y="684"/>
                  <a:pt x="1017" y="684"/>
                </a:cubicBezTo>
                <a:cubicBezTo>
                  <a:pt x="1017" y="684"/>
                  <a:pt x="1037" y="649"/>
                  <a:pt x="1025" y="649"/>
                </a:cubicBezTo>
                <a:cubicBezTo>
                  <a:pt x="1023" y="649"/>
                  <a:pt x="1019" y="650"/>
                  <a:pt x="1015" y="652"/>
                </a:cubicBezTo>
                <a:moveTo>
                  <a:pt x="311" y="705"/>
                </a:moveTo>
                <a:cubicBezTo>
                  <a:pt x="323" y="743"/>
                  <a:pt x="347" y="747"/>
                  <a:pt x="375" y="739"/>
                </a:cubicBezTo>
                <a:cubicBezTo>
                  <a:pt x="386" y="777"/>
                  <a:pt x="400" y="814"/>
                  <a:pt x="413" y="837"/>
                </a:cubicBezTo>
                <a:cubicBezTo>
                  <a:pt x="381" y="738"/>
                  <a:pt x="381" y="738"/>
                  <a:pt x="381" y="738"/>
                </a:cubicBezTo>
                <a:cubicBezTo>
                  <a:pt x="411" y="728"/>
                  <a:pt x="432" y="711"/>
                  <a:pt x="419" y="670"/>
                </a:cubicBezTo>
                <a:cubicBezTo>
                  <a:pt x="406" y="630"/>
                  <a:pt x="341" y="615"/>
                  <a:pt x="341" y="615"/>
                </a:cubicBezTo>
                <a:cubicBezTo>
                  <a:pt x="341" y="615"/>
                  <a:pt x="298" y="665"/>
                  <a:pt x="311" y="705"/>
                </a:cubicBezTo>
                <a:moveTo>
                  <a:pt x="0" y="631"/>
                </a:moveTo>
                <a:cubicBezTo>
                  <a:pt x="0" y="631"/>
                  <a:pt x="2" y="738"/>
                  <a:pt x="61" y="773"/>
                </a:cubicBezTo>
                <a:cubicBezTo>
                  <a:pt x="116" y="805"/>
                  <a:pt x="150" y="783"/>
                  <a:pt x="175" y="745"/>
                </a:cubicBezTo>
                <a:cubicBezTo>
                  <a:pt x="230" y="777"/>
                  <a:pt x="286" y="808"/>
                  <a:pt x="327" y="821"/>
                </a:cubicBezTo>
                <a:cubicBezTo>
                  <a:pt x="181" y="736"/>
                  <a:pt x="181" y="736"/>
                  <a:pt x="181" y="736"/>
                </a:cubicBezTo>
                <a:cubicBezTo>
                  <a:pt x="206" y="692"/>
                  <a:pt x="213" y="648"/>
                  <a:pt x="154" y="614"/>
                </a:cubicBezTo>
                <a:cubicBezTo>
                  <a:pt x="139" y="605"/>
                  <a:pt x="122" y="602"/>
                  <a:pt x="105" y="602"/>
                </a:cubicBezTo>
                <a:cubicBezTo>
                  <a:pt x="53" y="602"/>
                  <a:pt x="0" y="631"/>
                  <a:pt x="0" y="631"/>
                </a:cubicBezTo>
                <a:moveTo>
                  <a:pt x="1695" y="546"/>
                </a:moveTo>
                <a:cubicBezTo>
                  <a:pt x="1653" y="548"/>
                  <a:pt x="1644" y="574"/>
                  <a:pt x="1645" y="605"/>
                </a:cubicBezTo>
                <a:cubicBezTo>
                  <a:pt x="1541" y="611"/>
                  <a:pt x="1541" y="611"/>
                  <a:pt x="1541" y="611"/>
                </a:cubicBezTo>
                <a:cubicBezTo>
                  <a:pt x="1567" y="615"/>
                  <a:pt x="1607" y="614"/>
                  <a:pt x="1646" y="612"/>
                </a:cubicBezTo>
                <a:cubicBezTo>
                  <a:pt x="1649" y="640"/>
                  <a:pt x="1661" y="661"/>
                  <a:pt x="1701" y="659"/>
                </a:cubicBezTo>
                <a:cubicBezTo>
                  <a:pt x="1743" y="657"/>
                  <a:pt x="1774" y="598"/>
                  <a:pt x="1774" y="598"/>
                </a:cubicBezTo>
                <a:cubicBezTo>
                  <a:pt x="1774" y="598"/>
                  <a:pt x="1739" y="546"/>
                  <a:pt x="1697" y="546"/>
                </a:cubicBezTo>
                <a:cubicBezTo>
                  <a:pt x="1696" y="546"/>
                  <a:pt x="1696" y="546"/>
                  <a:pt x="1695" y="546"/>
                </a:cubicBezTo>
                <a:moveTo>
                  <a:pt x="1190" y="521"/>
                </a:moveTo>
                <a:cubicBezTo>
                  <a:pt x="1152" y="540"/>
                  <a:pt x="1155" y="567"/>
                  <a:pt x="1169" y="595"/>
                </a:cubicBezTo>
                <a:cubicBezTo>
                  <a:pt x="1076" y="643"/>
                  <a:pt x="1076" y="643"/>
                  <a:pt x="1076" y="643"/>
                </a:cubicBezTo>
                <a:cubicBezTo>
                  <a:pt x="1101" y="636"/>
                  <a:pt x="1137" y="619"/>
                  <a:pt x="1172" y="601"/>
                </a:cubicBezTo>
                <a:cubicBezTo>
                  <a:pt x="1186" y="626"/>
                  <a:pt x="1206" y="640"/>
                  <a:pt x="1242" y="622"/>
                </a:cubicBezTo>
                <a:cubicBezTo>
                  <a:pt x="1279" y="603"/>
                  <a:pt x="1284" y="537"/>
                  <a:pt x="1284" y="537"/>
                </a:cubicBezTo>
                <a:cubicBezTo>
                  <a:pt x="1284" y="537"/>
                  <a:pt x="1249" y="515"/>
                  <a:pt x="1216" y="515"/>
                </a:cubicBezTo>
                <a:cubicBezTo>
                  <a:pt x="1207" y="515"/>
                  <a:pt x="1198" y="517"/>
                  <a:pt x="1190" y="521"/>
                </a:cubicBezTo>
                <a:moveTo>
                  <a:pt x="125" y="519"/>
                </a:moveTo>
                <a:cubicBezTo>
                  <a:pt x="125" y="519"/>
                  <a:pt x="156" y="578"/>
                  <a:pt x="198" y="580"/>
                </a:cubicBezTo>
                <a:cubicBezTo>
                  <a:pt x="238" y="582"/>
                  <a:pt x="250" y="561"/>
                  <a:pt x="253" y="532"/>
                </a:cubicBezTo>
                <a:cubicBezTo>
                  <a:pt x="292" y="535"/>
                  <a:pt x="332" y="536"/>
                  <a:pt x="358" y="532"/>
                </a:cubicBezTo>
                <a:cubicBezTo>
                  <a:pt x="254" y="526"/>
                  <a:pt x="254" y="526"/>
                  <a:pt x="254" y="526"/>
                </a:cubicBezTo>
                <a:cubicBezTo>
                  <a:pt x="255" y="495"/>
                  <a:pt x="247" y="469"/>
                  <a:pt x="204" y="466"/>
                </a:cubicBezTo>
                <a:cubicBezTo>
                  <a:pt x="204" y="466"/>
                  <a:pt x="203" y="466"/>
                  <a:pt x="202" y="466"/>
                </a:cubicBezTo>
                <a:cubicBezTo>
                  <a:pt x="161" y="466"/>
                  <a:pt x="125" y="519"/>
                  <a:pt x="125" y="519"/>
                </a:cubicBezTo>
                <a:moveTo>
                  <a:pt x="559" y="467"/>
                </a:moveTo>
                <a:cubicBezTo>
                  <a:pt x="559" y="467"/>
                  <a:pt x="564" y="533"/>
                  <a:pt x="602" y="552"/>
                </a:cubicBezTo>
                <a:cubicBezTo>
                  <a:pt x="637" y="570"/>
                  <a:pt x="657" y="555"/>
                  <a:pt x="671" y="531"/>
                </a:cubicBezTo>
                <a:cubicBezTo>
                  <a:pt x="706" y="549"/>
                  <a:pt x="742" y="566"/>
                  <a:pt x="767" y="573"/>
                </a:cubicBezTo>
                <a:cubicBezTo>
                  <a:pt x="674" y="525"/>
                  <a:pt x="674" y="525"/>
                  <a:pt x="674" y="525"/>
                </a:cubicBezTo>
                <a:cubicBezTo>
                  <a:pt x="688" y="497"/>
                  <a:pt x="691" y="470"/>
                  <a:pt x="653" y="451"/>
                </a:cubicBezTo>
                <a:cubicBezTo>
                  <a:pt x="645" y="447"/>
                  <a:pt x="636" y="445"/>
                  <a:pt x="627" y="445"/>
                </a:cubicBezTo>
                <a:cubicBezTo>
                  <a:pt x="594" y="445"/>
                  <a:pt x="559" y="467"/>
                  <a:pt x="559" y="467"/>
                </a:cubicBezTo>
                <a:moveTo>
                  <a:pt x="947" y="476"/>
                </a:moveTo>
                <a:cubicBezTo>
                  <a:pt x="955" y="518"/>
                  <a:pt x="981" y="523"/>
                  <a:pt x="1012" y="517"/>
                </a:cubicBezTo>
                <a:cubicBezTo>
                  <a:pt x="1032" y="620"/>
                  <a:pt x="1032" y="620"/>
                  <a:pt x="1032" y="620"/>
                </a:cubicBezTo>
                <a:cubicBezTo>
                  <a:pt x="1032" y="594"/>
                  <a:pt x="1026" y="554"/>
                  <a:pt x="1019" y="516"/>
                </a:cubicBezTo>
                <a:cubicBezTo>
                  <a:pt x="1046" y="509"/>
                  <a:pt x="1066" y="494"/>
                  <a:pt x="1059" y="455"/>
                </a:cubicBezTo>
                <a:cubicBezTo>
                  <a:pt x="1051" y="414"/>
                  <a:pt x="989" y="390"/>
                  <a:pt x="989" y="390"/>
                </a:cubicBezTo>
                <a:cubicBezTo>
                  <a:pt x="989" y="390"/>
                  <a:pt x="939" y="435"/>
                  <a:pt x="947" y="476"/>
                </a:cubicBezTo>
                <a:moveTo>
                  <a:pt x="785" y="385"/>
                </a:moveTo>
                <a:cubicBezTo>
                  <a:pt x="777" y="424"/>
                  <a:pt x="797" y="439"/>
                  <a:pt x="825" y="446"/>
                </a:cubicBezTo>
                <a:cubicBezTo>
                  <a:pt x="817" y="482"/>
                  <a:pt x="812" y="518"/>
                  <a:pt x="812" y="545"/>
                </a:cubicBezTo>
                <a:cubicBezTo>
                  <a:pt x="802" y="543"/>
                  <a:pt x="794" y="545"/>
                  <a:pt x="794" y="545"/>
                </a:cubicBezTo>
                <a:cubicBezTo>
                  <a:pt x="794" y="545"/>
                  <a:pt x="1063" y="1130"/>
                  <a:pt x="353" y="870"/>
                </a:cubicBezTo>
                <a:cubicBezTo>
                  <a:pt x="353" y="870"/>
                  <a:pt x="272" y="826"/>
                  <a:pt x="243" y="828"/>
                </a:cubicBezTo>
                <a:cubicBezTo>
                  <a:pt x="212" y="830"/>
                  <a:pt x="302" y="920"/>
                  <a:pt x="336" y="913"/>
                </a:cubicBezTo>
                <a:cubicBezTo>
                  <a:pt x="336" y="913"/>
                  <a:pt x="714" y="984"/>
                  <a:pt x="732" y="1079"/>
                </a:cubicBezTo>
                <a:cubicBezTo>
                  <a:pt x="750" y="1174"/>
                  <a:pt x="695" y="1455"/>
                  <a:pt x="509" y="1690"/>
                </a:cubicBezTo>
                <a:cubicBezTo>
                  <a:pt x="475" y="1732"/>
                  <a:pt x="394" y="1816"/>
                  <a:pt x="413" y="1876"/>
                </a:cubicBezTo>
                <a:cubicBezTo>
                  <a:pt x="425" y="1916"/>
                  <a:pt x="550" y="1723"/>
                  <a:pt x="557" y="1712"/>
                </a:cubicBezTo>
                <a:cubicBezTo>
                  <a:pt x="564" y="1701"/>
                  <a:pt x="726" y="1489"/>
                  <a:pt x="792" y="1393"/>
                </a:cubicBezTo>
                <a:cubicBezTo>
                  <a:pt x="792" y="1393"/>
                  <a:pt x="809" y="1707"/>
                  <a:pt x="802" y="1734"/>
                </a:cubicBezTo>
                <a:cubicBezTo>
                  <a:pt x="802" y="1734"/>
                  <a:pt x="784" y="1828"/>
                  <a:pt x="839" y="1925"/>
                </a:cubicBezTo>
                <a:cubicBezTo>
                  <a:pt x="866" y="1973"/>
                  <a:pt x="857" y="1777"/>
                  <a:pt x="842" y="1734"/>
                </a:cubicBezTo>
                <a:cubicBezTo>
                  <a:pt x="842" y="1734"/>
                  <a:pt x="913" y="1178"/>
                  <a:pt x="876" y="979"/>
                </a:cubicBezTo>
                <a:cubicBezTo>
                  <a:pt x="856" y="870"/>
                  <a:pt x="900" y="834"/>
                  <a:pt x="854" y="601"/>
                </a:cubicBezTo>
                <a:cubicBezTo>
                  <a:pt x="847" y="561"/>
                  <a:pt x="827" y="548"/>
                  <a:pt x="812" y="545"/>
                </a:cubicBezTo>
                <a:cubicBezTo>
                  <a:pt x="831" y="447"/>
                  <a:pt x="831" y="447"/>
                  <a:pt x="831" y="447"/>
                </a:cubicBezTo>
                <a:cubicBezTo>
                  <a:pt x="862" y="453"/>
                  <a:pt x="888" y="448"/>
                  <a:pt x="896" y="406"/>
                </a:cubicBezTo>
                <a:cubicBezTo>
                  <a:pt x="904" y="364"/>
                  <a:pt x="855" y="320"/>
                  <a:pt x="855" y="320"/>
                </a:cubicBezTo>
                <a:cubicBezTo>
                  <a:pt x="855" y="320"/>
                  <a:pt x="792" y="344"/>
                  <a:pt x="785" y="385"/>
                </a:cubicBezTo>
                <a:moveTo>
                  <a:pt x="1348" y="392"/>
                </a:moveTo>
                <a:cubicBezTo>
                  <a:pt x="1346" y="435"/>
                  <a:pt x="1371" y="446"/>
                  <a:pt x="1402" y="448"/>
                </a:cubicBezTo>
                <a:cubicBezTo>
                  <a:pt x="1397" y="552"/>
                  <a:pt x="1397" y="552"/>
                  <a:pt x="1397" y="552"/>
                </a:cubicBezTo>
                <a:cubicBezTo>
                  <a:pt x="1404" y="526"/>
                  <a:pt x="1407" y="487"/>
                  <a:pt x="1409" y="448"/>
                </a:cubicBezTo>
                <a:cubicBezTo>
                  <a:pt x="1437" y="447"/>
                  <a:pt x="1460" y="437"/>
                  <a:pt x="1461" y="398"/>
                </a:cubicBezTo>
                <a:cubicBezTo>
                  <a:pt x="1464" y="356"/>
                  <a:pt x="1408" y="319"/>
                  <a:pt x="1408" y="319"/>
                </a:cubicBezTo>
                <a:cubicBezTo>
                  <a:pt x="1408" y="319"/>
                  <a:pt x="1350" y="350"/>
                  <a:pt x="1348" y="392"/>
                </a:cubicBezTo>
                <a:moveTo>
                  <a:pt x="438" y="319"/>
                </a:moveTo>
                <a:cubicBezTo>
                  <a:pt x="440" y="358"/>
                  <a:pt x="462" y="368"/>
                  <a:pt x="491" y="368"/>
                </a:cubicBezTo>
                <a:cubicBezTo>
                  <a:pt x="492" y="408"/>
                  <a:pt x="495" y="447"/>
                  <a:pt x="502" y="473"/>
                </a:cubicBezTo>
                <a:cubicBezTo>
                  <a:pt x="497" y="368"/>
                  <a:pt x="497" y="368"/>
                  <a:pt x="497" y="368"/>
                </a:cubicBezTo>
                <a:cubicBezTo>
                  <a:pt x="528" y="367"/>
                  <a:pt x="553" y="356"/>
                  <a:pt x="551" y="313"/>
                </a:cubicBezTo>
                <a:cubicBezTo>
                  <a:pt x="549" y="271"/>
                  <a:pt x="491" y="239"/>
                  <a:pt x="491" y="239"/>
                </a:cubicBezTo>
                <a:cubicBezTo>
                  <a:pt x="491" y="239"/>
                  <a:pt x="436" y="276"/>
                  <a:pt x="438" y="319"/>
                </a:cubicBezTo>
                <a:moveTo>
                  <a:pt x="1590" y="269"/>
                </a:moveTo>
                <a:cubicBezTo>
                  <a:pt x="1541" y="317"/>
                  <a:pt x="1559" y="358"/>
                  <a:pt x="1595" y="394"/>
                </a:cubicBezTo>
                <a:cubicBezTo>
                  <a:pt x="1476" y="514"/>
                  <a:pt x="1476" y="514"/>
                  <a:pt x="1476" y="514"/>
                </a:cubicBezTo>
                <a:cubicBezTo>
                  <a:pt x="1512" y="491"/>
                  <a:pt x="1559" y="447"/>
                  <a:pt x="1603" y="401"/>
                </a:cubicBezTo>
                <a:cubicBezTo>
                  <a:pt x="1637" y="432"/>
                  <a:pt x="1675" y="444"/>
                  <a:pt x="1720" y="398"/>
                </a:cubicBezTo>
                <a:cubicBezTo>
                  <a:pt x="1769" y="350"/>
                  <a:pt x="1742" y="245"/>
                  <a:pt x="1742" y="245"/>
                </a:cubicBezTo>
                <a:cubicBezTo>
                  <a:pt x="1742" y="245"/>
                  <a:pt x="1715" y="239"/>
                  <a:pt x="1682" y="239"/>
                </a:cubicBezTo>
                <a:cubicBezTo>
                  <a:pt x="1650" y="239"/>
                  <a:pt x="1613" y="245"/>
                  <a:pt x="1590" y="269"/>
                </a:cubicBezTo>
                <a:moveTo>
                  <a:pt x="1069" y="309"/>
                </a:moveTo>
                <a:cubicBezTo>
                  <a:pt x="1043" y="372"/>
                  <a:pt x="1076" y="403"/>
                  <a:pt x="1123" y="422"/>
                </a:cubicBezTo>
                <a:cubicBezTo>
                  <a:pt x="1060" y="579"/>
                  <a:pt x="1060" y="579"/>
                  <a:pt x="1060" y="579"/>
                </a:cubicBezTo>
                <a:cubicBezTo>
                  <a:pt x="1084" y="543"/>
                  <a:pt x="1110" y="484"/>
                  <a:pt x="1133" y="425"/>
                </a:cubicBezTo>
                <a:cubicBezTo>
                  <a:pt x="1176" y="440"/>
                  <a:pt x="1216" y="436"/>
                  <a:pt x="1240" y="377"/>
                </a:cubicBezTo>
                <a:cubicBezTo>
                  <a:pt x="1265" y="313"/>
                  <a:pt x="1200" y="227"/>
                  <a:pt x="1200" y="227"/>
                </a:cubicBezTo>
                <a:cubicBezTo>
                  <a:pt x="1200" y="227"/>
                  <a:pt x="1094" y="245"/>
                  <a:pt x="1069" y="309"/>
                </a:cubicBezTo>
                <a:moveTo>
                  <a:pt x="157" y="166"/>
                </a:moveTo>
                <a:cubicBezTo>
                  <a:pt x="157" y="166"/>
                  <a:pt x="131" y="270"/>
                  <a:pt x="179" y="319"/>
                </a:cubicBezTo>
                <a:cubicBezTo>
                  <a:pt x="224" y="365"/>
                  <a:pt x="262" y="352"/>
                  <a:pt x="296" y="322"/>
                </a:cubicBezTo>
                <a:cubicBezTo>
                  <a:pt x="341" y="367"/>
                  <a:pt x="387" y="411"/>
                  <a:pt x="423" y="435"/>
                </a:cubicBezTo>
                <a:cubicBezTo>
                  <a:pt x="304" y="315"/>
                  <a:pt x="304" y="315"/>
                  <a:pt x="304" y="315"/>
                </a:cubicBezTo>
                <a:cubicBezTo>
                  <a:pt x="340" y="279"/>
                  <a:pt x="358" y="238"/>
                  <a:pt x="310" y="190"/>
                </a:cubicBezTo>
                <a:cubicBezTo>
                  <a:pt x="286" y="166"/>
                  <a:pt x="249" y="160"/>
                  <a:pt x="217" y="160"/>
                </a:cubicBezTo>
                <a:cubicBezTo>
                  <a:pt x="184" y="160"/>
                  <a:pt x="157" y="166"/>
                  <a:pt x="157" y="166"/>
                </a:cubicBezTo>
                <a:moveTo>
                  <a:pt x="603" y="307"/>
                </a:moveTo>
                <a:cubicBezTo>
                  <a:pt x="627" y="366"/>
                  <a:pt x="667" y="370"/>
                  <a:pt x="710" y="355"/>
                </a:cubicBezTo>
                <a:cubicBezTo>
                  <a:pt x="733" y="414"/>
                  <a:pt x="759" y="473"/>
                  <a:pt x="783" y="509"/>
                </a:cubicBezTo>
                <a:cubicBezTo>
                  <a:pt x="720" y="351"/>
                  <a:pt x="720" y="351"/>
                  <a:pt x="720" y="351"/>
                </a:cubicBezTo>
                <a:cubicBezTo>
                  <a:pt x="767" y="332"/>
                  <a:pt x="800" y="302"/>
                  <a:pt x="774" y="238"/>
                </a:cubicBezTo>
                <a:cubicBezTo>
                  <a:pt x="749" y="175"/>
                  <a:pt x="643" y="157"/>
                  <a:pt x="643" y="157"/>
                </a:cubicBezTo>
                <a:cubicBezTo>
                  <a:pt x="643" y="157"/>
                  <a:pt x="578" y="243"/>
                  <a:pt x="603" y="307"/>
                </a:cubicBezTo>
                <a:moveTo>
                  <a:pt x="857" y="122"/>
                </a:moveTo>
                <a:cubicBezTo>
                  <a:pt x="855" y="185"/>
                  <a:pt x="891" y="205"/>
                  <a:pt x="936" y="208"/>
                </a:cubicBezTo>
                <a:cubicBezTo>
                  <a:pt x="934" y="272"/>
                  <a:pt x="934" y="336"/>
                  <a:pt x="942" y="379"/>
                </a:cubicBezTo>
                <a:cubicBezTo>
                  <a:pt x="947" y="209"/>
                  <a:pt x="947" y="209"/>
                  <a:pt x="947" y="209"/>
                </a:cubicBezTo>
                <a:cubicBezTo>
                  <a:pt x="947" y="209"/>
                  <a:pt x="947" y="209"/>
                  <a:pt x="947" y="209"/>
                </a:cubicBezTo>
                <a:cubicBezTo>
                  <a:pt x="998" y="211"/>
                  <a:pt x="1039" y="196"/>
                  <a:pt x="1041" y="127"/>
                </a:cubicBezTo>
                <a:cubicBezTo>
                  <a:pt x="1043" y="59"/>
                  <a:pt x="953" y="0"/>
                  <a:pt x="953" y="0"/>
                </a:cubicBezTo>
                <a:cubicBezTo>
                  <a:pt x="953" y="0"/>
                  <a:pt x="859" y="53"/>
                  <a:pt x="857" y="122"/>
                </a:cubicBezTo>
              </a:path>
            </a:pathLst>
          </a:custGeom>
          <a:gradFill>
            <a:gsLst>
              <a:gs pos="0">
                <a:srgbClr val="569C00"/>
              </a:gs>
              <a:gs pos="100000">
                <a:srgbClr val="0A7A04"/>
              </a:gs>
            </a:gsLst>
            <a:lin ang="5400000" scaled="1"/>
          </a:gradFill>
          <a:ln>
            <a:noFill/>
          </a:ln>
        </p:spPr>
        <p:txBody>
          <a:bodyPr vert="horz" wrap="square" lIns="91440" tIns="45720" rIns="91440" bIns="45720" numCol="1" anchor="t" anchorCtr="0" compatLnSpc="1">
            <a:prstTxWarp prst="textNoShape">
              <a:avLst/>
            </a:prstTxWarp>
          </a:bodyPr>
          <a:lstStyle/>
          <a:p>
            <a:endParaRPr lang="zh-CN" altLang="en-US"/>
          </a:p>
        </p:txBody>
      </p:sp>
      <p:cxnSp>
        <p:nvCxnSpPr>
          <p:cNvPr id="35" name="直接连接符 34"/>
          <p:cNvCxnSpPr/>
          <p:nvPr/>
        </p:nvCxnSpPr>
        <p:spPr>
          <a:xfrm>
            <a:off x="7851234" y="2300431"/>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cxnSp>
        <p:nvCxnSpPr>
          <p:cNvPr id="36" name="直接连接符 35"/>
          <p:cNvCxnSpPr/>
          <p:nvPr/>
        </p:nvCxnSpPr>
        <p:spPr>
          <a:xfrm>
            <a:off x="7851234" y="3620205"/>
            <a:ext cx="468781" cy="0"/>
          </a:xfrm>
          <a:prstGeom prst="line">
            <a:avLst/>
          </a:prstGeom>
          <a:ln>
            <a:solidFill>
              <a:schemeClr val="tx1">
                <a:lumMod val="50000"/>
                <a:lumOff val="50000"/>
              </a:schemeClr>
            </a:solidFill>
            <a:tailEnd type="oval" w="lg" len="lg"/>
          </a:ln>
        </p:spPr>
        <p:style>
          <a:lnRef idx="1">
            <a:schemeClr val="accent1"/>
          </a:lnRef>
          <a:fillRef idx="0">
            <a:schemeClr val="accent1"/>
          </a:fillRef>
          <a:effectRef idx="0">
            <a:schemeClr val="accent1"/>
          </a:effectRef>
          <a:fontRef idx="minor">
            <a:schemeClr val="tx1"/>
          </a:fontRef>
        </p:style>
      </p:cxnSp>
      <p:grpSp>
        <p:nvGrpSpPr>
          <p:cNvPr id="39" name="组合 38"/>
          <p:cNvGrpSpPr/>
          <p:nvPr/>
        </p:nvGrpSpPr>
        <p:grpSpPr>
          <a:xfrm>
            <a:off x="8804541" y="1969658"/>
            <a:ext cx="2625460" cy="935397"/>
            <a:chOff x="2136461" y="1993722"/>
            <a:chExt cx="3551959" cy="935397"/>
          </a:xfrm>
        </p:grpSpPr>
        <p:sp>
          <p:nvSpPr>
            <p:cNvPr id="40" name="文本框 39"/>
            <p:cNvSpPr txBox="1"/>
            <p:nvPr/>
          </p:nvSpPr>
          <p:spPr>
            <a:xfrm>
              <a:off x="2136462" y="2282788"/>
              <a:ext cx="3551958" cy="646331"/>
            </a:xfrm>
            <a:prstGeom prst="rect">
              <a:avLst/>
            </a:prstGeom>
            <a:noFill/>
          </p:spPr>
          <p:txBody>
            <a:bodyPr wrap="square" rtlCol="0">
              <a:spAutoFit/>
            </a:bodyPr>
            <a:lstStyle/>
            <a:p>
              <a:pPr>
                <a:lnSpc>
                  <a:spcPct val="150000"/>
                </a:lnSpc>
                <a:spcAft>
                  <a:spcPts val="600"/>
                </a:spcAft>
                <a:buClr>
                  <a:schemeClr val="accent1"/>
                </a:buClr>
              </a:pPr>
              <a:r>
                <a:rPr lang="zh-CN" altLang="en-US" sz="1200" dirty="0">
                  <a:solidFill>
                    <a:schemeClr val="tx1">
                      <a:lumMod val="50000"/>
                      <a:lumOff val="50000"/>
                    </a:schemeClr>
                  </a:solidFill>
                  <a:latin typeface="Agency FB" panose="020B0503020202020204" pitchFamily="34" charset="0"/>
                </a:rPr>
                <a:t>为客户提供有效服务，是我们工作的方向和价值评价的标尺，成就客户就是成就我们自己</a:t>
              </a:r>
            </a:p>
          </p:txBody>
        </p:sp>
        <p:sp>
          <p:nvSpPr>
            <p:cNvPr id="41" name="文本框 40"/>
            <p:cNvSpPr txBox="1"/>
            <p:nvPr/>
          </p:nvSpPr>
          <p:spPr>
            <a:xfrm>
              <a:off x="2136461" y="1993722"/>
              <a:ext cx="3551959" cy="338554"/>
            </a:xfrm>
            <a:prstGeom prst="rect">
              <a:avLst/>
            </a:prstGeom>
            <a:noFill/>
          </p:spPr>
          <p:txBody>
            <a:bodyPr wrap="square" rtlCol="0">
              <a:spAutoFit/>
            </a:bodyPr>
            <a:lstStyle/>
            <a:p>
              <a:r>
                <a:rPr lang="en-US" altLang="zh-CN" sz="1600" dirty="0">
                  <a:solidFill>
                    <a:schemeClr val="tx1">
                      <a:lumMod val="65000"/>
                      <a:lumOff val="35000"/>
                    </a:schemeClr>
                  </a:solidFill>
                  <a:latin typeface="Agency FB" panose="020B0503020202020204" pitchFamily="34" charset="0"/>
                  <a:ea typeface="微软雅黑" panose="020B0503020204020204" pitchFamily="34" charset="-122"/>
                </a:rPr>
                <a:t>SUBTITLE HERE</a:t>
              </a:r>
              <a:endParaRPr lang="zh-CN" altLang="en-US" sz="1400" dirty="0">
                <a:solidFill>
                  <a:schemeClr val="tx1">
                    <a:lumMod val="65000"/>
                    <a:lumOff val="35000"/>
                  </a:schemeClr>
                </a:solidFill>
                <a:latin typeface="Agency FB" panose="020B0503020202020204" pitchFamily="34" charset="0"/>
                <a:ea typeface="微软雅黑" panose="020B0503020204020204" pitchFamily="34" charset="-122"/>
              </a:endParaRPr>
            </a:p>
          </p:txBody>
        </p:sp>
      </p:grpSp>
      <p:grpSp>
        <p:nvGrpSpPr>
          <p:cNvPr id="42" name="组合 41"/>
          <p:cNvGrpSpPr/>
          <p:nvPr/>
        </p:nvGrpSpPr>
        <p:grpSpPr>
          <a:xfrm>
            <a:off x="8804541" y="3355791"/>
            <a:ext cx="2625460" cy="935397"/>
            <a:chOff x="2136461" y="1993722"/>
            <a:chExt cx="3551959" cy="935397"/>
          </a:xfrm>
        </p:grpSpPr>
        <p:sp>
          <p:nvSpPr>
            <p:cNvPr id="43" name="文本框 42"/>
            <p:cNvSpPr txBox="1"/>
            <p:nvPr/>
          </p:nvSpPr>
          <p:spPr>
            <a:xfrm>
              <a:off x="2136462" y="2282788"/>
              <a:ext cx="3551958" cy="646331"/>
            </a:xfrm>
            <a:prstGeom prst="rect">
              <a:avLst/>
            </a:prstGeom>
            <a:noFill/>
          </p:spPr>
          <p:txBody>
            <a:bodyPr wrap="square" rtlCol="0">
              <a:spAutoFit/>
            </a:bodyPr>
            <a:lstStyle/>
            <a:p>
              <a:pPr>
                <a:lnSpc>
                  <a:spcPct val="150000"/>
                </a:lnSpc>
                <a:spcAft>
                  <a:spcPts val="600"/>
                </a:spcAft>
                <a:buClr>
                  <a:schemeClr val="accent1"/>
                </a:buClr>
              </a:pPr>
              <a:r>
                <a:rPr lang="zh-CN" altLang="en-US" sz="1200" dirty="0">
                  <a:solidFill>
                    <a:schemeClr val="tx1">
                      <a:lumMod val="50000"/>
                      <a:lumOff val="50000"/>
                    </a:schemeClr>
                  </a:solidFill>
                  <a:latin typeface="Agency FB" panose="020B0503020202020204" pitchFamily="34" charset="0"/>
                </a:rPr>
                <a:t>为客户提供有效服务，是我们工作的方向和价值评价的标尺，成就客户就是成就我们自己</a:t>
              </a:r>
            </a:p>
          </p:txBody>
        </p:sp>
        <p:sp>
          <p:nvSpPr>
            <p:cNvPr id="44" name="文本框 43"/>
            <p:cNvSpPr txBox="1"/>
            <p:nvPr/>
          </p:nvSpPr>
          <p:spPr>
            <a:xfrm>
              <a:off x="2136461" y="1993722"/>
              <a:ext cx="3551959" cy="338554"/>
            </a:xfrm>
            <a:prstGeom prst="rect">
              <a:avLst/>
            </a:prstGeom>
            <a:noFill/>
          </p:spPr>
          <p:txBody>
            <a:bodyPr wrap="square" rtlCol="0">
              <a:spAutoFit/>
            </a:bodyPr>
            <a:lstStyle/>
            <a:p>
              <a:r>
                <a:rPr lang="en-US" altLang="zh-CN" sz="1600" dirty="0">
                  <a:solidFill>
                    <a:schemeClr val="tx1">
                      <a:lumMod val="65000"/>
                      <a:lumOff val="35000"/>
                    </a:schemeClr>
                  </a:solidFill>
                  <a:latin typeface="Agency FB" panose="020B0503020202020204" pitchFamily="34" charset="0"/>
                  <a:ea typeface="微软雅黑" panose="020B0503020204020204" pitchFamily="34" charset="-122"/>
                </a:rPr>
                <a:t>SUBTITLE HERE</a:t>
              </a:r>
              <a:endParaRPr lang="zh-CN" altLang="en-US" sz="1400" dirty="0">
                <a:solidFill>
                  <a:schemeClr val="tx1">
                    <a:lumMod val="65000"/>
                    <a:lumOff val="35000"/>
                  </a:schemeClr>
                </a:solidFill>
                <a:latin typeface="Agency FB" panose="020B0503020202020204" pitchFamily="34" charset="0"/>
                <a:ea typeface="微软雅黑" panose="020B0503020204020204" pitchFamily="34" charset="-122"/>
              </a:endParaRPr>
            </a:p>
          </p:txBody>
        </p:sp>
      </p:grpSp>
      <p:grpSp>
        <p:nvGrpSpPr>
          <p:cNvPr id="48" name="组合 47"/>
          <p:cNvGrpSpPr/>
          <p:nvPr/>
        </p:nvGrpSpPr>
        <p:grpSpPr>
          <a:xfrm>
            <a:off x="731352" y="1969658"/>
            <a:ext cx="2625460" cy="935397"/>
            <a:chOff x="2136461" y="1993722"/>
            <a:chExt cx="3551959" cy="935397"/>
          </a:xfrm>
        </p:grpSpPr>
        <p:sp>
          <p:nvSpPr>
            <p:cNvPr id="49" name="文本框 48"/>
            <p:cNvSpPr txBox="1"/>
            <p:nvPr/>
          </p:nvSpPr>
          <p:spPr>
            <a:xfrm>
              <a:off x="2136462" y="2282788"/>
              <a:ext cx="3551958" cy="646331"/>
            </a:xfrm>
            <a:prstGeom prst="rect">
              <a:avLst/>
            </a:prstGeom>
            <a:noFill/>
          </p:spPr>
          <p:txBody>
            <a:bodyPr wrap="square" rtlCol="0">
              <a:spAutoFit/>
            </a:bodyPr>
            <a:lstStyle/>
            <a:p>
              <a:pPr>
                <a:lnSpc>
                  <a:spcPct val="150000"/>
                </a:lnSpc>
                <a:spcAft>
                  <a:spcPts val="600"/>
                </a:spcAft>
                <a:buClr>
                  <a:schemeClr val="accent1"/>
                </a:buClr>
              </a:pPr>
              <a:r>
                <a:rPr lang="zh-CN" altLang="en-US" sz="1200" dirty="0">
                  <a:solidFill>
                    <a:schemeClr val="tx1">
                      <a:lumMod val="50000"/>
                      <a:lumOff val="50000"/>
                    </a:schemeClr>
                  </a:solidFill>
                  <a:latin typeface="Agency FB" panose="020B0503020202020204" pitchFamily="34" charset="0"/>
                </a:rPr>
                <a:t>为客户提供有效服务，是我们工作的方向和价值评价的标尺，成就客户就是成就我们自己</a:t>
              </a:r>
            </a:p>
          </p:txBody>
        </p:sp>
        <p:sp>
          <p:nvSpPr>
            <p:cNvPr id="50" name="文本框 49"/>
            <p:cNvSpPr txBox="1"/>
            <p:nvPr/>
          </p:nvSpPr>
          <p:spPr>
            <a:xfrm>
              <a:off x="2136461" y="1993722"/>
              <a:ext cx="3551959" cy="338554"/>
            </a:xfrm>
            <a:prstGeom prst="rect">
              <a:avLst/>
            </a:prstGeom>
            <a:noFill/>
          </p:spPr>
          <p:txBody>
            <a:bodyPr wrap="square" rtlCol="0">
              <a:spAutoFit/>
            </a:bodyPr>
            <a:lstStyle/>
            <a:p>
              <a:r>
                <a:rPr lang="en-US" altLang="zh-CN" sz="1600" dirty="0">
                  <a:solidFill>
                    <a:schemeClr val="tx1">
                      <a:lumMod val="65000"/>
                      <a:lumOff val="35000"/>
                    </a:schemeClr>
                  </a:solidFill>
                  <a:latin typeface="Agency FB" panose="020B0503020202020204" pitchFamily="34" charset="0"/>
                  <a:ea typeface="微软雅黑" panose="020B0503020204020204" pitchFamily="34" charset="-122"/>
                </a:rPr>
                <a:t>SUBTITLE HERE</a:t>
              </a:r>
              <a:endParaRPr lang="zh-CN" altLang="en-US" sz="1400" dirty="0">
                <a:solidFill>
                  <a:schemeClr val="tx1">
                    <a:lumMod val="65000"/>
                    <a:lumOff val="35000"/>
                  </a:schemeClr>
                </a:solidFill>
                <a:latin typeface="Agency FB" panose="020B0503020202020204" pitchFamily="34" charset="0"/>
                <a:ea typeface="微软雅黑" panose="020B0503020204020204" pitchFamily="34" charset="-122"/>
              </a:endParaRPr>
            </a:p>
          </p:txBody>
        </p:sp>
      </p:grpSp>
      <p:grpSp>
        <p:nvGrpSpPr>
          <p:cNvPr id="51" name="组合 50"/>
          <p:cNvGrpSpPr/>
          <p:nvPr/>
        </p:nvGrpSpPr>
        <p:grpSpPr>
          <a:xfrm>
            <a:off x="731352" y="3355791"/>
            <a:ext cx="2625460" cy="935397"/>
            <a:chOff x="2136461" y="1993722"/>
            <a:chExt cx="3551959" cy="935397"/>
          </a:xfrm>
        </p:grpSpPr>
        <p:sp>
          <p:nvSpPr>
            <p:cNvPr id="52" name="文本框 51"/>
            <p:cNvSpPr txBox="1"/>
            <p:nvPr/>
          </p:nvSpPr>
          <p:spPr>
            <a:xfrm>
              <a:off x="2136462" y="2282788"/>
              <a:ext cx="3551958" cy="646331"/>
            </a:xfrm>
            <a:prstGeom prst="rect">
              <a:avLst/>
            </a:prstGeom>
            <a:noFill/>
          </p:spPr>
          <p:txBody>
            <a:bodyPr wrap="square" rtlCol="0">
              <a:spAutoFit/>
            </a:bodyPr>
            <a:lstStyle/>
            <a:p>
              <a:pPr>
                <a:lnSpc>
                  <a:spcPct val="150000"/>
                </a:lnSpc>
                <a:spcAft>
                  <a:spcPts val="600"/>
                </a:spcAft>
                <a:buClr>
                  <a:schemeClr val="accent1"/>
                </a:buClr>
              </a:pPr>
              <a:r>
                <a:rPr lang="zh-CN" altLang="en-US" sz="1200" dirty="0">
                  <a:solidFill>
                    <a:schemeClr val="tx1">
                      <a:lumMod val="50000"/>
                      <a:lumOff val="50000"/>
                    </a:schemeClr>
                  </a:solidFill>
                  <a:latin typeface="Agency FB" panose="020B0503020202020204" pitchFamily="34" charset="0"/>
                </a:rPr>
                <a:t>为客户提供有效服务，是我们工作的方向和价值评价的标尺，成就客户就是成就我们自己</a:t>
              </a:r>
            </a:p>
          </p:txBody>
        </p:sp>
        <p:sp>
          <p:nvSpPr>
            <p:cNvPr id="53" name="文本框 52"/>
            <p:cNvSpPr txBox="1"/>
            <p:nvPr/>
          </p:nvSpPr>
          <p:spPr>
            <a:xfrm>
              <a:off x="2136461" y="1993722"/>
              <a:ext cx="3551959" cy="338554"/>
            </a:xfrm>
            <a:prstGeom prst="rect">
              <a:avLst/>
            </a:prstGeom>
            <a:noFill/>
          </p:spPr>
          <p:txBody>
            <a:bodyPr wrap="square" rtlCol="0">
              <a:spAutoFit/>
            </a:bodyPr>
            <a:lstStyle/>
            <a:p>
              <a:r>
                <a:rPr lang="en-US" altLang="zh-CN" sz="1600" dirty="0">
                  <a:solidFill>
                    <a:schemeClr val="tx1">
                      <a:lumMod val="65000"/>
                      <a:lumOff val="35000"/>
                    </a:schemeClr>
                  </a:solidFill>
                  <a:latin typeface="Agency FB" panose="020B0503020202020204" pitchFamily="34" charset="0"/>
                  <a:ea typeface="微软雅黑" panose="020B0503020204020204" pitchFamily="34" charset="-122"/>
                </a:rPr>
                <a:t>SUBTITLE HERE</a:t>
              </a:r>
              <a:endParaRPr lang="zh-CN" altLang="en-US" sz="1400" dirty="0">
                <a:solidFill>
                  <a:schemeClr val="tx1">
                    <a:lumMod val="65000"/>
                    <a:lumOff val="35000"/>
                  </a:schemeClr>
                </a:solidFill>
                <a:latin typeface="Agency FB" panose="020B0503020202020204" pitchFamily="34" charset="0"/>
                <a:ea typeface="微软雅黑" panose="020B0503020204020204" pitchFamily="34" charset="-122"/>
              </a:endParaRPr>
            </a:p>
          </p:txBody>
        </p:sp>
      </p:grpSp>
      <p:cxnSp>
        <p:nvCxnSpPr>
          <p:cNvPr id="54" name="直接连接符 53"/>
          <p:cNvCxnSpPr/>
          <p:nvPr/>
        </p:nvCxnSpPr>
        <p:spPr>
          <a:xfrm>
            <a:off x="3423613" y="2300431"/>
            <a:ext cx="468781" cy="0"/>
          </a:xfrm>
          <a:prstGeom prst="line">
            <a:avLst/>
          </a:prstGeom>
          <a:ln>
            <a:solidFill>
              <a:schemeClr val="tx1">
                <a:lumMod val="50000"/>
                <a:lumOff val="50000"/>
              </a:schemeClr>
            </a:solidFill>
            <a:headEnd type="oval"/>
            <a:tailEnd type="none" w="lg" len="lg"/>
          </a:ln>
        </p:spPr>
        <p:style>
          <a:lnRef idx="1">
            <a:schemeClr val="accent1"/>
          </a:lnRef>
          <a:fillRef idx="0">
            <a:schemeClr val="accent1"/>
          </a:fillRef>
          <a:effectRef idx="0">
            <a:schemeClr val="accent1"/>
          </a:effectRef>
          <a:fontRef idx="minor">
            <a:schemeClr val="tx1"/>
          </a:fontRef>
        </p:style>
      </p:cxnSp>
      <p:cxnSp>
        <p:nvCxnSpPr>
          <p:cNvPr id="55" name="直接连接符 54"/>
          <p:cNvCxnSpPr/>
          <p:nvPr/>
        </p:nvCxnSpPr>
        <p:spPr>
          <a:xfrm>
            <a:off x="3423613" y="3620205"/>
            <a:ext cx="468781" cy="0"/>
          </a:xfrm>
          <a:prstGeom prst="line">
            <a:avLst/>
          </a:prstGeom>
          <a:ln>
            <a:solidFill>
              <a:schemeClr val="tx1">
                <a:lumMod val="50000"/>
                <a:lumOff val="50000"/>
              </a:schemeClr>
            </a:solidFill>
            <a:headEnd type="oval"/>
            <a:tailEnd type="none" w="lg" len="lg"/>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075246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14:presetBounceEnd="34000">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14:bounceEnd="34000">
                                          <p:cBhvr additive="base">
                                            <p:cTn id="7" dur="750" fill="hold"/>
                                            <p:tgtEl>
                                              <p:spTgt spid="38"/>
                                            </p:tgtEl>
                                            <p:attrNameLst>
                                              <p:attrName>ppt_x</p:attrName>
                                            </p:attrNameLst>
                                          </p:cBhvr>
                                          <p:tavLst>
                                            <p:tav tm="0">
                                              <p:val>
                                                <p:strVal val="1+#ppt_w/2"/>
                                              </p:val>
                                            </p:tav>
                                            <p:tav tm="100000">
                                              <p:val>
                                                <p:strVal val="#ppt_x"/>
                                              </p:val>
                                            </p:tav>
                                          </p:tavLst>
                                        </p:anim>
                                        <p:anim calcmode="lin" valueType="num" p14:bounceEnd="34000">
                                          <p:cBhvr additive="base">
                                            <p:cTn id="8" dur="750" fill="hold"/>
                                            <p:tgtEl>
                                              <p:spTgt spid="38"/>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childTnLst>
                              </p:cTn>
                            </p:par>
                            <p:par>
                              <p:cTn id="15" fill="hold">
                                <p:stCondLst>
                                  <p:cond delay="1750"/>
                                </p:stCondLst>
                                <p:childTnLst>
                                  <p:par>
                                    <p:cTn id="16" presetID="22" presetClass="entr" presetSubtype="8" fill="hold" nodeType="after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wipe(left)">
                                          <p:cBhvr>
                                            <p:cTn id="18" dur="500"/>
                                            <p:tgtEl>
                                              <p:spTgt spid="35"/>
                                            </p:tgtEl>
                                          </p:cBhvr>
                                        </p:animEffect>
                                      </p:childTnLst>
                                    </p:cTn>
                                  </p:par>
                                  <p:par>
                                    <p:cTn id="19" presetID="22" presetClass="entr" presetSubtype="8"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ipe(left)">
                                          <p:cBhvr>
                                            <p:cTn id="21" dur="500"/>
                                            <p:tgtEl>
                                              <p:spTgt spid="36"/>
                                            </p:tgtEl>
                                          </p:cBhvr>
                                        </p:animEffect>
                                      </p:childTnLst>
                                    </p:cTn>
                                  </p:par>
                                  <p:par>
                                    <p:cTn id="22" presetID="22" presetClass="entr" presetSubtype="8" fill="hold" nodeType="withEffect">
                                      <p:stCondLst>
                                        <p:cond delay="0"/>
                                      </p:stCondLst>
                                      <p:childTnLst>
                                        <p:set>
                                          <p:cBhvr>
                                            <p:cTn id="23" dur="1" fill="hold">
                                              <p:stCondLst>
                                                <p:cond delay="0"/>
                                              </p:stCondLst>
                                            </p:cTn>
                                            <p:tgtEl>
                                              <p:spTgt spid="54"/>
                                            </p:tgtEl>
                                            <p:attrNameLst>
                                              <p:attrName>style.visibility</p:attrName>
                                            </p:attrNameLst>
                                          </p:cBhvr>
                                          <p:to>
                                            <p:strVal val="visible"/>
                                          </p:to>
                                        </p:set>
                                        <p:animEffect transition="in" filter="wipe(left)">
                                          <p:cBhvr>
                                            <p:cTn id="24" dur="500"/>
                                            <p:tgtEl>
                                              <p:spTgt spid="54"/>
                                            </p:tgtEl>
                                          </p:cBhvr>
                                        </p:animEffect>
                                      </p:childTnLst>
                                    </p:cTn>
                                  </p:par>
                                  <p:par>
                                    <p:cTn id="25" presetID="22" presetClass="entr" presetSubtype="8" fill="hold" nodeType="with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left)">
                                          <p:cBhvr>
                                            <p:cTn id="27" dur="500"/>
                                            <p:tgtEl>
                                              <p:spTgt spid="55"/>
                                            </p:tgtEl>
                                          </p:cBhvr>
                                        </p:animEffect>
                                      </p:childTnLst>
                                    </p:cTn>
                                  </p:par>
                                </p:childTnLst>
                              </p:cTn>
                            </p:par>
                            <p:par>
                              <p:cTn id="28" fill="hold">
                                <p:stCondLst>
                                  <p:cond delay="2250"/>
                                </p:stCondLst>
                                <p:childTnLst>
                                  <p:par>
                                    <p:cTn id="29" presetID="22" presetClass="entr" presetSubtype="1"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wipe(up)">
                                          <p:cBhvr>
                                            <p:cTn id="31" dur="500"/>
                                            <p:tgtEl>
                                              <p:spTgt spid="39"/>
                                            </p:tgtEl>
                                          </p:cBhvr>
                                        </p:animEffect>
                                      </p:childTnLst>
                                    </p:cTn>
                                  </p:par>
                                  <p:par>
                                    <p:cTn id="32" presetID="22" presetClass="entr" presetSubtype="1" fill="hold" nodeType="with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wipe(up)">
                                          <p:cBhvr>
                                            <p:cTn id="34" dur="500"/>
                                            <p:tgtEl>
                                              <p:spTgt spid="42"/>
                                            </p:tgtEl>
                                          </p:cBhvr>
                                        </p:animEffect>
                                      </p:childTnLst>
                                    </p:cTn>
                                  </p:par>
                                  <p:par>
                                    <p:cTn id="35" presetID="22" presetClass="entr" presetSubtype="1" fill="hold" nodeType="with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wipe(up)">
                                          <p:cBhvr>
                                            <p:cTn id="37" dur="500"/>
                                            <p:tgtEl>
                                              <p:spTgt spid="48"/>
                                            </p:tgtEl>
                                          </p:cBhvr>
                                        </p:animEffect>
                                      </p:childTnLst>
                                    </p:cTn>
                                  </p:par>
                                  <p:par>
                                    <p:cTn id="38" presetID="22" presetClass="entr" presetSubtype="1" fill="hold" nodeType="withEffect">
                                      <p:stCondLst>
                                        <p:cond delay="0"/>
                                      </p:stCondLst>
                                      <p:childTnLst>
                                        <p:set>
                                          <p:cBhvr>
                                            <p:cTn id="39" dur="1" fill="hold">
                                              <p:stCondLst>
                                                <p:cond delay="0"/>
                                              </p:stCondLst>
                                            </p:cTn>
                                            <p:tgtEl>
                                              <p:spTgt spid="51"/>
                                            </p:tgtEl>
                                            <p:attrNameLst>
                                              <p:attrName>style.visibility</p:attrName>
                                            </p:attrNameLst>
                                          </p:cBhvr>
                                          <p:to>
                                            <p:strVal val="visible"/>
                                          </p:to>
                                        </p:set>
                                        <p:animEffect transition="in" filter="wipe(up)">
                                          <p:cBhvr>
                                            <p:cTn id="4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accel="76000"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additive="base">
                                            <p:cTn id="7" dur="750" fill="hold"/>
                                            <p:tgtEl>
                                              <p:spTgt spid="38"/>
                                            </p:tgtEl>
                                            <p:attrNameLst>
                                              <p:attrName>ppt_x</p:attrName>
                                            </p:attrNameLst>
                                          </p:cBhvr>
                                          <p:tavLst>
                                            <p:tav tm="0">
                                              <p:val>
                                                <p:strVal val="1+#ppt_w/2"/>
                                              </p:val>
                                            </p:tav>
                                            <p:tav tm="100000">
                                              <p:val>
                                                <p:strVal val="#ppt_x"/>
                                              </p:val>
                                            </p:tav>
                                          </p:tavLst>
                                        </p:anim>
                                        <p:anim calcmode="lin" valueType="num">
                                          <p:cBhvr additive="base">
                                            <p:cTn id="8" dur="750" fill="hold"/>
                                            <p:tgtEl>
                                              <p:spTgt spid="38"/>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42" presetClass="entr" presetSubtype="0" fill="hold" grpId="0" nodeType="after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fade">
                                          <p:cBhvr>
                                            <p:cTn id="12" dur="1000"/>
                                            <p:tgtEl>
                                              <p:spTgt spid="33"/>
                                            </p:tgtEl>
                                          </p:cBhvr>
                                        </p:animEffect>
                                        <p:anim calcmode="lin" valueType="num">
                                          <p:cBhvr>
                                            <p:cTn id="13" dur="1000" fill="hold"/>
                                            <p:tgtEl>
                                              <p:spTgt spid="33"/>
                                            </p:tgtEl>
                                            <p:attrNameLst>
                                              <p:attrName>ppt_x</p:attrName>
                                            </p:attrNameLst>
                                          </p:cBhvr>
                                          <p:tavLst>
                                            <p:tav tm="0">
                                              <p:val>
                                                <p:strVal val="#ppt_x"/>
                                              </p:val>
                                            </p:tav>
                                            <p:tav tm="100000">
                                              <p:val>
                                                <p:strVal val="#ppt_x"/>
                                              </p:val>
                                            </p:tav>
                                          </p:tavLst>
                                        </p:anim>
                                        <p:anim calcmode="lin" valueType="num">
                                          <p:cBhvr>
                                            <p:cTn id="14" dur="1000" fill="hold"/>
                                            <p:tgtEl>
                                              <p:spTgt spid="33"/>
                                            </p:tgtEl>
                                            <p:attrNameLst>
                                              <p:attrName>ppt_y</p:attrName>
                                            </p:attrNameLst>
                                          </p:cBhvr>
                                          <p:tavLst>
                                            <p:tav tm="0">
                                              <p:val>
                                                <p:strVal val="#ppt_y+.1"/>
                                              </p:val>
                                            </p:tav>
                                            <p:tav tm="100000">
                                              <p:val>
                                                <p:strVal val="#ppt_y"/>
                                              </p:val>
                                            </p:tav>
                                          </p:tavLst>
                                        </p:anim>
                                      </p:childTnLst>
                                    </p:cTn>
                                  </p:par>
                                </p:childTnLst>
                              </p:cTn>
                            </p:par>
                            <p:par>
                              <p:cTn id="15" fill="hold">
                                <p:stCondLst>
                                  <p:cond delay="1750"/>
                                </p:stCondLst>
                                <p:childTnLst>
                                  <p:par>
                                    <p:cTn id="16" presetID="22" presetClass="entr" presetSubtype="8" fill="hold" nodeType="afterEffect">
                                      <p:stCondLst>
                                        <p:cond delay="0"/>
                                      </p:stCondLst>
                                      <p:childTnLst>
                                        <p:set>
                                          <p:cBhvr>
                                            <p:cTn id="17" dur="1" fill="hold">
                                              <p:stCondLst>
                                                <p:cond delay="0"/>
                                              </p:stCondLst>
                                            </p:cTn>
                                            <p:tgtEl>
                                              <p:spTgt spid="35"/>
                                            </p:tgtEl>
                                            <p:attrNameLst>
                                              <p:attrName>style.visibility</p:attrName>
                                            </p:attrNameLst>
                                          </p:cBhvr>
                                          <p:to>
                                            <p:strVal val="visible"/>
                                          </p:to>
                                        </p:set>
                                        <p:animEffect transition="in" filter="wipe(left)">
                                          <p:cBhvr>
                                            <p:cTn id="18" dur="500"/>
                                            <p:tgtEl>
                                              <p:spTgt spid="35"/>
                                            </p:tgtEl>
                                          </p:cBhvr>
                                        </p:animEffect>
                                      </p:childTnLst>
                                    </p:cTn>
                                  </p:par>
                                  <p:par>
                                    <p:cTn id="19" presetID="22" presetClass="entr" presetSubtype="8" fill="hold" nodeType="withEffect">
                                      <p:stCondLst>
                                        <p:cond delay="0"/>
                                      </p:stCondLst>
                                      <p:childTnLst>
                                        <p:set>
                                          <p:cBhvr>
                                            <p:cTn id="20" dur="1" fill="hold">
                                              <p:stCondLst>
                                                <p:cond delay="0"/>
                                              </p:stCondLst>
                                            </p:cTn>
                                            <p:tgtEl>
                                              <p:spTgt spid="36"/>
                                            </p:tgtEl>
                                            <p:attrNameLst>
                                              <p:attrName>style.visibility</p:attrName>
                                            </p:attrNameLst>
                                          </p:cBhvr>
                                          <p:to>
                                            <p:strVal val="visible"/>
                                          </p:to>
                                        </p:set>
                                        <p:animEffect transition="in" filter="wipe(left)">
                                          <p:cBhvr>
                                            <p:cTn id="21" dur="500"/>
                                            <p:tgtEl>
                                              <p:spTgt spid="36"/>
                                            </p:tgtEl>
                                          </p:cBhvr>
                                        </p:animEffect>
                                      </p:childTnLst>
                                    </p:cTn>
                                  </p:par>
                                  <p:par>
                                    <p:cTn id="22" presetID="22" presetClass="entr" presetSubtype="8" fill="hold" nodeType="withEffect">
                                      <p:stCondLst>
                                        <p:cond delay="0"/>
                                      </p:stCondLst>
                                      <p:childTnLst>
                                        <p:set>
                                          <p:cBhvr>
                                            <p:cTn id="23" dur="1" fill="hold">
                                              <p:stCondLst>
                                                <p:cond delay="0"/>
                                              </p:stCondLst>
                                            </p:cTn>
                                            <p:tgtEl>
                                              <p:spTgt spid="54"/>
                                            </p:tgtEl>
                                            <p:attrNameLst>
                                              <p:attrName>style.visibility</p:attrName>
                                            </p:attrNameLst>
                                          </p:cBhvr>
                                          <p:to>
                                            <p:strVal val="visible"/>
                                          </p:to>
                                        </p:set>
                                        <p:animEffect transition="in" filter="wipe(left)">
                                          <p:cBhvr>
                                            <p:cTn id="24" dur="500"/>
                                            <p:tgtEl>
                                              <p:spTgt spid="54"/>
                                            </p:tgtEl>
                                          </p:cBhvr>
                                        </p:animEffect>
                                      </p:childTnLst>
                                    </p:cTn>
                                  </p:par>
                                  <p:par>
                                    <p:cTn id="25" presetID="22" presetClass="entr" presetSubtype="8" fill="hold" nodeType="withEffect">
                                      <p:stCondLst>
                                        <p:cond delay="0"/>
                                      </p:stCondLst>
                                      <p:childTnLst>
                                        <p:set>
                                          <p:cBhvr>
                                            <p:cTn id="26" dur="1" fill="hold">
                                              <p:stCondLst>
                                                <p:cond delay="0"/>
                                              </p:stCondLst>
                                            </p:cTn>
                                            <p:tgtEl>
                                              <p:spTgt spid="55"/>
                                            </p:tgtEl>
                                            <p:attrNameLst>
                                              <p:attrName>style.visibility</p:attrName>
                                            </p:attrNameLst>
                                          </p:cBhvr>
                                          <p:to>
                                            <p:strVal val="visible"/>
                                          </p:to>
                                        </p:set>
                                        <p:animEffect transition="in" filter="wipe(left)">
                                          <p:cBhvr>
                                            <p:cTn id="27" dur="500"/>
                                            <p:tgtEl>
                                              <p:spTgt spid="55"/>
                                            </p:tgtEl>
                                          </p:cBhvr>
                                        </p:animEffect>
                                      </p:childTnLst>
                                    </p:cTn>
                                  </p:par>
                                </p:childTnLst>
                              </p:cTn>
                            </p:par>
                            <p:par>
                              <p:cTn id="28" fill="hold">
                                <p:stCondLst>
                                  <p:cond delay="2250"/>
                                </p:stCondLst>
                                <p:childTnLst>
                                  <p:par>
                                    <p:cTn id="29" presetID="22" presetClass="entr" presetSubtype="1" fill="hold" nodeType="afterEffect">
                                      <p:stCondLst>
                                        <p:cond delay="0"/>
                                      </p:stCondLst>
                                      <p:childTnLst>
                                        <p:set>
                                          <p:cBhvr>
                                            <p:cTn id="30" dur="1" fill="hold">
                                              <p:stCondLst>
                                                <p:cond delay="0"/>
                                              </p:stCondLst>
                                            </p:cTn>
                                            <p:tgtEl>
                                              <p:spTgt spid="39"/>
                                            </p:tgtEl>
                                            <p:attrNameLst>
                                              <p:attrName>style.visibility</p:attrName>
                                            </p:attrNameLst>
                                          </p:cBhvr>
                                          <p:to>
                                            <p:strVal val="visible"/>
                                          </p:to>
                                        </p:set>
                                        <p:animEffect transition="in" filter="wipe(up)">
                                          <p:cBhvr>
                                            <p:cTn id="31" dur="500"/>
                                            <p:tgtEl>
                                              <p:spTgt spid="39"/>
                                            </p:tgtEl>
                                          </p:cBhvr>
                                        </p:animEffect>
                                      </p:childTnLst>
                                    </p:cTn>
                                  </p:par>
                                  <p:par>
                                    <p:cTn id="32" presetID="22" presetClass="entr" presetSubtype="1" fill="hold" nodeType="withEffect">
                                      <p:stCondLst>
                                        <p:cond delay="0"/>
                                      </p:stCondLst>
                                      <p:childTnLst>
                                        <p:set>
                                          <p:cBhvr>
                                            <p:cTn id="33" dur="1" fill="hold">
                                              <p:stCondLst>
                                                <p:cond delay="0"/>
                                              </p:stCondLst>
                                            </p:cTn>
                                            <p:tgtEl>
                                              <p:spTgt spid="42"/>
                                            </p:tgtEl>
                                            <p:attrNameLst>
                                              <p:attrName>style.visibility</p:attrName>
                                            </p:attrNameLst>
                                          </p:cBhvr>
                                          <p:to>
                                            <p:strVal val="visible"/>
                                          </p:to>
                                        </p:set>
                                        <p:animEffect transition="in" filter="wipe(up)">
                                          <p:cBhvr>
                                            <p:cTn id="34" dur="500"/>
                                            <p:tgtEl>
                                              <p:spTgt spid="42"/>
                                            </p:tgtEl>
                                          </p:cBhvr>
                                        </p:animEffect>
                                      </p:childTnLst>
                                    </p:cTn>
                                  </p:par>
                                  <p:par>
                                    <p:cTn id="35" presetID="22" presetClass="entr" presetSubtype="1" fill="hold" nodeType="withEffect">
                                      <p:stCondLst>
                                        <p:cond delay="0"/>
                                      </p:stCondLst>
                                      <p:childTnLst>
                                        <p:set>
                                          <p:cBhvr>
                                            <p:cTn id="36" dur="1" fill="hold">
                                              <p:stCondLst>
                                                <p:cond delay="0"/>
                                              </p:stCondLst>
                                            </p:cTn>
                                            <p:tgtEl>
                                              <p:spTgt spid="48"/>
                                            </p:tgtEl>
                                            <p:attrNameLst>
                                              <p:attrName>style.visibility</p:attrName>
                                            </p:attrNameLst>
                                          </p:cBhvr>
                                          <p:to>
                                            <p:strVal val="visible"/>
                                          </p:to>
                                        </p:set>
                                        <p:animEffect transition="in" filter="wipe(up)">
                                          <p:cBhvr>
                                            <p:cTn id="37" dur="500"/>
                                            <p:tgtEl>
                                              <p:spTgt spid="48"/>
                                            </p:tgtEl>
                                          </p:cBhvr>
                                        </p:animEffect>
                                      </p:childTnLst>
                                    </p:cTn>
                                  </p:par>
                                  <p:par>
                                    <p:cTn id="38" presetID="22" presetClass="entr" presetSubtype="1" fill="hold" nodeType="withEffect">
                                      <p:stCondLst>
                                        <p:cond delay="0"/>
                                      </p:stCondLst>
                                      <p:childTnLst>
                                        <p:set>
                                          <p:cBhvr>
                                            <p:cTn id="39" dur="1" fill="hold">
                                              <p:stCondLst>
                                                <p:cond delay="0"/>
                                              </p:stCondLst>
                                            </p:cTn>
                                            <p:tgtEl>
                                              <p:spTgt spid="51"/>
                                            </p:tgtEl>
                                            <p:attrNameLst>
                                              <p:attrName>style.visibility</p:attrName>
                                            </p:attrNameLst>
                                          </p:cBhvr>
                                          <p:to>
                                            <p:strVal val="visible"/>
                                          </p:to>
                                        </p:set>
                                        <p:animEffect transition="in" filter="wipe(up)">
                                          <p:cBhvr>
                                            <p:cTn id="4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p:bldP spid="33" grpId="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bg>
      <p:bgPr>
        <a:solidFill>
          <a:srgbClr val="C20F2A"/>
        </a:solidFill>
        <a:effectLst/>
      </p:bgPr>
    </p:bg>
    <p:spTree>
      <p:nvGrpSpPr>
        <p:cNvPr id="1" name=""/>
        <p:cNvGrpSpPr/>
        <p:nvPr/>
      </p:nvGrpSpPr>
      <p:grpSpPr>
        <a:xfrm>
          <a:off x="0" y="0"/>
          <a:ext cx="0" cy="0"/>
          <a:chOff x="0" y="0"/>
          <a:chExt cx="0" cy="0"/>
        </a:xfrm>
      </p:grpSpPr>
      <p:cxnSp>
        <p:nvCxnSpPr>
          <p:cNvPr id="17" name="直接连接符 16"/>
          <p:cNvCxnSpPr/>
          <p:nvPr/>
        </p:nvCxnSpPr>
        <p:spPr>
          <a:xfrm flipV="1">
            <a:off x="2962591" y="2815643"/>
            <a:ext cx="2591336" cy="1237966"/>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flipV="1">
            <a:off x="1819957" y="3442885"/>
            <a:ext cx="3333457" cy="1592502"/>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cxnSp>
        <p:nvCxnSpPr>
          <p:cNvPr id="20" name="直接连接符 19"/>
          <p:cNvCxnSpPr/>
          <p:nvPr/>
        </p:nvCxnSpPr>
        <p:spPr>
          <a:xfrm flipV="1">
            <a:off x="8076619" y="2680579"/>
            <a:ext cx="3333457" cy="1592502"/>
          </a:xfrm>
          <a:prstGeom prst="line">
            <a:avLst/>
          </a:prstGeom>
          <a:ln>
            <a:solidFill>
              <a:srgbClr val="569C00"/>
            </a:solidFill>
          </a:ln>
        </p:spPr>
        <p:style>
          <a:lnRef idx="1">
            <a:schemeClr val="accent1"/>
          </a:lnRef>
          <a:fillRef idx="0">
            <a:schemeClr val="accent1"/>
          </a:fillRef>
          <a:effectRef idx="0">
            <a:schemeClr val="accent1"/>
          </a:effectRef>
          <a:fontRef idx="minor">
            <a:schemeClr val="tx1"/>
          </a:fontRef>
        </p:style>
      </p:cxnSp>
      <p:sp>
        <p:nvSpPr>
          <p:cNvPr id="14" name="TextBox 64"/>
          <p:cNvSpPr>
            <a:spLocks noChangeArrowheads="1"/>
          </p:cNvSpPr>
          <p:nvPr/>
        </p:nvSpPr>
        <p:spPr bwMode="auto">
          <a:xfrm>
            <a:off x="5382044" y="2434392"/>
            <a:ext cx="4144325" cy="830997"/>
          </a:xfrm>
          <a:prstGeom prst="rect">
            <a:avLst/>
          </a:prstGeom>
          <a:noFill/>
          <a:ln w="9525">
            <a:noFill/>
            <a:miter lim="800000"/>
            <a:headEnd/>
            <a:tailEnd/>
          </a:ln>
        </p:spPr>
        <p:txBody>
          <a:bodyPr wrap="square" lIns="91440" tIns="45720" rIns="91440" bIns="45720">
            <a:spAutoFit/>
          </a:bodyPr>
          <a:lstStyle/>
          <a:p>
            <a:r>
              <a:rPr lang="en-US" altLang="zh-CN" sz="4800" b="1" dirty="0">
                <a:solidFill>
                  <a:schemeClr val="bg1"/>
                </a:solidFill>
                <a:latin typeface="Agency FB" panose="020B0503020202020204" pitchFamily="34" charset="0"/>
                <a:cs typeface="+mn-ea"/>
                <a:sym typeface="+mn-lt"/>
              </a:rPr>
              <a:t>YOUR TITLE HERE</a:t>
            </a:r>
            <a:endParaRPr lang="zh-CN" altLang="en-US" sz="4800" b="1" dirty="0">
              <a:solidFill>
                <a:schemeClr val="bg1"/>
              </a:solidFill>
              <a:latin typeface="Agency FB" panose="020B0503020202020204" pitchFamily="34" charset="0"/>
              <a:cs typeface="+mn-ea"/>
              <a:sym typeface="+mn-lt"/>
            </a:endParaRPr>
          </a:p>
        </p:txBody>
      </p:sp>
      <p:sp>
        <p:nvSpPr>
          <p:cNvPr id="19" name="文本框 56"/>
          <p:cNvSpPr txBox="1">
            <a:spLocks noChangeArrowheads="1"/>
          </p:cNvSpPr>
          <p:nvPr/>
        </p:nvSpPr>
        <p:spPr bwMode="auto">
          <a:xfrm>
            <a:off x="5382043" y="3190172"/>
            <a:ext cx="4695073" cy="8278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nSpc>
                <a:spcPct val="150000"/>
              </a:lnSpc>
            </a:pPr>
            <a:r>
              <a:rPr lang="en-US" altLang="zh-CN" sz="1100" dirty="0" err="1">
                <a:solidFill>
                  <a:schemeClr val="bg1"/>
                </a:solidFill>
              </a:rPr>
              <a:t>Lorem</a:t>
            </a:r>
            <a:r>
              <a:rPr lang="en-US" altLang="zh-CN" sz="1100" dirty="0">
                <a:solidFill>
                  <a:schemeClr val="bg1"/>
                </a:solidFill>
              </a:rPr>
              <a:t> </a:t>
            </a:r>
            <a:r>
              <a:rPr lang="en-US" altLang="zh-CN" sz="1100" dirty="0" err="1">
                <a:solidFill>
                  <a:schemeClr val="bg1"/>
                </a:solidFill>
              </a:rPr>
              <a:t>Ipsum</a:t>
            </a:r>
            <a:r>
              <a:rPr lang="en-US" altLang="zh-CN" sz="1100" dirty="0">
                <a:solidFill>
                  <a:schemeClr val="bg1"/>
                </a:solidFill>
              </a:rPr>
              <a:t> is simply dummy text of the printing and typesetting industry. </a:t>
            </a:r>
            <a:r>
              <a:rPr lang="en-US" altLang="zh-CN" sz="1100" dirty="0" err="1">
                <a:solidFill>
                  <a:schemeClr val="bg1"/>
                </a:solidFill>
              </a:rPr>
              <a:t>Lorem</a:t>
            </a:r>
            <a:r>
              <a:rPr lang="en-US" altLang="zh-CN" sz="1100" dirty="0">
                <a:solidFill>
                  <a:schemeClr val="bg1"/>
                </a:solidFill>
              </a:rPr>
              <a:t> </a:t>
            </a:r>
            <a:r>
              <a:rPr lang="en-US" altLang="zh-CN" sz="1100" dirty="0" err="1">
                <a:solidFill>
                  <a:schemeClr val="bg1"/>
                </a:solidFill>
              </a:rPr>
              <a:t>Ipsum</a:t>
            </a:r>
            <a:r>
              <a:rPr lang="en-US" altLang="zh-CN" sz="1100" dirty="0">
                <a:solidFill>
                  <a:schemeClr val="bg1"/>
                </a:solidFill>
              </a:rPr>
              <a:t> has been the industry's standard. </a:t>
            </a:r>
            <a:r>
              <a:rPr lang="en-US" altLang="zh-CN" sz="1100" dirty="0" err="1">
                <a:solidFill>
                  <a:schemeClr val="bg1"/>
                </a:solidFill>
              </a:rPr>
              <a:t>Lorem</a:t>
            </a:r>
            <a:r>
              <a:rPr lang="en-US" altLang="zh-CN" sz="1100" dirty="0">
                <a:solidFill>
                  <a:schemeClr val="bg1"/>
                </a:solidFill>
              </a:rPr>
              <a:t> </a:t>
            </a:r>
            <a:r>
              <a:rPr lang="en-US" altLang="zh-CN" sz="1100" dirty="0" err="1">
                <a:solidFill>
                  <a:schemeClr val="bg1"/>
                </a:solidFill>
              </a:rPr>
              <a:t>Ipsum</a:t>
            </a:r>
            <a:r>
              <a:rPr lang="en-US" altLang="zh-CN" sz="1100" dirty="0">
                <a:solidFill>
                  <a:schemeClr val="bg1"/>
                </a:solidFill>
              </a:rPr>
              <a:t> is simply dummy text of the printing and more.</a:t>
            </a:r>
          </a:p>
        </p:txBody>
      </p:sp>
      <p:sp>
        <p:nvSpPr>
          <p:cNvPr id="15" name="TextBox 64"/>
          <p:cNvSpPr>
            <a:spLocks noChangeArrowheads="1"/>
          </p:cNvSpPr>
          <p:nvPr/>
        </p:nvSpPr>
        <p:spPr bwMode="auto">
          <a:xfrm>
            <a:off x="2284016" y="2265081"/>
            <a:ext cx="2479738" cy="1579688"/>
          </a:xfrm>
          <a:prstGeom prst="rect">
            <a:avLst/>
          </a:prstGeom>
          <a:noFill/>
          <a:ln w="9525">
            <a:noFill/>
            <a:miter lim="800000"/>
            <a:headEnd/>
            <a:tailEnd/>
          </a:ln>
        </p:spPr>
        <p:txBody>
          <a:bodyPr wrap="square" lIns="91440" tIns="45720" rIns="91440" bIns="45720">
            <a:spAutoFit/>
          </a:bodyPr>
          <a:lstStyle/>
          <a:p>
            <a:pPr algn="r"/>
            <a:r>
              <a:rPr lang="en-US" altLang="zh-CN" sz="9600" dirty="0">
                <a:solidFill>
                  <a:schemeClr val="bg1"/>
                </a:solidFill>
                <a:latin typeface="Agency FB" panose="020B0503020202020204" pitchFamily="34" charset="0"/>
                <a:cs typeface="+mn-ea"/>
                <a:sym typeface="+mn-lt"/>
              </a:rPr>
              <a:t>TWO</a:t>
            </a:r>
            <a:endParaRPr lang="zh-CN" altLang="en-US" sz="9600" dirty="0">
              <a:solidFill>
                <a:schemeClr val="bg1"/>
              </a:solidFill>
              <a:latin typeface="Agency FB" panose="020B0503020202020204" pitchFamily="34" charset="0"/>
              <a:cs typeface="+mn-ea"/>
              <a:sym typeface="+mn-lt"/>
            </a:endParaRPr>
          </a:p>
        </p:txBody>
      </p:sp>
      <p:sp>
        <p:nvSpPr>
          <p:cNvPr id="16" name="矩形 15" descr="e7d195523061f1c01ef2b70529884c179423570dbaad84926380ABC1F97BAEF0C8FC051856578EAB7874501A1FFE158C4981707381814BCC4D9A8E3554438DEE4FBCF5A5B4D2A8B0989AB57E8BAC65EBE4A47EBC1CA324CC3D31887AE1D3142DFDFB8CB2971DE257BDD692CB343E3DE7AF9A97A699C95B8734FC7A239B42FAB74F68B1078AB6C195826659C8CB4EAA13"/>
          <p:cNvSpPr/>
          <p:nvPr/>
        </p:nvSpPr>
        <p:spPr>
          <a:xfrm>
            <a:off x="1460500" y="1639987"/>
            <a:ext cx="9271000" cy="3374827"/>
          </a:xfrm>
          <a:prstGeom prst="rect">
            <a:avLst/>
          </a:prstGeom>
          <a:noFill/>
          <a:ln w="76200">
            <a:solidFill>
              <a:schemeClr val="bg1"/>
            </a:solidFill>
          </a:ln>
          <a:effectLst>
            <a:outerShdw blurRad="3556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pic>
        <p:nvPicPr>
          <p:cNvPr id="21" name="图片 20"/>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5400000">
            <a:off x="4046993" y="4262832"/>
            <a:ext cx="2837987" cy="2596529"/>
          </a:xfrm>
          <a:prstGeom prst="rect">
            <a:avLst/>
          </a:prstGeom>
        </p:spPr>
      </p:pic>
      <p:pic>
        <p:nvPicPr>
          <p:cNvPr id="22" name="图片 21"/>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rot="5400000">
            <a:off x="7585297" y="126799"/>
            <a:ext cx="2209802" cy="2362604"/>
          </a:xfrm>
          <a:prstGeom prst="rect">
            <a:avLst/>
          </a:prstGeom>
        </p:spPr>
      </p:pic>
    </p:spTree>
    <p:extLst>
      <p:ext uri="{BB962C8B-B14F-4D97-AF65-F5344CB8AC3E}">
        <p14:creationId xmlns:p14="http://schemas.microsoft.com/office/powerpoint/2010/main" val="351765255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2" accel="38000" fill="hold" grpId="0" nodeType="afterEffect" p14:presetBounceEnd="64000">
                                      <p:stCondLst>
                                        <p:cond delay="0"/>
                                      </p:stCondLst>
                                      <p:iterate type="lt">
                                        <p:tmPct val="10000"/>
                                      </p:iterate>
                                      <p:childTnLst>
                                        <p:set>
                                          <p:cBhvr>
                                            <p:cTn id="17" dur="1" fill="hold">
                                              <p:stCondLst>
                                                <p:cond delay="0"/>
                                              </p:stCondLst>
                                            </p:cTn>
                                            <p:tgtEl>
                                              <p:spTgt spid="14"/>
                                            </p:tgtEl>
                                            <p:attrNameLst>
                                              <p:attrName>style.visibility</p:attrName>
                                            </p:attrNameLst>
                                          </p:cBhvr>
                                          <p:to>
                                            <p:strVal val="visible"/>
                                          </p:to>
                                        </p:set>
                                        <p:anim calcmode="lin" valueType="num" p14:bounceEnd="64000">
                                          <p:cBhvr additive="base">
                                            <p:cTn id="18" dur="750" fill="hold"/>
                                            <p:tgtEl>
                                              <p:spTgt spid="14"/>
                                            </p:tgtEl>
                                            <p:attrNameLst>
                                              <p:attrName>ppt_x</p:attrName>
                                            </p:attrNameLst>
                                          </p:cBhvr>
                                          <p:tavLst>
                                            <p:tav tm="0">
                                              <p:val>
                                                <p:strVal val="1+#ppt_w/2"/>
                                              </p:val>
                                            </p:tav>
                                            <p:tav tm="100000">
                                              <p:val>
                                                <p:strVal val="#ppt_x"/>
                                              </p:val>
                                            </p:tav>
                                          </p:tavLst>
                                        </p:anim>
                                        <p:anim calcmode="lin" valueType="num" p14:bounceEnd="64000">
                                          <p:cBhvr additive="base">
                                            <p:cTn id="19" dur="750" fill="hold"/>
                                            <p:tgtEl>
                                              <p:spTgt spid="14"/>
                                            </p:tgtEl>
                                            <p:attrNameLst>
                                              <p:attrName>ppt_y</p:attrName>
                                            </p:attrNameLst>
                                          </p:cBhvr>
                                          <p:tavLst>
                                            <p:tav tm="0">
                                              <p:val>
                                                <p:strVal val="#ppt_y"/>
                                              </p:val>
                                            </p:tav>
                                            <p:tav tm="100000">
                                              <p:val>
                                                <p:strVal val="#ppt_y"/>
                                              </p:val>
                                            </p:tav>
                                          </p:tavLst>
                                        </p:anim>
                                      </p:childTnLst>
                                    </p:cTn>
                                  </p:par>
                                </p:childTnLst>
                              </p:cTn>
                            </p:par>
                            <p:par>
                              <p:cTn id="20" fill="hold">
                                <p:stCondLst>
                                  <p:cond delay="3150"/>
                                </p:stCondLst>
                                <p:childTnLst>
                                  <p:par>
                                    <p:cTn id="21" presetID="22" presetClass="entr" presetSubtype="1"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up)">
                                          <p:cBhvr>
                                            <p:cTn id="23" dur="500"/>
                                            <p:tgtEl>
                                              <p:spTgt spid="19"/>
                                            </p:tgtEl>
                                          </p:cBhvr>
                                        </p:animEffect>
                                      </p:childTnLst>
                                    </p:cTn>
                                  </p:par>
                                  <p:par>
                                    <p:cTn id="24" presetID="2" presetClass="entr" presetSubtype="3"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1+#ppt_w/2"/>
                                              </p:val>
                                            </p:tav>
                                            <p:tav tm="100000">
                                              <p:val>
                                                <p:strVal val="#ppt_x"/>
                                              </p:val>
                                            </p:tav>
                                          </p:tavLst>
                                        </p:anim>
                                        <p:anim calcmode="lin" valueType="num">
                                          <p:cBhvr additive="base">
                                            <p:cTn id="27" dur="500" fill="hold"/>
                                            <p:tgtEl>
                                              <p:spTgt spid="17"/>
                                            </p:tgtEl>
                                            <p:attrNameLst>
                                              <p:attrName>ppt_y</p:attrName>
                                            </p:attrNameLst>
                                          </p:cBhvr>
                                          <p:tavLst>
                                            <p:tav tm="0">
                                              <p:val>
                                                <p:strVal val="0-#ppt_h/2"/>
                                              </p:val>
                                            </p:tav>
                                            <p:tav tm="100000">
                                              <p:val>
                                                <p:strVal val="#ppt_y"/>
                                              </p:val>
                                            </p:tav>
                                          </p:tavLst>
                                        </p:anim>
                                      </p:childTnLst>
                                    </p:cTn>
                                  </p:par>
                                  <p:par>
                                    <p:cTn id="28" presetID="2" presetClass="entr" presetSubtype="3" fill="hold" nodeType="withEffect">
                                      <p:stCondLst>
                                        <p:cond delay="10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1+#ppt_w/2"/>
                                              </p:val>
                                            </p:tav>
                                            <p:tav tm="100000">
                                              <p:val>
                                                <p:strVal val="#ppt_x"/>
                                              </p:val>
                                            </p:tav>
                                          </p:tavLst>
                                        </p:anim>
                                        <p:anim calcmode="lin" valueType="num">
                                          <p:cBhvr additive="base">
                                            <p:cTn id="31" dur="500" fill="hold"/>
                                            <p:tgtEl>
                                              <p:spTgt spid="18"/>
                                            </p:tgtEl>
                                            <p:attrNameLst>
                                              <p:attrName>ppt_y</p:attrName>
                                            </p:attrNameLst>
                                          </p:cBhvr>
                                          <p:tavLst>
                                            <p:tav tm="0">
                                              <p:val>
                                                <p:strVal val="0-#ppt_h/2"/>
                                              </p:val>
                                            </p:tav>
                                            <p:tav tm="100000">
                                              <p:val>
                                                <p:strVal val="#ppt_y"/>
                                              </p:val>
                                            </p:tav>
                                          </p:tavLst>
                                        </p:anim>
                                      </p:childTnLst>
                                    </p:cTn>
                                  </p:par>
                                  <p:par>
                                    <p:cTn id="32" presetID="2" presetClass="entr" presetSubtype="12" fill="hold" nodeType="withEffect">
                                      <p:stCondLst>
                                        <p:cond delay="20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0-#ppt_w/2"/>
                                              </p:val>
                                            </p:tav>
                                            <p:tav tm="100000">
                                              <p:val>
                                                <p:strVal val="#ppt_x"/>
                                              </p:val>
                                            </p:tav>
                                          </p:tavLst>
                                        </p:anim>
                                        <p:anim calcmode="lin" valueType="num">
                                          <p:cBhvr additive="base">
                                            <p:cTn id="35"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9" grpId="0"/>
          <p:bldP spid="15" grpId="0"/>
          <p:bldP spid="1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0-#ppt_w/2"/>
                                              </p:val>
                                            </p:tav>
                                            <p:tav tm="100000">
                                              <p:val>
                                                <p:strVal val="#ppt_x"/>
                                              </p:val>
                                            </p:tav>
                                          </p:tavLst>
                                        </p:anim>
                                        <p:anim calcmode="lin" valueType="num">
                                          <p:cBhvr additive="base">
                                            <p:cTn id="8" dur="500" fill="hold"/>
                                            <p:tgtEl>
                                              <p:spTgt spid="16"/>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1000"/>
                                            <p:tgtEl>
                                              <p:spTgt spid="15"/>
                                            </p:tgtEl>
                                          </p:cBhvr>
                                        </p:animEffect>
                                        <p:anim calcmode="lin" valueType="num">
                                          <p:cBhvr>
                                            <p:cTn id="13" dur="1000" fill="hold"/>
                                            <p:tgtEl>
                                              <p:spTgt spid="15"/>
                                            </p:tgtEl>
                                            <p:attrNameLst>
                                              <p:attrName>ppt_x</p:attrName>
                                            </p:attrNameLst>
                                          </p:cBhvr>
                                          <p:tavLst>
                                            <p:tav tm="0">
                                              <p:val>
                                                <p:strVal val="#ppt_x"/>
                                              </p:val>
                                            </p:tav>
                                            <p:tav tm="100000">
                                              <p:val>
                                                <p:strVal val="#ppt_x"/>
                                              </p:val>
                                            </p:tav>
                                          </p:tavLst>
                                        </p:anim>
                                        <p:anim calcmode="lin" valueType="num">
                                          <p:cBhvr>
                                            <p:cTn id="14" dur="1000" fill="hold"/>
                                            <p:tgtEl>
                                              <p:spTgt spid="15"/>
                                            </p:tgtEl>
                                            <p:attrNameLst>
                                              <p:attrName>ppt_y</p:attrName>
                                            </p:attrNameLst>
                                          </p:cBhvr>
                                          <p:tavLst>
                                            <p:tav tm="0">
                                              <p:val>
                                                <p:strVal val="#ppt_y+.1"/>
                                              </p:val>
                                            </p:tav>
                                            <p:tav tm="100000">
                                              <p:val>
                                                <p:strVal val="#ppt_y"/>
                                              </p:val>
                                            </p:tav>
                                          </p:tavLst>
                                        </p:anim>
                                      </p:childTnLst>
                                    </p:cTn>
                                  </p:par>
                                </p:childTnLst>
                              </p:cTn>
                            </p:par>
                            <p:par>
                              <p:cTn id="15" fill="hold">
                                <p:stCondLst>
                                  <p:cond delay="1500"/>
                                </p:stCondLst>
                                <p:childTnLst>
                                  <p:par>
                                    <p:cTn id="16" presetID="2" presetClass="entr" presetSubtype="2" accel="38000" fill="hold" grpId="0" nodeType="afterEffect">
                                      <p:stCondLst>
                                        <p:cond delay="0"/>
                                      </p:stCondLst>
                                      <p:iterate type="lt">
                                        <p:tmPct val="10000"/>
                                      </p:iterate>
                                      <p:childTnLst>
                                        <p:set>
                                          <p:cBhvr>
                                            <p:cTn id="17" dur="1" fill="hold">
                                              <p:stCondLst>
                                                <p:cond delay="0"/>
                                              </p:stCondLst>
                                            </p:cTn>
                                            <p:tgtEl>
                                              <p:spTgt spid="14"/>
                                            </p:tgtEl>
                                            <p:attrNameLst>
                                              <p:attrName>style.visibility</p:attrName>
                                            </p:attrNameLst>
                                          </p:cBhvr>
                                          <p:to>
                                            <p:strVal val="visible"/>
                                          </p:to>
                                        </p:set>
                                        <p:anim calcmode="lin" valueType="num">
                                          <p:cBhvr additive="base">
                                            <p:cTn id="18" dur="750" fill="hold"/>
                                            <p:tgtEl>
                                              <p:spTgt spid="14"/>
                                            </p:tgtEl>
                                            <p:attrNameLst>
                                              <p:attrName>ppt_x</p:attrName>
                                            </p:attrNameLst>
                                          </p:cBhvr>
                                          <p:tavLst>
                                            <p:tav tm="0">
                                              <p:val>
                                                <p:strVal val="1+#ppt_w/2"/>
                                              </p:val>
                                            </p:tav>
                                            <p:tav tm="100000">
                                              <p:val>
                                                <p:strVal val="#ppt_x"/>
                                              </p:val>
                                            </p:tav>
                                          </p:tavLst>
                                        </p:anim>
                                        <p:anim calcmode="lin" valueType="num">
                                          <p:cBhvr additive="base">
                                            <p:cTn id="19" dur="750" fill="hold"/>
                                            <p:tgtEl>
                                              <p:spTgt spid="14"/>
                                            </p:tgtEl>
                                            <p:attrNameLst>
                                              <p:attrName>ppt_y</p:attrName>
                                            </p:attrNameLst>
                                          </p:cBhvr>
                                          <p:tavLst>
                                            <p:tav tm="0">
                                              <p:val>
                                                <p:strVal val="#ppt_y"/>
                                              </p:val>
                                            </p:tav>
                                            <p:tav tm="100000">
                                              <p:val>
                                                <p:strVal val="#ppt_y"/>
                                              </p:val>
                                            </p:tav>
                                          </p:tavLst>
                                        </p:anim>
                                      </p:childTnLst>
                                    </p:cTn>
                                  </p:par>
                                </p:childTnLst>
                              </p:cTn>
                            </p:par>
                            <p:par>
                              <p:cTn id="20" fill="hold">
                                <p:stCondLst>
                                  <p:cond delay="3150"/>
                                </p:stCondLst>
                                <p:childTnLst>
                                  <p:par>
                                    <p:cTn id="21" presetID="22" presetClass="entr" presetSubtype="1" fill="hold" grpId="0"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wipe(up)">
                                          <p:cBhvr>
                                            <p:cTn id="23" dur="500"/>
                                            <p:tgtEl>
                                              <p:spTgt spid="19"/>
                                            </p:tgtEl>
                                          </p:cBhvr>
                                        </p:animEffect>
                                      </p:childTnLst>
                                    </p:cTn>
                                  </p:par>
                                  <p:par>
                                    <p:cTn id="24" presetID="2" presetClass="entr" presetSubtype="3" fill="hold" nodeType="with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additive="base">
                                            <p:cTn id="26" dur="500" fill="hold"/>
                                            <p:tgtEl>
                                              <p:spTgt spid="17"/>
                                            </p:tgtEl>
                                            <p:attrNameLst>
                                              <p:attrName>ppt_x</p:attrName>
                                            </p:attrNameLst>
                                          </p:cBhvr>
                                          <p:tavLst>
                                            <p:tav tm="0">
                                              <p:val>
                                                <p:strVal val="1+#ppt_w/2"/>
                                              </p:val>
                                            </p:tav>
                                            <p:tav tm="100000">
                                              <p:val>
                                                <p:strVal val="#ppt_x"/>
                                              </p:val>
                                            </p:tav>
                                          </p:tavLst>
                                        </p:anim>
                                        <p:anim calcmode="lin" valueType="num">
                                          <p:cBhvr additive="base">
                                            <p:cTn id="27" dur="500" fill="hold"/>
                                            <p:tgtEl>
                                              <p:spTgt spid="17"/>
                                            </p:tgtEl>
                                            <p:attrNameLst>
                                              <p:attrName>ppt_y</p:attrName>
                                            </p:attrNameLst>
                                          </p:cBhvr>
                                          <p:tavLst>
                                            <p:tav tm="0">
                                              <p:val>
                                                <p:strVal val="0-#ppt_h/2"/>
                                              </p:val>
                                            </p:tav>
                                            <p:tav tm="100000">
                                              <p:val>
                                                <p:strVal val="#ppt_y"/>
                                              </p:val>
                                            </p:tav>
                                          </p:tavLst>
                                        </p:anim>
                                      </p:childTnLst>
                                    </p:cTn>
                                  </p:par>
                                  <p:par>
                                    <p:cTn id="28" presetID="2" presetClass="entr" presetSubtype="3" fill="hold" nodeType="withEffect">
                                      <p:stCondLst>
                                        <p:cond delay="100"/>
                                      </p:stCondLst>
                                      <p:childTnLst>
                                        <p:set>
                                          <p:cBhvr>
                                            <p:cTn id="29" dur="1" fill="hold">
                                              <p:stCondLst>
                                                <p:cond delay="0"/>
                                              </p:stCondLst>
                                            </p:cTn>
                                            <p:tgtEl>
                                              <p:spTgt spid="18"/>
                                            </p:tgtEl>
                                            <p:attrNameLst>
                                              <p:attrName>style.visibility</p:attrName>
                                            </p:attrNameLst>
                                          </p:cBhvr>
                                          <p:to>
                                            <p:strVal val="visible"/>
                                          </p:to>
                                        </p:set>
                                        <p:anim calcmode="lin" valueType="num">
                                          <p:cBhvr additive="base">
                                            <p:cTn id="30" dur="500" fill="hold"/>
                                            <p:tgtEl>
                                              <p:spTgt spid="18"/>
                                            </p:tgtEl>
                                            <p:attrNameLst>
                                              <p:attrName>ppt_x</p:attrName>
                                            </p:attrNameLst>
                                          </p:cBhvr>
                                          <p:tavLst>
                                            <p:tav tm="0">
                                              <p:val>
                                                <p:strVal val="1+#ppt_w/2"/>
                                              </p:val>
                                            </p:tav>
                                            <p:tav tm="100000">
                                              <p:val>
                                                <p:strVal val="#ppt_x"/>
                                              </p:val>
                                            </p:tav>
                                          </p:tavLst>
                                        </p:anim>
                                        <p:anim calcmode="lin" valueType="num">
                                          <p:cBhvr additive="base">
                                            <p:cTn id="31" dur="500" fill="hold"/>
                                            <p:tgtEl>
                                              <p:spTgt spid="18"/>
                                            </p:tgtEl>
                                            <p:attrNameLst>
                                              <p:attrName>ppt_y</p:attrName>
                                            </p:attrNameLst>
                                          </p:cBhvr>
                                          <p:tavLst>
                                            <p:tav tm="0">
                                              <p:val>
                                                <p:strVal val="0-#ppt_h/2"/>
                                              </p:val>
                                            </p:tav>
                                            <p:tav tm="100000">
                                              <p:val>
                                                <p:strVal val="#ppt_y"/>
                                              </p:val>
                                            </p:tav>
                                          </p:tavLst>
                                        </p:anim>
                                      </p:childTnLst>
                                    </p:cTn>
                                  </p:par>
                                  <p:par>
                                    <p:cTn id="32" presetID="2" presetClass="entr" presetSubtype="12" fill="hold" nodeType="withEffect">
                                      <p:stCondLst>
                                        <p:cond delay="200"/>
                                      </p:stCondLst>
                                      <p:childTnLst>
                                        <p:set>
                                          <p:cBhvr>
                                            <p:cTn id="33" dur="1" fill="hold">
                                              <p:stCondLst>
                                                <p:cond delay="0"/>
                                              </p:stCondLst>
                                            </p:cTn>
                                            <p:tgtEl>
                                              <p:spTgt spid="20"/>
                                            </p:tgtEl>
                                            <p:attrNameLst>
                                              <p:attrName>style.visibility</p:attrName>
                                            </p:attrNameLst>
                                          </p:cBhvr>
                                          <p:to>
                                            <p:strVal val="visible"/>
                                          </p:to>
                                        </p:set>
                                        <p:anim calcmode="lin" valueType="num">
                                          <p:cBhvr additive="base">
                                            <p:cTn id="34" dur="500" fill="hold"/>
                                            <p:tgtEl>
                                              <p:spTgt spid="20"/>
                                            </p:tgtEl>
                                            <p:attrNameLst>
                                              <p:attrName>ppt_x</p:attrName>
                                            </p:attrNameLst>
                                          </p:cBhvr>
                                          <p:tavLst>
                                            <p:tav tm="0">
                                              <p:val>
                                                <p:strVal val="0-#ppt_w/2"/>
                                              </p:val>
                                            </p:tav>
                                            <p:tav tm="100000">
                                              <p:val>
                                                <p:strVal val="#ppt_x"/>
                                              </p:val>
                                            </p:tav>
                                          </p:tavLst>
                                        </p:anim>
                                        <p:anim calcmode="lin" valueType="num">
                                          <p:cBhvr additive="base">
                                            <p:cTn id="35"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9" grpId="0"/>
          <p:bldP spid="15" grpId="0"/>
          <p:bldP spid="16"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椭圆 6"/>
          <p:cNvSpPr/>
          <p:nvPr/>
        </p:nvSpPr>
        <p:spPr>
          <a:xfrm>
            <a:off x="4714875" y="1756110"/>
            <a:ext cx="2762250" cy="2762250"/>
          </a:xfrm>
          <a:prstGeom prst="ellipse">
            <a:avLst/>
          </a:prstGeom>
          <a:blipFill>
            <a:blip r:embed="rId3"/>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sp>
        <p:nvSpPr>
          <p:cNvPr id="8" name="椭圆 7"/>
          <p:cNvSpPr/>
          <p:nvPr/>
        </p:nvSpPr>
        <p:spPr>
          <a:xfrm>
            <a:off x="4057650" y="1098885"/>
            <a:ext cx="4076700" cy="4076700"/>
          </a:xfrm>
          <a:prstGeom prst="ellipse">
            <a:avLst/>
          </a:prstGeom>
          <a:noFill/>
          <a:ln w="6350">
            <a:solidFill>
              <a:srgbClr val="87D32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75000"/>
                  <a:lumOff val="25000"/>
                </a:schemeClr>
              </a:solidFill>
              <a:cs typeface="+mn-ea"/>
              <a:sym typeface="+mn-lt"/>
            </a:endParaRPr>
          </a:p>
        </p:txBody>
      </p:sp>
      <p:grpSp>
        <p:nvGrpSpPr>
          <p:cNvPr id="19" name="组合 18"/>
          <p:cNvGrpSpPr/>
          <p:nvPr/>
        </p:nvGrpSpPr>
        <p:grpSpPr>
          <a:xfrm>
            <a:off x="8197527" y="1723812"/>
            <a:ext cx="2244151" cy="1087099"/>
            <a:chOff x="3762506" y="1807841"/>
            <a:chExt cx="2244151" cy="1087099"/>
          </a:xfrm>
        </p:grpSpPr>
        <p:sp>
          <p:nvSpPr>
            <p:cNvPr id="20" name="矩形 19"/>
            <p:cNvSpPr/>
            <p:nvPr/>
          </p:nvSpPr>
          <p:spPr>
            <a:xfrm>
              <a:off x="3762584" y="2110110"/>
              <a:ext cx="2244073" cy="784830"/>
            </a:xfrm>
            <a:prstGeom prst="rect">
              <a:avLst/>
            </a:prstGeom>
          </p:spPr>
          <p:txBody>
            <a:bodyPr wrap="square">
              <a:spAutoFit/>
            </a:bodyPr>
            <a:lstStyle/>
            <a:p>
              <a:pPr algn="just"/>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is simply dummy text of the printing and typesetting industry. </a:t>
              </a:r>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has been the industry's standard. </a:t>
              </a:r>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is simply dummy text of the printing and more.</a:t>
              </a:r>
            </a:p>
          </p:txBody>
        </p:sp>
        <p:sp>
          <p:nvSpPr>
            <p:cNvPr id="21" name="文本框 20"/>
            <p:cNvSpPr txBox="1"/>
            <p:nvPr/>
          </p:nvSpPr>
          <p:spPr>
            <a:xfrm>
              <a:off x="3762506" y="1807841"/>
              <a:ext cx="2175198" cy="338554"/>
            </a:xfrm>
            <a:prstGeom prst="rect">
              <a:avLst/>
            </a:prstGeom>
            <a:noFill/>
          </p:spPr>
          <p:txBody>
            <a:bodyPr wrap="square" rtlCol="0">
              <a:spAutoFit/>
            </a:bodyPr>
            <a:lstStyle/>
            <a:p>
              <a:r>
                <a:rPr lang="en-US" altLang="zh-CN" sz="1600" b="1" dirty="0">
                  <a:solidFill>
                    <a:srgbClr val="569C00"/>
                  </a:solidFill>
                  <a:latin typeface="Agency FB" panose="020B0503020202020204" pitchFamily="34" charset="0"/>
                  <a:cs typeface="+mn-ea"/>
                  <a:sym typeface="+mn-lt"/>
                </a:rPr>
                <a:t>YOUR HEADER</a:t>
              </a:r>
            </a:p>
          </p:txBody>
        </p:sp>
      </p:grpSp>
      <p:grpSp>
        <p:nvGrpSpPr>
          <p:cNvPr id="25" name="组合 24"/>
          <p:cNvGrpSpPr/>
          <p:nvPr/>
        </p:nvGrpSpPr>
        <p:grpSpPr>
          <a:xfrm>
            <a:off x="8197527" y="3762162"/>
            <a:ext cx="2244151" cy="1087099"/>
            <a:chOff x="3762506" y="1807841"/>
            <a:chExt cx="2244151" cy="1087099"/>
          </a:xfrm>
        </p:grpSpPr>
        <p:sp>
          <p:nvSpPr>
            <p:cNvPr id="26" name="矩形 25"/>
            <p:cNvSpPr/>
            <p:nvPr/>
          </p:nvSpPr>
          <p:spPr>
            <a:xfrm>
              <a:off x="3762584" y="2110110"/>
              <a:ext cx="2244073" cy="784830"/>
            </a:xfrm>
            <a:prstGeom prst="rect">
              <a:avLst/>
            </a:prstGeom>
          </p:spPr>
          <p:txBody>
            <a:bodyPr wrap="square">
              <a:spAutoFit/>
            </a:bodyPr>
            <a:lstStyle/>
            <a:p>
              <a:pPr algn="just"/>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is simply dummy text of the printing and typesetting industry. </a:t>
              </a:r>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has been the industry's standard. </a:t>
              </a:r>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is simply dummy text of the printing and more.</a:t>
              </a:r>
            </a:p>
          </p:txBody>
        </p:sp>
        <p:sp>
          <p:nvSpPr>
            <p:cNvPr id="27" name="文本框 26"/>
            <p:cNvSpPr txBox="1"/>
            <p:nvPr/>
          </p:nvSpPr>
          <p:spPr>
            <a:xfrm>
              <a:off x="3762506" y="1807841"/>
              <a:ext cx="2175198" cy="338554"/>
            </a:xfrm>
            <a:prstGeom prst="rect">
              <a:avLst/>
            </a:prstGeom>
            <a:noFill/>
          </p:spPr>
          <p:txBody>
            <a:bodyPr wrap="square" rtlCol="0">
              <a:spAutoFit/>
            </a:bodyPr>
            <a:lstStyle/>
            <a:p>
              <a:r>
                <a:rPr lang="en-US" altLang="zh-CN" sz="1600" b="1" dirty="0">
                  <a:solidFill>
                    <a:srgbClr val="569C00"/>
                  </a:solidFill>
                  <a:latin typeface="Agency FB" panose="020B0503020202020204" pitchFamily="34" charset="0"/>
                  <a:cs typeface="+mn-ea"/>
                  <a:sym typeface="+mn-lt"/>
                </a:rPr>
                <a:t>YOUR HEADER</a:t>
              </a:r>
            </a:p>
          </p:txBody>
        </p:sp>
      </p:grpSp>
      <p:grpSp>
        <p:nvGrpSpPr>
          <p:cNvPr id="28" name="组合 27"/>
          <p:cNvGrpSpPr/>
          <p:nvPr/>
        </p:nvGrpSpPr>
        <p:grpSpPr>
          <a:xfrm>
            <a:off x="1558602" y="1723812"/>
            <a:ext cx="2244151" cy="1087099"/>
            <a:chOff x="3762506" y="1807841"/>
            <a:chExt cx="2244151" cy="1087099"/>
          </a:xfrm>
        </p:grpSpPr>
        <p:sp>
          <p:nvSpPr>
            <p:cNvPr id="29" name="矩形 28"/>
            <p:cNvSpPr/>
            <p:nvPr/>
          </p:nvSpPr>
          <p:spPr>
            <a:xfrm>
              <a:off x="3762584" y="2110110"/>
              <a:ext cx="2244073" cy="784830"/>
            </a:xfrm>
            <a:prstGeom prst="rect">
              <a:avLst/>
            </a:prstGeom>
          </p:spPr>
          <p:txBody>
            <a:bodyPr wrap="square">
              <a:spAutoFit/>
            </a:bodyPr>
            <a:lstStyle/>
            <a:p>
              <a:pPr algn="just"/>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is simply dummy text of the printing and typesetting industry. </a:t>
              </a:r>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has been the industry's standard. </a:t>
              </a:r>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is simply dummy text of the printing and more.</a:t>
              </a:r>
            </a:p>
          </p:txBody>
        </p:sp>
        <p:sp>
          <p:nvSpPr>
            <p:cNvPr id="30" name="文本框 29"/>
            <p:cNvSpPr txBox="1"/>
            <p:nvPr/>
          </p:nvSpPr>
          <p:spPr>
            <a:xfrm>
              <a:off x="3762506" y="1807841"/>
              <a:ext cx="2175198" cy="338554"/>
            </a:xfrm>
            <a:prstGeom prst="rect">
              <a:avLst/>
            </a:prstGeom>
            <a:noFill/>
          </p:spPr>
          <p:txBody>
            <a:bodyPr wrap="square" rtlCol="0">
              <a:spAutoFit/>
            </a:bodyPr>
            <a:lstStyle/>
            <a:p>
              <a:r>
                <a:rPr lang="en-US" altLang="zh-CN" sz="1600" b="1" dirty="0">
                  <a:solidFill>
                    <a:srgbClr val="569C00"/>
                  </a:solidFill>
                  <a:latin typeface="Agency FB" panose="020B0503020202020204" pitchFamily="34" charset="0"/>
                  <a:cs typeface="+mn-ea"/>
                  <a:sym typeface="+mn-lt"/>
                </a:rPr>
                <a:t>YOUR HEADER</a:t>
              </a:r>
            </a:p>
          </p:txBody>
        </p:sp>
      </p:grpSp>
      <p:grpSp>
        <p:nvGrpSpPr>
          <p:cNvPr id="31" name="组合 30"/>
          <p:cNvGrpSpPr/>
          <p:nvPr/>
        </p:nvGrpSpPr>
        <p:grpSpPr>
          <a:xfrm>
            <a:off x="1558602" y="3762162"/>
            <a:ext cx="2244151" cy="1087099"/>
            <a:chOff x="3762506" y="1807841"/>
            <a:chExt cx="2244151" cy="1087099"/>
          </a:xfrm>
        </p:grpSpPr>
        <p:sp>
          <p:nvSpPr>
            <p:cNvPr id="32" name="矩形 31"/>
            <p:cNvSpPr/>
            <p:nvPr/>
          </p:nvSpPr>
          <p:spPr>
            <a:xfrm>
              <a:off x="3762584" y="2110110"/>
              <a:ext cx="2244073" cy="784830"/>
            </a:xfrm>
            <a:prstGeom prst="rect">
              <a:avLst/>
            </a:prstGeom>
          </p:spPr>
          <p:txBody>
            <a:bodyPr wrap="square">
              <a:spAutoFit/>
            </a:bodyPr>
            <a:lstStyle/>
            <a:p>
              <a:pPr algn="just"/>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is simply dummy text of the printing and typesetting industry. </a:t>
              </a:r>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has been the industry's standard. </a:t>
              </a:r>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is simply dummy text of the printing and more.</a:t>
              </a:r>
            </a:p>
          </p:txBody>
        </p:sp>
        <p:sp>
          <p:nvSpPr>
            <p:cNvPr id="33" name="文本框 32"/>
            <p:cNvSpPr txBox="1"/>
            <p:nvPr/>
          </p:nvSpPr>
          <p:spPr>
            <a:xfrm>
              <a:off x="3762506" y="1807841"/>
              <a:ext cx="2175198" cy="338554"/>
            </a:xfrm>
            <a:prstGeom prst="rect">
              <a:avLst/>
            </a:prstGeom>
            <a:noFill/>
          </p:spPr>
          <p:txBody>
            <a:bodyPr wrap="square" rtlCol="0">
              <a:spAutoFit/>
            </a:bodyPr>
            <a:lstStyle/>
            <a:p>
              <a:r>
                <a:rPr lang="en-US" altLang="zh-CN" sz="1600" b="1" dirty="0">
                  <a:solidFill>
                    <a:srgbClr val="569C00"/>
                  </a:solidFill>
                  <a:latin typeface="Agency FB" panose="020B0503020202020204" pitchFamily="34" charset="0"/>
                  <a:cs typeface="+mn-ea"/>
                  <a:sym typeface="+mn-lt"/>
                </a:rPr>
                <a:t>YOUR HEADER</a:t>
              </a:r>
            </a:p>
          </p:txBody>
        </p:sp>
      </p:grpSp>
      <p:sp>
        <p:nvSpPr>
          <p:cNvPr id="34" name="文本框 56"/>
          <p:cNvSpPr txBox="1">
            <a:spLocks noChangeArrowheads="1"/>
          </p:cNvSpPr>
          <p:nvPr/>
        </p:nvSpPr>
        <p:spPr bwMode="auto">
          <a:xfrm>
            <a:off x="3548063" y="5640824"/>
            <a:ext cx="509587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a:r>
              <a:rPr lang="en-US" altLang="zh-CN" sz="3200" b="1" dirty="0">
                <a:solidFill>
                  <a:srgbClr val="569C00"/>
                </a:solidFill>
                <a:latin typeface="Agency FB" panose="020B0503020202020204" pitchFamily="34" charset="0"/>
                <a:ea typeface="微软雅黑" panose="020B0503020204020204" pitchFamily="34" charset="-122"/>
              </a:rPr>
              <a:t>【  ADD YOUR TITLE</a:t>
            </a:r>
            <a:r>
              <a:rPr lang="zh-CN" altLang="en-US" sz="3200" b="1" dirty="0">
                <a:solidFill>
                  <a:srgbClr val="569C00"/>
                </a:solidFill>
                <a:latin typeface="Agency FB" panose="020B0503020202020204" pitchFamily="34" charset="0"/>
                <a:ea typeface="微软雅黑" panose="020B0503020204020204" pitchFamily="34" charset="-122"/>
              </a:rPr>
              <a:t>  </a:t>
            </a:r>
            <a:r>
              <a:rPr lang="en-US" altLang="zh-CN" sz="3200" b="1" dirty="0">
                <a:solidFill>
                  <a:srgbClr val="569C00"/>
                </a:solidFill>
                <a:latin typeface="Agency FB" panose="020B0503020202020204" pitchFamily="34" charset="0"/>
                <a:ea typeface="微软雅黑" panose="020B0503020204020204" pitchFamily="34" charset="-122"/>
              </a:rPr>
              <a:t>】</a:t>
            </a:r>
            <a:endParaRPr lang="zh-CN" altLang="en-US" sz="3200" b="1" dirty="0">
              <a:solidFill>
                <a:srgbClr val="569C00"/>
              </a:solidFill>
              <a:latin typeface="Agency FB" panose="020B0503020202020204" pitchFamily="34" charset="0"/>
              <a:ea typeface="微软雅黑" panose="020B0503020204020204" pitchFamily="34" charset="-122"/>
            </a:endParaRPr>
          </a:p>
        </p:txBody>
      </p:sp>
      <p:pic>
        <p:nvPicPr>
          <p:cNvPr id="23" name="图片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27051" y="1891059"/>
            <a:ext cx="600726" cy="549616"/>
          </a:xfrm>
          <a:prstGeom prst="rect">
            <a:avLst/>
          </a:prstGeom>
        </p:spPr>
      </p:pic>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507653" y="1841500"/>
            <a:ext cx="709062" cy="648734"/>
          </a:xfrm>
          <a:prstGeom prst="rect">
            <a:avLst/>
          </a:prstGeom>
        </p:spPr>
      </p:pic>
      <p:pic>
        <p:nvPicPr>
          <p:cNvPr id="35" name="图片 3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027051" y="3869984"/>
            <a:ext cx="600726" cy="549616"/>
          </a:xfrm>
          <a:prstGeom prst="rect">
            <a:avLst/>
          </a:prstGeom>
        </p:spPr>
      </p:pic>
      <p:pic>
        <p:nvPicPr>
          <p:cNvPr id="36" name="图片 3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7561821" y="3869984"/>
            <a:ext cx="600726" cy="549616"/>
          </a:xfrm>
          <a:prstGeom prst="rect">
            <a:avLst/>
          </a:prstGeom>
        </p:spPr>
      </p:pic>
    </p:spTree>
    <p:extLst>
      <p:ext uri="{BB962C8B-B14F-4D97-AF65-F5344CB8AC3E}">
        <p14:creationId xmlns:p14="http://schemas.microsoft.com/office/powerpoint/2010/main" val="31719189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76000" fill="hold" grpId="0" nodeType="afterEffect" p14:presetBounceEnd="34000">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14:bounceEnd="34000">
                                          <p:cBhvr additive="base">
                                            <p:cTn id="7" dur="750" fill="hold"/>
                                            <p:tgtEl>
                                              <p:spTgt spid="34"/>
                                            </p:tgtEl>
                                            <p:attrNameLst>
                                              <p:attrName>ppt_x</p:attrName>
                                            </p:attrNameLst>
                                          </p:cBhvr>
                                          <p:tavLst>
                                            <p:tav tm="0">
                                              <p:val>
                                                <p:strVal val="0-#ppt_w/2"/>
                                              </p:val>
                                            </p:tav>
                                            <p:tav tm="100000">
                                              <p:val>
                                                <p:strVal val="#ppt_x"/>
                                              </p:val>
                                            </p:tav>
                                          </p:tavLst>
                                        </p:anim>
                                        <p:anim calcmode="lin" valueType="num" p14:bounceEnd="34000">
                                          <p:cBhvr additive="base">
                                            <p:cTn id="8" dur="75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fltVal val="0"/>
                                              </p:val>
                                            </p:tav>
                                            <p:tav tm="100000">
                                              <p:val>
                                                <p:strVal val="#ppt_w"/>
                                              </p:val>
                                            </p:tav>
                                          </p:tavLst>
                                        </p:anim>
                                        <p:anim calcmode="lin" valueType="num">
                                          <p:cBhvr>
                                            <p:cTn id="13" dur="1000" fill="hold"/>
                                            <p:tgtEl>
                                              <p:spTgt spid="7"/>
                                            </p:tgtEl>
                                            <p:attrNameLst>
                                              <p:attrName>ppt_h</p:attrName>
                                            </p:attrNameLst>
                                          </p:cBhvr>
                                          <p:tavLst>
                                            <p:tav tm="0">
                                              <p:val>
                                                <p:fltVal val="0"/>
                                              </p:val>
                                            </p:tav>
                                            <p:tav tm="100000">
                                              <p:val>
                                                <p:strVal val="#ppt_h"/>
                                              </p:val>
                                            </p:tav>
                                          </p:tavLst>
                                        </p:anim>
                                        <p:anim calcmode="lin" valueType="num">
                                          <p:cBhvr>
                                            <p:cTn id="14" dur="1000" fill="hold"/>
                                            <p:tgtEl>
                                              <p:spTgt spid="7"/>
                                            </p:tgtEl>
                                            <p:attrNameLst>
                                              <p:attrName>style.rotation</p:attrName>
                                            </p:attrNameLst>
                                          </p:cBhvr>
                                          <p:tavLst>
                                            <p:tav tm="0">
                                              <p:val>
                                                <p:fltVal val="90"/>
                                              </p:val>
                                            </p:tav>
                                            <p:tav tm="100000">
                                              <p:val>
                                                <p:fltVal val="0"/>
                                              </p:val>
                                            </p:tav>
                                          </p:tavLst>
                                        </p:anim>
                                        <p:animEffect transition="in" filter="fade">
                                          <p:cBhvr>
                                            <p:cTn id="15" dur="1000"/>
                                            <p:tgtEl>
                                              <p:spTgt spid="7"/>
                                            </p:tgtEl>
                                          </p:cBhvr>
                                        </p:animEffect>
                                      </p:childTnLst>
                                    </p:cTn>
                                  </p:par>
                                  <p:par>
                                    <p:cTn id="16" presetID="31"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 calcmode="lin" valueType="num">
                                          <p:cBhvr>
                                            <p:cTn id="20" dur="1000" fill="hold"/>
                                            <p:tgtEl>
                                              <p:spTgt spid="8"/>
                                            </p:tgtEl>
                                            <p:attrNameLst>
                                              <p:attrName>style.rotation</p:attrName>
                                            </p:attrNameLst>
                                          </p:cBhvr>
                                          <p:tavLst>
                                            <p:tav tm="0">
                                              <p:val>
                                                <p:fltVal val="90"/>
                                              </p:val>
                                            </p:tav>
                                            <p:tav tm="100000">
                                              <p:val>
                                                <p:fltVal val="0"/>
                                              </p:val>
                                            </p:tav>
                                          </p:tavLst>
                                        </p:anim>
                                        <p:animEffect transition="in" filter="fade">
                                          <p:cBhvr>
                                            <p:cTn id="21" dur="1000"/>
                                            <p:tgtEl>
                                              <p:spTgt spid="8"/>
                                            </p:tgtEl>
                                          </p:cBhvr>
                                        </p:animEffect>
                                      </p:childTnLst>
                                    </p:cTn>
                                  </p:par>
                                </p:childTnLst>
                              </p:cTn>
                            </p:par>
                            <p:par>
                              <p:cTn id="22" fill="hold">
                                <p:stCondLst>
                                  <p:cond delay="1750"/>
                                </p:stCondLst>
                                <p:childTnLst>
                                  <p:par>
                                    <p:cTn id="23" presetID="53" presetClass="entr" presetSubtype="16"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p:cTn id="25" dur="500" fill="hold"/>
                                            <p:tgtEl>
                                              <p:spTgt spid="23"/>
                                            </p:tgtEl>
                                            <p:attrNameLst>
                                              <p:attrName>ppt_w</p:attrName>
                                            </p:attrNameLst>
                                          </p:cBhvr>
                                          <p:tavLst>
                                            <p:tav tm="0">
                                              <p:val>
                                                <p:fltVal val="0"/>
                                              </p:val>
                                            </p:tav>
                                            <p:tav tm="100000">
                                              <p:val>
                                                <p:strVal val="#ppt_w"/>
                                              </p:val>
                                            </p:tav>
                                          </p:tavLst>
                                        </p:anim>
                                        <p:anim calcmode="lin" valueType="num">
                                          <p:cBhvr>
                                            <p:cTn id="26" dur="500" fill="hold"/>
                                            <p:tgtEl>
                                              <p:spTgt spid="23"/>
                                            </p:tgtEl>
                                            <p:attrNameLst>
                                              <p:attrName>ppt_h</p:attrName>
                                            </p:attrNameLst>
                                          </p:cBhvr>
                                          <p:tavLst>
                                            <p:tav tm="0">
                                              <p:val>
                                                <p:fltVal val="0"/>
                                              </p:val>
                                            </p:tav>
                                            <p:tav tm="100000">
                                              <p:val>
                                                <p:strVal val="#ppt_h"/>
                                              </p:val>
                                            </p:tav>
                                          </p:tavLst>
                                        </p:anim>
                                        <p:animEffect transition="in" filter="fade">
                                          <p:cBhvr>
                                            <p:cTn id="27" dur="500"/>
                                            <p:tgtEl>
                                              <p:spTgt spid="23"/>
                                            </p:tgtEl>
                                          </p:cBhvr>
                                        </p:animEffect>
                                      </p:childTnLst>
                                    </p:cTn>
                                  </p:par>
                                  <p:par>
                                    <p:cTn id="28" presetID="53" presetClass="entr" presetSubtype="16" fill="hold" nodeType="with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par>
                                    <p:cTn id="33" presetID="53" presetClass="entr" presetSubtype="16" fill="hold" nodeType="with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p:cTn id="35" dur="500" fill="hold"/>
                                            <p:tgtEl>
                                              <p:spTgt spid="36"/>
                                            </p:tgtEl>
                                            <p:attrNameLst>
                                              <p:attrName>ppt_w</p:attrName>
                                            </p:attrNameLst>
                                          </p:cBhvr>
                                          <p:tavLst>
                                            <p:tav tm="0">
                                              <p:val>
                                                <p:fltVal val="0"/>
                                              </p:val>
                                            </p:tav>
                                            <p:tav tm="100000">
                                              <p:val>
                                                <p:strVal val="#ppt_w"/>
                                              </p:val>
                                            </p:tav>
                                          </p:tavLst>
                                        </p:anim>
                                        <p:anim calcmode="lin" valueType="num">
                                          <p:cBhvr>
                                            <p:cTn id="36" dur="500" fill="hold"/>
                                            <p:tgtEl>
                                              <p:spTgt spid="36"/>
                                            </p:tgtEl>
                                            <p:attrNameLst>
                                              <p:attrName>ppt_h</p:attrName>
                                            </p:attrNameLst>
                                          </p:cBhvr>
                                          <p:tavLst>
                                            <p:tav tm="0">
                                              <p:val>
                                                <p:fltVal val="0"/>
                                              </p:val>
                                            </p:tav>
                                            <p:tav tm="100000">
                                              <p:val>
                                                <p:strVal val="#ppt_h"/>
                                              </p:val>
                                            </p:tav>
                                          </p:tavLst>
                                        </p:anim>
                                        <p:animEffect transition="in" filter="fade">
                                          <p:cBhvr>
                                            <p:cTn id="37" dur="500"/>
                                            <p:tgtEl>
                                              <p:spTgt spid="36"/>
                                            </p:tgtEl>
                                          </p:cBhvr>
                                        </p:animEffect>
                                      </p:childTnLst>
                                    </p:cTn>
                                  </p:par>
                                  <p:par>
                                    <p:cTn id="38" presetID="53" presetClass="entr" presetSubtype="16" fill="hold" nodeType="withEffect">
                                      <p:stCondLst>
                                        <p:cond delay="0"/>
                                      </p:stCondLst>
                                      <p:childTnLst>
                                        <p:set>
                                          <p:cBhvr>
                                            <p:cTn id="39" dur="1" fill="hold">
                                              <p:stCondLst>
                                                <p:cond delay="0"/>
                                              </p:stCondLst>
                                            </p:cTn>
                                            <p:tgtEl>
                                              <p:spTgt spid="35"/>
                                            </p:tgtEl>
                                            <p:attrNameLst>
                                              <p:attrName>style.visibility</p:attrName>
                                            </p:attrNameLst>
                                          </p:cBhvr>
                                          <p:to>
                                            <p:strVal val="visible"/>
                                          </p:to>
                                        </p:set>
                                        <p:anim calcmode="lin" valueType="num">
                                          <p:cBhvr>
                                            <p:cTn id="40" dur="500" fill="hold"/>
                                            <p:tgtEl>
                                              <p:spTgt spid="35"/>
                                            </p:tgtEl>
                                            <p:attrNameLst>
                                              <p:attrName>ppt_w</p:attrName>
                                            </p:attrNameLst>
                                          </p:cBhvr>
                                          <p:tavLst>
                                            <p:tav tm="0">
                                              <p:val>
                                                <p:fltVal val="0"/>
                                              </p:val>
                                            </p:tav>
                                            <p:tav tm="100000">
                                              <p:val>
                                                <p:strVal val="#ppt_w"/>
                                              </p:val>
                                            </p:tav>
                                          </p:tavLst>
                                        </p:anim>
                                        <p:anim calcmode="lin" valueType="num">
                                          <p:cBhvr>
                                            <p:cTn id="41" dur="500" fill="hold"/>
                                            <p:tgtEl>
                                              <p:spTgt spid="35"/>
                                            </p:tgtEl>
                                            <p:attrNameLst>
                                              <p:attrName>ppt_h</p:attrName>
                                            </p:attrNameLst>
                                          </p:cBhvr>
                                          <p:tavLst>
                                            <p:tav tm="0">
                                              <p:val>
                                                <p:fltVal val="0"/>
                                              </p:val>
                                            </p:tav>
                                            <p:tav tm="100000">
                                              <p:val>
                                                <p:strVal val="#ppt_h"/>
                                              </p:val>
                                            </p:tav>
                                          </p:tavLst>
                                        </p:anim>
                                        <p:animEffect transition="in" filter="fade">
                                          <p:cBhvr>
                                            <p:cTn id="42" dur="500"/>
                                            <p:tgtEl>
                                              <p:spTgt spid="35"/>
                                            </p:tgtEl>
                                          </p:cBhvr>
                                        </p:animEffect>
                                      </p:childTnLst>
                                    </p:cTn>
                                  </p:par>
                                </p:childTnLst>
                              </p:cTn>
                            </p:par>
                            <p:par>
                              <p:cTn id="43" fill="hold">
                                <p:stCondLst>
                                  <p:cond delay="2250"/>
                                </p:stCondLst>
                                <p:childTnLst>
                                  <p:par>
                                    <p:cTn id="44" presetID="8" presetClass="emph" presetSubtype="0" fill="hold" grpId="1" nodeType="afterEffect">
                                      <p:stCondLst>
                                        <p:cond delay="0"/>
                                      </p:stCondLst>
                                      <p:childTnLst>
                                        <p:animRot by="21600000">
                                          <p:cBhvr>
                                            <p:cTn id="45" dur="2000" fill="hold"/>
                                            <p:tgtEl>
                                              <p:spTgt spid="7"/>
                                            </p:tgtEl>
                                            <p:attrNameLst>
                                              <p:attrName>r</p:attrName>
                                            </p:attrNameLst>
                                          </p:cBhvr>
                                        </p:animRot>
                                      </p:childTnLst>
                                    </p:cTn>
                                  </p:par>
                                  <p:par>
                                    <p:cTn id="46" presetID="8" presetClass="emph" presetSubtype="0" fill="hold" grpId="1" nodeType="withEffect">
                                      <p:stCondLst>
                                        <p:cond delay="0"/>
                                      </p:stCondLst>
                                      <p:childTnLst>
                                        <p:animRot by="21600000">
                                          <p:cBhvr>
                                            <p:cTn id="47" dur="2000" fill="hold"/>
                                            <p:tgtEl>
                                              <p:spTgt spid="8"/>
                                            </p:tgtEl>
                                            <p:attrNameLst>
                                              <p:attrName>r</p:attrName>
                                            </p:attrNameLst>
                                          </p:cBhvr>
                                        </p:animRot>
                                      </p:childTnLst>
                                    </p:cTn>
                                  </p:par>
                                  <p:par>
                                    <p:cTn id="48" presetID="21" presetClass="entr" presetSubtype="1" fill="hold"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heel(1)">
                                          <p:cBhvr>
                                            <p:cTn id="50" dur="2000"/>
                                            <p:tgtEl>
                                              <p:spTgt spid="19"/>
                                            </p:tgtEl>
                                          </p:cBhvr>
                                        </p:animEffect>
                                      </p:childTnLst>
                                    </p:cTn>
                                  </p:par>
                                  <p:par>
                                    <p:cTn id="51" presetID="21" presetClass="entr" presetSubtype="1" fill="hold"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heel(1)">
                                          <p:cBhvr>
                                            <p:cTn id="53" dur="2000"/>
                                            <p:tgtEl>
                                              <p:spTgt spid="25"/>
                                            </p:tgtEl>
                                          </p:cBhvr>
                                        </p:animEffect>
                                      </p:childTnLst>
                                    </p:cTn>
                                  </p:par>
                                  <p:par>
                                    <p:cTn id="54" presetID="21" presetClass="entr" presetSubtype="1" fill="hold" nodeType="with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wheel(1)">
                                          <p:cBhvr>
                                            <p:cTn id="56" dur="2000"/>
                                            <p:tgtEl>
                                              <p:spTgt spid="28"/>
                                            </p:tgtEl>
                                          </p:cBhvr>
                                        </p:animEffect>
                                      </p:childTnLst>
                                    </p:cTn>
                                  </p:par>
                                  <p:par>
                                    <p:cTn id="57" presetID="21" presetClass="entr" presetSubtype="1" fill="hold" nodeType="with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wheel(1)">
                                          <p:cBhvr>
                                            <p:cTn id="59" dur="2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accel="76000"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additive="base">
                                            <p:cTn id="7" dur="750" fill="hold"/>
                                            <p:tgtEl>
                                              <p:spTgt spid="34"/>
                                            </p:tgtEl>
                                            <p:attrNameLst>
                                              <p:attrName>ppt_x</p:attrName>
                                            </p:attrNameLst>
                                          </p:cBhvr>
                                          <p:tavLst>
                                            <p:tav tm="0">
                                              <p:val>
                                                <p:strVal val="0-#ppt_w/2"/>
                                              </p:val>
                                            </p:tav>
                                            <p:tav tm="100000">
                                              <p:val>
                                                <p:strVal val="#ppt_x"/>
                                              </p:val>
                                            </p:tav>
                                          </p:tavLst>
                                        </p:anim>
                                        <p:anim calcmode="lin" valueType="num">
                                          <p:cBhvr additive="base">
                                            <p:cTn id="8" dur="750" fill="hold"/>
                                            <p:tgtEl>
                                              <p:spTgt spid="34"/>
                                            </p:tgtEl>
                                            <p:attrNameLst>
                                              <p:attrName>ppt_y</p:attrName>
                                            </p:attrNameLst>
                                          </p:cBhvr>
                                          <p:tavLst>
                                            <p:tav tm="0">
                                              <p:val>
                                                <p:strVal val="#ppt_y"/>
                                              </p:val>
                                            </p:tav>
                                            <p:tav tm="100000">
                                              <p:val>
                                                <p:strVal val="#ppt_y"/>
                                              </p:val>
                                            </p:tav>
                                          </p:tavLst>
                                        </p:anim>
                                      </p:childTnLst>
                                    </p:cTn>
                                  </p:par>
                                </p:childTnLst>
                              </p:cTn>
                            </p:par>
                            <p:par>
                              <p:cTn id="9" fill="hold">
                                <p:stCondLst>
                                  <p:cond delay="750"/>
                                </p:stCondLst>
                                <p:childTnLst>
                                  <p:par>
                                    <p:cTn id="10" presetID="31" presetClass="entr" presetSubtype="0" fill="hold" grpId="0" nodeType="afterEffect">
                                      <p:stCondLst>
                                        <p:cond delay="0"/>
                                      </p:stCondLst>
                                      <p:childTnLst>
                                        <p:set>
                                          <p:cBhvr>
                                            <p:cTn id="11" dur="1" fill="hold">
                                              <p:stCondLst>
                                                <p:cond delay="0"/>
                                              </p:stCondLst>
                                            </p:cTn>
                                            <p:tgtEl>
                                              <p:spTgt spid="7"/>
                                            </p:tgtEl>
                                            <p:attrNameLst>
                                              <p:attrName>style.visibility</p:attrName>
                                            </p:attrNameLst>
                                          </p:cBhvr>
                                          <p:to>
                                            <p:strVal val="visible"/>
                                          </p:to>
                                        </p:set>
                                        <p:anim calcmode="lin" valueType="num">
                                          <p:cBhvr>
                                            <p:cTn id="12" dur="1000" fill="hold"/>
                                            <p:tgtEl>
                                              <p:spTgt spid="7"/>
                                            </p:tgtEl>
                                            <p:attrNameLst>
                                              <p:attrName>ppt_w</p:attrName>
                                            </p:attrNameLst>
                                          </p:cBhvr>
                                          <p:tavLst>
                                            <p:tav tm="0">
                                              <p:val>
                                                <p:fltVal val="0"/>
                                              </p:val>
                                            </p:tav>
                                            <p:tav tm="100000">
                                              <p:val>
                                                <p:strVal val="#ppt_w"/>
                                              </p:val>
                                            </p:tav>
                                          </p:tavLst>
                                        </p:anim>
                                        <p:anim calcmode="lin" valueType="num">
                                          <p:cBhvr>
                                            <p:cTn id="13" dur="1000" fill="hold"/>
                                            <p:tgtEl>
                                              <p:spTgt spid="7"/>
                                            </p:tgtEl>
                                            <p:attrNameLst>
                                              <p:attrName>ppt_h</p:attrName>
                                            </p:attrNameLst>
                                          </p:cBhvr>
                                          <p:tavLst>
                                            <p:tav tm="0">
                                              <p:val>
                                                <p:fltVal val="0"/>
                                              </p:val>
                                            </p:tav>
                                            <p:tav tm="100000">
                                              <p:val>
                                                <p:strVal val="#ppt_h"/>
                                              </p:val>
                                            </p:tav>
                                          </p:tavLst>
                                        </p:anim>
                                        <p:anim calcmode="lin" valueType="num">
                                          <p:cBhvr>
                                            <p:cTn id="14" dur="1000" fill="hold"/>
                                            <p:tgtEl>
                                              <p:spTgt spid="7"/>
                                            </p:tgtEl>
                                            <p:attrNameLst>
                                              <p:attrName>style.rotation</p:attrName>
                                            </p:attrNameLst>
                                          </p:cBhvr>
                                          <p:tavLst>
                                            <p:tav tm="0">
                                              <p:val>
                                                <p:fltVal val="90"/>
                                              </p:val>
                                            </p:tav>
                                            <p:tav tm="100000">
                                              <p:val>
                                                <p:fltVal val="0"/>
                                              </p:val>
                                            </p:tav>
                                          </p:tavLst>
                                        </p:anim>
                                        <p:animEffect transition="in" filter="fade">
                                          <p:cBhvr>
                                            <p:cTn id="15" dur="1000"/>
                                            <p:tgtEl>
                                              <p:spTgt spid="7"/>
                                            </p:tgtEl>
                                          </p:cBhvr>
                                        </p:animEffect>
                                      </p:childTnLst>
                                    </p:cTn>
                                  </p:par>
                                  <p:par>
                                    <p:cTn id="16" presetID="31" presetClass="entr" presetSubtype="0" fill="hold" grpId="0" nodeType="withEffect">
                                      <p:stCondLst>
                                        <p:cond delay="0"/>
                                      </p:stCondLst>
                                      <p:childTnLst>
                                        <p:set>
                                          <p:cBhvr>
                                            <p:cTn id="17" dur="1" fill="hold">
                                              <p:stCondLst>
                                                <p:cond delay="0"/>
                                              </p:stCondLst>
                                            </p:cTn>
                                            <p:tgtEl>
                                              <p:spTgt spid="8"/>
                                            </p:tgtEl>
                                            <p:attrNameLst>
                                              <p:attrName>style.visibility</p:attrName>
                                            </p:attrNameLst>
                                          </p:cBhvr>
                                          <p:to>
                                            <p:strVal val="visible"/>
                                          </p:to>
                                        </p:set>
                                        <p:anim calcmode="lin" valueType="num">
                                          <p:cBhvr>
                                            <p:cTn id="18" dur="1000" fill="hold"/>
                                            <p:tgtEl>
                                              <p:spTgt spid="8"/>
                                            </p:tgtEl>
                                            <p:attrNameLst>
                                              <p:attrName>ppt_w</p:attrName>
                                            </p:attrNameLst>
                                          </p:cBhvr>
                                          <p:tavLst>
                                            <p:tav tm="0">
                                              <p:val>
                                                <p:fltVal val="0"/>
                                              </p:val>
                                            </p:tav>
                                            <p:tav tm="100000">
                                              <p:val>
                                                <p:strVal val="#ppt_w"/>
                                              </p:val>
                                            </p:tav>
                                          </p:tavLst>
                                        </p:anim>
                                        <p:anim calcmode="lin" valueType="num">
                                          <p:cBhvr>
                                            <p:cTn id="19" dur="1000" fill="hold"/>
                                            <p:tgtEl>
                                              <p:spTgt spid="8"/>
                                            </p:tgtEl>
                                            <p:attrNameLst>
                                              <p:attrName>ppt_h</p:attrName>
                                            </p:attrNameLst>
                                          </p:cBhvr>
                                          <p:tavLst>
                                            <p:tav tm="0">
                                              <p:val>
                                                <p:fltVal val="0"/>
                                              </p:val>
                                            </p:tav>
                                            <p:tav tm="100000">
                                              <p:val>
                                                <p:strVal val="#ppt_h"/>
                                              </p:val>
                                            </p:tav>
                                          </p:tavLst>
                                        </p:anim>
                                        <p:anim calcmode="lin" valueType="num">
                                          <p:cBhvr>
                                            <p:cTn id="20" dur="1000" fill="hold"/>
                                            <p:tgtEl>
                                              <p:spTgt spid="8"/>
                                            </p:tgtEl>
                                            <p:attrNameLst>
                                              <p:attrName>style.rotation</p:attrName>
                                            </p:attrNameLst>
                                          </p:cBhvr>
                                          <p:tavLst>
                                            <p:tav tm="0">
                                              <p:val>
                                                <p:fltVal val="90"/>
                                              </p:val>
                                            </p:tav>
                                            <p:tav tm="100000">
                                              <p:val>
                                                <p:fltVal val="0"/>
                                              </p:val>
                                            </p:tav>
                                          </p:tavLst>
                                        </p:anim>
                                        <p:animEffect transition="in" filter="fade">
                                          <p:cBhvr>
                                            <p:cTn id="21" dur="1000"/>
                                            <p:tgtEl>
                                              <p:spTgt spid="8"/>
                                            </p:tgtEl>
                                          </p:cBhvr>
                                        </p:animEffect>
                                      </p:childTnLst>
                                    </p:cTn>
                                  </p:par>
                                </p:childTnLst>
                              </p:cTn>
                            </p:par>
                            <p:par>
                              <p:cTn id="22" fill="hold">
                                <p:stCondLst>
                                  <p:cond delay="1750"/>
                                </p:stCondLst>
                                <p:childTnLst>
                                  <p:par>
                                    <p:cTn id="23" presetID="53" presetClass="entr" presetSubtype="16" fill="hold" nodeType="afterEffect">
                                      <p:stCondLst>
                                        <p:cond delay="0"/>
                                      </p:stCondLst>
                                      <p:childTnLst>
                                        <p:set>
                                          <p:cBhvr>
                                            <p:cTn id="24" dur="1" fill="hold">
                                              <p:stCondLst>
                                                <p:cond delay="0"/>
                                              </p:stCondLst>
                                            </p:cTn>
                                            <p:tgtEl>
                                              <p:spTgt spid="23"/>
                                            </p:tgtEl>
                                            <p:attrNameLst>
                                              <p:attrName>style.visibility</p:attrName>
                                            </p:attrNameLst>
                                          </p:cBhvr>
                                          <p:to>
                                            <p:strVal val="visible"/>
                                          </p:to>
                                        </p:set>
                                        <p:anim calcmode="lin" valueType="num">
                                          <p:cBhvr>
                                            <p:cTn id="25" dur="500" fill="hold"/>
                                            <p:tgtEl>
                                              <p:spTgt spid="23"/>
                                            </p:tgtEl>
                                            <p:attrNameLst>
                                              <p:attrName>ppt_w</p:attrName>
                                            </p:attrNameLst>
                                          </p:cBhvr>
                                          <p:tavLst>
                                            <p:tav tm="0">
                                              <p:val>
                                                <p:fltVal val="0"/>
                                              </p:val>
                                            </p:tav>
                                            <p:tav tm="100000">
                                              <p:val>
                                                <p:strVal val="#ppt_w"/>
                                              </p:val>
                                            </p:tav>
                                          </p:tavLst>
                                        </p:anim>
                                        <p:anim calcmode="lin" valueType="num">
                                          <p:cBhvr>
                                            <p:cTn id="26" dur="500" fill="hold"/>
                                            <p:tgtEl>
                                              <p:spTgt spid="23"/>
                                            </p:tgtEl>
                                            <p:attrNameLst>
                                              <p:attrName>ppt_h</p:attrName>
                                            </p:attrNameLst>
                                          </p:cBhvr>
                                          <p:tavLst>
                                            <p:tav tm="0">
                                              <p:val>
                                                <p:fltVal val="0"/>
                                              </p:val>
                                            </p:tav>
                                            <p:tav tm="100000">
                                              <p:val>
                                                <p:strVal val="#ppt_h"/>
                                              </p:val>
                                            </p:tav>
                                          </p:tavLst>
                                        </p:anim>
                                        <p:animEffect transition="in" filter="fade">
                                          <p:cBhvr>
                                            <p:cTn id="27" dur="500"/>
                                            <p:tgtEl>
                                              <p:spTgt spid="23"/>
                                            </p:tgtEl>
                                          </p:cBhvr>
                                        </p:animEffect>
                                      </p:childTnLst>
                                    </p:cTn>
                                  </p:par>
                                  <p:par>
                                    <p:cTn id="28" presetID="53" presetClass="entr" presetSubtype="16" fill="hold" nodeType="withEffect">
                                      <p:stCondLst>
                                        <p:cond delay="0"/>
                                      </p:stCondLst>
                                      <p:childTnLst>
                                        <p:set>
                                          <p:cBhvr>
                                            <p:cTn id="29" dur="1" fill="hold">
                                              <p:stCondLst>
                                                <p:cond delay="0"/>
                                              </p:stCondLst>
                                            </p:cTn>
                                            <p:tgtEl>
                                              <p:spTgt spid="24"/>
                                            </p:tgtEl>
                                            <p:attrNameLst>
                                              <p:attrName>style.visibility</p:attrName>
                                            </p:attrNameLst>
                                          </p:cBhvr>
                                          <p:to>
                                            <p:strVal val="visible"/>
                                          </p:to>
                                        </p:set>
                                        <p:anim calcmode="lin" valueType="num">
                                          <p:cBhvr>
                                            <p:cTn id="30" dur="500" fill="hold"/>
                                            <p:tgtEl>
                                              <p:spTgt spid="24"/>
                                            </p:tgtEl>
                                            <p:attrNameLst>
                                              <p:attrName>ppt_w</p:attrName>
                                            </p:attrNameLst>
                                          </p:cBhvr>
                                          <p:tavLst>
                                            <p:tav tm="0">
                                              <p:val>
                                                <p:fltVal val="0"/>
                                              </p:val>
                                            </p:tav>
                                            <p:tav tm="100000">
                                              <p:val>
                                                <p:strVal val="#ppt_w"/>
                                              </p:val>
                                            </p:tav>
                                          </p:tavLst>
                                        </p:anim>
                                        <p:anim calcmode="lin" valueType="num">
                                          <p:cBhvr>
                                            <p:cTn id="31" dur="500" fill="hold"/>
                                            <p:tgtEl>
                                              <p:spTgt spid="24"/>
                                            </p:tgtEl>
                                            <p:attrNameLst>
                                              <p:attrName>ppt_h</p:attrName>
                                            </p:attrNameLst>
                                          </p:cBhvr>
                                          <p:tavLst>
                                            <p:tav tm="0">
                                              <p:val>
                                                <p:fltVal val="0"/>
                                              </p:val>
                                            </p:tav>
                                            <p:tav tm="100000">
                                              <p:val>
                                                <p:strVal val="#ppt_h"/>
                                              </p:val>
                                            </p:tav>
                                          </p:tavLst>
                                        </p:anim>
                                        <p:animEffect transition="in" filter="fade">
                                          <p:cBhvr>
                                            <p:cTn id="32" dur="500"/>
                                            <p:tgtEl>
                                              <p:spTgt spid="24"/>
                                            </p:tgtEl>
                                          </p:cBhvr>
                                        </p:animEffect>
                                      </p:childTnLst>
                                    </p:cTn>
                                  </p:par>
                                  <p:par>
                                    <p:cTn id="33" presetID="53" presetClass="entr" presetSubtype="16" fill="hold" nodeType="withEffect">
                                      <p:stCondLst>
                                        <p:cond delay="0"/>
                                      </p:stCondLst>
                                      <p:childTnLst>
                                        <p:set>
                                          <p:cBhvr>
                                            <p:cTn id="34" dur="1" fill="hold">
                                              <p:stCondLst>
                                                <p:cond delay="0"/>
                                              </p:stCondLst>
                                            </p:cTn>
                                            <p:tgtEl>
                                              <p:spTgt spid="36"/>
                                            </p:tgtEl>
                                            <p:attrNameLst>
                                              <p:attrName>style.visibility</p:attrName>
                                            </p:attrNameLst>
                                          </p:cBhvr>
                                          <p:to>
                                            <p:strVal val="visible"/>
                                          </p:to>
                                        </p:set>
                                        <p:anim calcmode="lin" valueType="num">
                                          <p:cBhvr>
                                            <p:cTn id="35" dur="500" fill="hold"/>
                                            <p:tgtEl>
                                              <p:spTgt spid="36"/>
                                            </p:tgtEl>
                                            <p:attrNameLst>
                                              <p:attrName>ppt_w</p:attrName>
                                            </p:attrNameLst>
                                          </p:cBhvr>
                                          <p:tavLst>
                                            <p:tav tm="0">
                                              <p:val>
                                                <p:fltVal val="0"/>
                                              </p:val>
                                            </p:tav>
                                            <p:tav tm="100000">
                                              <p:val>
                                                <p:strVal val="#ppt_w"/>
                                              </p:val>
                                            </p:tav>
                                          </p:tavLst>
                                        </p:anim>
                                        <p:anim calcmode="lin" valueType="num">
                                          <p:cBhvr>
                                            <p:cTn id="36" dur="500" fill="hold"/>
                                            <p:tgtEl>
                                              <p:spTgt spid="36"/>
                                            </p:tgtEl>
                                            <p:attrNameLst>
                                              <p:attrName>ppt_h</p:attrName>
                                            </p:attrNameLst>
                                          </p:cBhvr>
                                          <p:tavLst>
                                            <p:tav tm="0">
                                              <p:val>
                                                <p:fltVal val="0"/>
                                              </p:val>
                                            </p:tav>
                                            <p:tav tm="100000">
                                              <p:val>
                                                <p:strVal val="#ppt_h"/>
                                              </p:val>
                                            </p:tav>
                                          </p:tavLst>
                                        </p:anim>
                                        <p:animEffect transition="in" filter="fade">
                                          <p:cBhvr>
                                            <p:cTn id="37" dur="500"/>
                                            <p:tgtEl>
                                              <p:spTgt spid="36"/>
                                            </p:tgtEl>
                                          </p:cBhvr>
                                        </p:animEffect>
                                      </p:childTnLst>
                                    </p:cTn>
                                  </p:par>
                                  <p:par>
                                    <p:cTn id="38" presetID="53" presetClass="entr" presetSubtype="16" fill="hold" nodeType="withEffect">
                                      <p:stCondLst>
                                        <p:cond delay="0"/>
                                      </p:stCondLst>
                                      <p:childTnLst>
                                        <p:set>
                                          <p:cBhvr>
                                            <p:cTn id="39" dur="1" fill="hold">
                                              <p:stCondLst>
                                                <p:cond delay="0"/>
                                              </p:stCondLst>
                                            </p:cTn>
                                            <p:tgtEl>
                                              <p:spTgt spid="35"/>
                                            </p:tgtEl>
                                            <p:attrNameLst>
                                              <p:attrName>style.visibility</p:attrName>
                                            </p:attrNameLst>
                                          </p:cBhvr>
                                          <p:to>
                                            <p:strVal val="visible"/>
                                          </p:to>
                                        </p:set>
                                        <p:anim calcmode="lin" valueType="num">
                                          <p:cBhvr>
                                            <p:cTn id="40" dur="500" fill="hold"/>
                                            <p:tgtEl>
                                              <p:spTgt spid="35"/>
                                            </p:tgtEl>
                                            <p:attrNameLst>
                                              <p:attrName>ppt_w</p:attrName>
                                            </p:attrNameLst>
                                          </p:cBhvr>
                                          <p:tavLst>
                                            <p:tav tm="0">
                                              <p:val>
                                                <p:fltVal val="0"/>
                                              </p:val>
                                            </p:tav>
                                            <p:tav tm="100000">
                                              <p:val>
                                                <p:strVal val="#ppt_w"/>
                                              </p:val>
                                            </p:tav>
                                          </p:tavLst>
                                        </p:anim>
                                        <p:anim calcmode="lin" valueType="num">
                                          <p:cBhvr>
                                            <p:cTn id="41" dur="500" fill="hold"/>
                                            <p:tgtEl>
                                              <p:spTgt spid="35"/>
                                            </p:tgtEl>
                                            <p:attrNameLst>
                                              <p:attrName>ppt_h</p:attrName>
                                            </p:attrNameLst>
                                          </p:cBhvr>
                                          <p:tavLst>
                                            <p:tav tm="0">
                                              <p:val>
                                                <p:fltVal val="0"/>
                                              </p:val>
                                            </p:tav>
                                            <p:tav tm="100000">
                                              <p:val>
                                                <p:strVal val="#ppt_h"/>
                                              </p:val>
                                            </p:tav>
                                          </p:tavLst>
                                        </p:anim>
                                        <p:animEffect transition="in" filter="fade">
                                          <p:cBhvr>
                                            <p:cTn id="42" dur="500"/>
                                            <p:tgtEl>
                                              <p:spTgt spid="35"/>
                                            </p:tgtEl>
                                          </p:cBhvr>
                                        </p:animEffect>
                                      </p:childTnLst>
                                    </p:cTn>
                                  </p:par>
                                </p:childTnLst>
                              </p:cTn>
                            </p:par>
                            <p:par>
                              <p:cTn id="43" fill="hold">
                                <p:stCondLst>
                                  <p:cond delay="2250"/>
                                </p:stCondLst>
                                <p:childTnLst>
                                  <p:par>
                                    <p:cTn id="44" presetID="8" presetClass="emph" presetSubtype="0" fill="hold" grpId="1" nodeType="afterEffect">
                                      <p:stCondLst>
                                        <p:cond delay="0"/>
                                      </p:stCondLst>
                                      <p:childTnLst>
                                        <p:animRot by="21600000">
                                          <p:cBhvr>
                                            <p:cTn id="45" dur="2000" fill="hold"/>
                                            <p:tgtEl>
                                              <p:spTgt spid="7"/>
                                            </p:tgtEl>
                                            <p:attrNameLst>
                                              <p:attrName>r</p:attrName>
                                            </p:attrNameLst>
                                          </p:cBhvr>
                                        </p:animRot>
                                      </p:childTnLst>
                                    </p:cTn>
                                  </p:par>
                                  <p:par>
                                    <p:cTn id="46" presetID="8" presetClass="emph" presetSubtype="0" fill="hold" grpId="1" nodeType="withEffect">
                                      <p:stCondLst>
                                        <p:cond delay="0"/>
                                      </p:stCondLst>
                                      <p:childTnLst>
                                        <p:animRot by="21600000">
                                          <p:cBhvr>
                                            <p:cTn id="47" dur="2000" fill="hold"/>
                                            <p:tgtEl>
                                              <p:spTgt spid="8"/>
                                            </p:tgtEl>
                                            <p:attrNameLst>
                                              <p:attrName>r</p:attrName>
                                            </p:attrNameLst>
                                          </p:cBhvr>
                                        </p:animRot>
                                      </p:childTnLst>
                                    </p:cTn>
                                  </p:par>
                                  <p:par>
                                    <p:cTn id="48" presetID="21" presetClass="entr" presetSubtype="1" fill="hold" nodeType="withEffect">
                                      <p:stCondLst>
                                        <p:cond delay="0"/>
                                      </p:stCondLst>
                                      <p:childTnLst>
                                        <p:set>
                                          <p:cBhvr>
                                            <p:cTn id="49" dur="1" fill="hold">
                                              <p:stCondLst>
                                                <p:cond delay="0"/>
                                              </p:stCondLst>
                                            </p:cTn>
                                            <p:tgtEl>
                                              <p:spTgt spid="19"/>
                                            </p:tgtEl>
                                            <p:attrNameLst>
                                              <p:attrName>style.visibility</p:attrName>
                                            </p:attrNameLst>
                                          </p:cBhvr>
                                          <p:to>
                                            <p:strVal val="visible"/>
                                          </p:to>
                                        </p:set>
                                        <p:animEffect transition="in" filter="wheel(1)">
                                          <p:cBhvr>
                                            <p:cTn id="50" dur="2000"/>
                                            <p:tgtEl>
                                              <p:spTgt spid="19"/>
                                            </p:tgtEl>
                                          </p:cBhvr>
                                        </p:animEffect>
                                      </p:childTnLst>
                                    </p:cTn>
                                  </p:par>
                                  <p:par>
                                    <p:cTn id="51" presetID="21" presetClass="entr" presetSubtype="1" fill="hold" nodeType="with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heel(1)">
                                          <p:cBhvr>
                                            <p:cTn id="53" dur="2000"/>
                                            <p:tgtEl>
                                              <p:spTgt spid="25"/>
                                            </p:tgtEl>
                                          </p:cBhvr>
                                        </p:animEffect>
                                      </p:childTnLst>
                                    </p:cTn>
                                  </p:par>
                                  <p:par>
                                    <p:cTn id="54" presetID="21" presetClass="entr" presetSubtype="1" fill="hold" nodeType="withEffect">
                                      <p:stCondLst>
                                        <p:cond delay="0"/>
                                      </p:stCondLst>
                                      <p:childTnLst>
                                        <p:set>
                                          <p:cBhvr>
                                            <p:cTn id="55" dur="1" fill="hold">
                                              <p:stCondLst>
                                                <p:cond delay="0"/>
                                              </p:stCondLst>
                                            </p:cTn>
                                            <p:tgtEl>
                                              <p:spTgt spid="28"/>
                                            </p:tgtEl>
                                            <p:attrNameLst>
                                              <p:attrName>style.visibility</p:attrName>
                                            </p:attrNameLst>
                                          </p:cBhvr>
                                          <p:to>
                                            <p:strVal val="visible"/>
                                          </p:to>
                                        </p:set>
                                        <p:animEffect transition="in" filter="wheel(1)">
                                          <p:cBhvr>
                                            <p:cTn id="56" dur="2000"/>
                                            <p:tgtEl>
                                              <p:spTgt spid="28"/>
                                            </p:tgtEl>
                                          </p:cBhvr>
                                        </p:animEffect>
                                      </p:childTnLst>
                                    </p:cTn>
                                  </p:par>
                                  <p:par>
                                    <p:cTn id="57" presetID="21" presetClass="entr" presetSubtype="1" fill="hold" nodeType="withEffect">
                                      <p:stCondLst>
                                        <p:cond delay="0"/>
                                      </p:stCondLst>
                                      <p:childTnLst>
                                        <p:set>
                                          <p:cBhvr>
                                            <p:cTn id="58" dur="1" fill="hold">
                                              <p:stCondLst>
                                                <p:cond delay="0"/>
                                              </p:stCondLst>
                                            </p:cTn>
                                            <p:tgtEl>
                                              <p:spTgt spid="31"/>
                                            </p:tgtEl>
                                            <p:attrNameLst>
                                              <p:attrName>style.visibility</p:attrName>
                                            </p:attrNameLst>
                                          </p:cBhvr>
                                          <p:to>
                                            <p:strVal val="visible"/>
                                          </p:to>
                                        </p:set>
                                        <p:animEffect transition="in" filter="wheel(1)">
                                          <p:cBhvr>
                                            <p:cTn id="59" dur="2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34"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文本框 56"/>
          <p:cNvSpPr txBox="1">
            <a:spLocks noChangeArrowheads="1"/>
          </p:cNvSpPr>
          <p:nvPr/>
        </p:nvSpPr>
        <p:spPr bwMode="auto">
          <a:xfrm>
            <a:off x="3548063" y="566738"/>
            <a:ext cx="5095875"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algn="ctr" eaLnBrk="1" hangingPunct="1"/>
            <a:r>
              <a:rPr lang="en-US" altLang="zh-CN" sz="3200" b="1" dirty="0">
                <a:solidFill>
                  <a:schemeClr val="tx1">
                    <a:lumMod val="75000"/>
                    <a:lumOff val="25000"/>
                  </a:schemeClr>
                </a:solidFill>
                <a:latin typeface="Agency FB" panose="020B0503020202020204" pitchFamily="34" charset="0"/>
              </a:rPr>
              <a:t>CLICK TO </a:t>
            </a:r>
            <a:r>
              <a:rPr lang="en-US" altLang="zh-CN" sz="3200" b="1" dirty="0">
                <a:solidFill>
                  <a:srgbClr val="569C00"/>
                </a:solidFill>
                <a:latin typeface="Agency FB" panose="020B0503020202020204" pitchFamily="34" charset="0"/>
              </a:rPr>
              <a:t>ADD YOUR TITLE IN HERE</a:t>
            </a:r>
          </a:p>
        </p:txBody>
      </p:sp>
      <p:grpSp>
        <p:nvGrpSpPr>
          <p:cNvPr id="26" name="Group 3"/>
          <p:cNvGrpSpPr/>
          <p:nvPr/>
        </p:nvGrpSpPr>
        <p:grpSpPr>
          <a:xfrm>
            <a:off x="1712009" y="2680883"/>
            <a:ext cx="8767982" cy="1885672"/>
            <a:chOff x="1050566" y="2772576"/>
            <a:chExt cx="10090868" cy="2170176"/>
          </a:xfrm>
          <a:effectLst/>
        </p:grpSpPr>
        <p:sp>
          <p:nvSpPr>
            <p:cNvPr id="27" name="Block Arc 49"/>
            <p:cNvSpPr/>
            <p:nvPr/>
          </p:nvSpPr>
          <p:spPr>
            <a:xfrm>
              <a:off x="1050566" y="2786644"/>
              <a:ext cx="2156108" cy="2156108"/>
            </a:xfrm>
            <a:prstGeom prst="blockArc">
              <a:avLst>
                <a:gd name="adj1" fmla="val 10800000"/>
                <a:gd name="adj2" fmla="val 0"/>
                <a:gd name="adj3" fmla="val 8077"/>
              </a:avLst>
            </a:prstGeom>
            <a:gradFill>
              <a:gsLst>
                <a:gs pos="0">
                  <a:srgbClr val="87D323"/>
                </a:gs>
                <a:gs pos="100000">
                  <a:srgbClr val="569C00"/>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chemeClr val="tx1">
                    <a:lumMod val="75000"/>
                    <a:lumOff val="25000"/>
                  </a:schemeClr>
                </a:solidFill>
                <a:effectLst/>
                <a:uLnTx/>
                <a:uFillTx/>
                <a:latin typeface="微软雅黑"/>
                <a:ea typeface="微软雅黑"/>
                <a:cs typeface="+mn-ea"/>
                <a:sym typeface="+mn-lt"/>
              </a:endParaRPr>
            </a:p>
          </p:txBody>
        </p:sp>
        <p:sp>
          <p:nvSpPr>
            <p:cNvPr id="28" name="Block Arc 50"/>
            <p:cNvSpPr/>
            <p:nvPr/>
          </p:nvSpPr>
          <p:spPr>
            <a:xfrm flipV="1">
              <a:off x="3034256" y="2772576"/>
              <a:ext cx="2156108" cy="2156108"/>
            </a:xfrm>
            <a:prstGeom prst="blockArc">
              <a:avLst>
                <a:gd name="adj1" fmla="val 10800000"/>
                <a:gd name="adj2" fmla="val 0"/>
                <a:gd name="adj3" fmla="val 8077"/>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chemeClr val="tx1">
                    <a:lumMod val="75000"/>
                    <a:lumOff val="25000"/>
                  </a:schemeClr>
                </a:solidFill>
                <a:effectLst/>
                <a:uLnTx/>
                <a:uFillTx/>
                <a:latin typeface="微软雅黑"/>
                <a:ea typeface="微软雅黑"/>
                <a:cs typeface="+mn-ea"/>
                <a:sym typeface="+mn-lt"/>
              </a:endParaRPr>
            </a:p>
          </p:txBody>
        </p:sp>
        <p:sp>
          <p:nvSpPr>
            <p:cNvPr id="29" name="Block Arc 51"/>
            <p:cNvSpPr/>
            <p:nvPr/>
          </p:nvSpPr>
          <p:spPr>
            <a:xfrm>
              <a:off x="5017946" y="2786644"/>
              <a:ext cx="2156108" cy="2156108"/>
            </a:xfrm>
            <a:prstGeom prst="blockArc">
              <a:avLst>
                <a:gd name="adj1" fmla="val 10800000"/>
                <a:gd name="adj2" fmla="val 0"/>
                <a:gd name="adj3" fmla="val 8077"/>
              </a:avLst>
            </a:prstGeom>
            <a:gradFill>
              <a:gsLst>
                <a:gs pos="0">
                  <a:srgbClr val="87D323"/>
                </a:gs>
                <a:gs pos="100000">
                  <a:srgbClr val="569C00"/>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chemeClr val="tx1">
                    <a:lumMod val="75000"/>
                    <a:lumOff val="25000"/>
                  </a:schemeClr>
                </a:solidFill>
                <a:effectLst/>
                <a:uLnTx/>
                <a:uFillTx/>
                <a:latin typeface="微软雅黑"/>
                <a:ea typeface="微软雅黑"/>
                <a:cs typeface="+mn-ea"/>
                <a:sym typeface="+mn-lt"/>
              </a:endParaRPr>
            </a:p>
          </p:txBody>
        </p:sp>
        <p:sp>
          <p:nvSpPr>
            <p:cNvPr id="30" name="Block Arc 52"/>
            <p:cNvSpPr/>
            <p:nvPr/>
          </p:nvSpPr>
          <p:spPr>
            <a:xfrm flipV="1">
              <a:off x="7001636" y="2772576"/>
              <a:ext cx="2156108" cy="2156108"/>
            </a:xfrm>
            <a:prstGeom prst="blockArc">
              <a:avLst>
                <a:gd name="adj1" fmla="val 10800000"/>
                <a:gd name="adj2" fmla="val 0"/>
                <a:gd name="adj3" fmla="val 8077"/>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chemeClr val="tx1">
                    <a:lumMod val="75000"/>
                    <a:lumOff val="25000"/>
                  </a:schemeClr>
                </a:solidFill>
                <a:effectLst/>
                <a:uLnTx/>
                <a:uFillTx/>
                <a:latin typeface="微软雅黑"/>
                <a:ea typeface="微软雅黑"/>
                <a:cs typeface="+mn-ea"/>
                <a:sym typeface="+mn-lt"/>
              </a:endParaRPr>
            </a:p>
          </p:txBody>
        </p:sp>
        <p:sp>
          <p:nvSpPr>
            <p:cNvPr id="31" name="Block Arc 53"/>
            <p:cNvSpPr/>
            <p:nvPr/>
          </p:nvSpPr>
          <p:spPr>
            <a:xfrm>
              <a:off x="8985326" y="2786644"/>
              <a:ext cx="2156108" cy="2156108"/>
            </a:xfrm>
            <a:prstGeom prst="blockArc">
              <a:avLst>
                <a:gd name="adj1" fmla="val 10800000"/>
                <a:gd name="adj2" fmla="val 0"/>
                <a:gd name="adj3" fmla="val 8077"/>
              </a:avLst>
            </a:prstGeom>
            <a:gradFill>
              <a:gsLst>
                <a:gs pos="0">
                  <a:srgbClr val="87D323"/>
                </a:gs>
                <a:gs pos="100000">
                  <a:srgbClr val="569C00"/>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chemeClr val="tx1">
                    <a:lumMod val="75000"/>
                    <a:lumOff val="25000"/>
                  </a:schemeClr>
                </a:solidFill>
                <a:effectLst/>
                <a:uLnTx/>
                <a:uFillTx/>
                <a:latin typeface="微软雅黑"/>
                <a:ea typeface="微软雅黑"/>
                <a:cs typeface="+mn-ea"/>
                <a:sym typeface="+mn-lt"/>
              </a:endParaRPr>
            </a:p>
          </p:txBody>
        </p:sp>
      </p:grpSp>
      <p:grpSp>
        <p:nvGrpSpPr>
          <p:cNvPr id="32" name="Group 7"/>
          <p:cNvGrpSpPr/>
          <p:nvPr/>
        </p:nvGrpSpPr>
        <p:grpSpPr>
          <a:xfrm>
            <a:off x="7290878" y="3088851"/>
            <a:ext cx="1057512" cy="1057512"/>
            <a:chOff x="7471157" y="3242097"/>
            <a:chExt cx="1217066" cy="1217066"/>
          </a:xfrm>
          <a:effectLst/>
        </p:grpSpPr>
        <p:sp>
          <p:nvSpPr>
            <p:cNvPr id="33" name="Oval 58"/>
            <p:cNvSpPr/>
            <p:nvPr/>
          </p:nvSpPr>
          <p:spPr>
            <a:xfrm>
              <a:off x="7471157" y="3242097"/>
              <a:ext cx="1217066" cy="1217066"/>
            </a:xfrm>
            <a:prstGeom prst="ellipse">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chemeClr val="tx1">
                    <a:lumMod val="75000"/>
                    <a:lumOff val="25000"/>
                  </a:schemeClr>
                </a:solidFill>
                <a:effectLst/>
                <a:uLnTx/>
                <a:uFillTx/>
                <a:latin typeface="微软雅黑"/>
                <a:ea typeface="微软雅黑"/>
                <a:cs typeface="+mn-ea"/>
                <a:sym typeface="+mn-lt"/>
              </a:endParaRPr>
            </a:p>
          </p:txBody>
        </p:sp>
        <p:sp>
          <p:nvSpPr>
            <p:cNvPr id="34" name="Freeform 60"/>
            <p:cNvSpPr>
              <a:spLocks noEditPoints="1"/>
            </p:cNvSpPr>
            <p:nvPr/>
          </p:nvSpPr>
          <p:spPr bwMode="auto">
            <a:xfrm>
              <a:off x="7885731" y="3639946"/>
              <a:ext cx="387918" cy="438717"/>
            </a:xfrm>
            <a:custGeom>
              <a:avLst/>
              <a:gdLst>
                <a:gd name="T0" fmla="*/ 20 w 78"/>
                <a:gd name="T1" fmla="*/ 7 h 88"/>
                <a:gd name="T2" fmla="*/ 20 w 78"/>
                <a:gd name="T3" fmla="*/ 11 h 88"/>
                <a:gd name="T4" fmla="*/ 5 w 78"/>
                <a:gd name="T5" fmla="*/ 6 h 88"/>
                <a:gd name="T6" fmla="*/ 1 w 78"/>
                <a:gd name="T7" fmla="*/ 8 h 88"/>
                <a:gd name="T8" fmla="*/ 0 w 78"/>
                <a:gd name="T9" fmla="*/ 20 h 88"/>
                <a:gd name="T10" fmla="*/ 3 w 78"/>
                <a:gd name="T11" fmla="*/ 38 h 88"/>
                <a:gd name="T12" fmla="*/ 17 w 78"/>
                <a:gd name="T13" fmla="*/ 49 h 88"/>
                <a:gd name="T14" fmla="*/ 20 w 78"/>
                <a:gd name="T15" fmla="*/ 50 h 88"/>
                <a:gd name="T16" fmla="*/ 20 w 78"/>
                <a:gd name="T17" fmla="*/ 49 h 88"/>
                <a:gd name="T18" fmla="*/ 31 w 78"/>
                <a:gd name="T19" fmla="*/ 52 h 88"/>
                <a:gd name="T20" fmla="*/ 31 w 78"/>
                <a:gd name="T21" fmla="*/ 64 h 88"/>
                <a:gd name="T22" fmla="*/ 27 w 78"/>
                <a:gd name="T23" fmla="*/ 64 h 88"/>
                <a:gd name="T24" fmla="*/ 27 w 78"/>
                <a:gd name="T25" fmla="*/ 68 h 88"/>
                <a:gd name="T26" fmla="*/ 15 w 78"/>
                <a:gd name="T27" fmla="*/ 68 h 88"/>
                <a:gd name="T28" fmla="*/ 15 w 78"/>
                <a:gd name="T29" fmla="*/ 88 h 88"/>
                <a:gd name="T30" fmla="*/ 64 w 78"/>
                <a:gd name="T31" fmla="*/ 88 h 88"/>
                <a:gd name="T32" fmla="*/ 64 w 78"/>
                <a:gd name="T33" fmla="*/ 68 h 88"/>
                <a:gd name="T34" fmla="*/ 52 w 78"/>
                <a:gd name="T35" fmla="*/ 68 h 88"/>
                <a:gd name="T36" fmla="*/ 52 w 78"/>
                <a:gd name="T37" fmla="*/ 64 h 88"/>
                <a:gd name="T38" fmla="*/ 47 w 78"/>
                <a:gd name="T39" fmla="*/ 64 h 88"/>
                <a:gd name="T40" fmla="*/ 47 w 78"/>
                <a:gd name="T41" fmla="*/ 52 h 88"/>
                <a:gd name="T42" fmla="*/ 58 w 78"/>
                <a:gd name="T43" fmla="*/ 49 h 88"/>
                <a:gd name="T44" fmla="*/ 58 w 78"/>
                <a:gd name="T45" fmla="*/ 50 h 88"/>
                <a:gd name="T46" fmla="*/ 61 w 78"/>
                <a:gd name="T47" fmla="*/ 49 h 88"/>
                <a:gd name="T48" fmla="*/ 75 w 78"/>
                <a:gd name="T49" fmla="*/ 38 h 88"/>
                <a:gd name="T50" fmla="*/ 78 w 78"/>
                <a:gd name="T51" fmla="*/ 20 h 88"/>
                <a:gd name="T52" fmla="*/ 77 w 78"/>
                <a:gd name="T53" fmla="*/ 8 h 88"/>
                <a:gd name="T54" fmla="*/ 73 w 78"/>
                <a:gd name="T55" fmla="*/ 6 h 88"/>
                <a:gd name="T56" fmla="*/ 58 w 78"/>
                <a:gd name="T57" fmla="*/ 11 h 88"/>
                <a:gd name="T58" fmla="*/ 58 w 78"/>
                <a:gd name="T59" fmla="*/ 7 h 88"/>
                <a:gd name="T60" fmla="*/ 60 w 78"/>
                <a:gd name="T61" fmla="*/ 7 h 88"/>
                <a:gd name="T62" fmla="*/ 60 w 78"/>
                <a:gd name="T63" fmla="*/ 0 h 88"/>
                <a:gd name="T64" fmla="*/ 17 w 78"/>
                <a:gd name="T65" fmla="*/ 0 h 88"/>
                <a:gd name="T66" fmla="*/ 17 w 78"/>
                <a:gd name="T67" fmla="*/ 7 h 88"/>
                <a:gd name="T68" fmla="*/ 20 w 78"/>
                <a:gd name="T69" fmla="*/ 7 h 88"/>
                <a:gd name="T70" fmla="*/ 63 w 78"/>
                <a:gd name="T71" fmla="*/ 42 h 88"/>
                <a:gd name="T72" fmla="*/ 59 w 78"/>
                <a:gd name="T73" fmla="*/ 20 h 88"/>
                <a:gd name="T74" fmla="*/ 61 w 78"/>
                <a:gd name="T75" fmla="*/ 22 h 88"/>
                <a:gd name="T76" fmla="*/ 66 w 78"/>
                <a:gd name="T77" fmla="*/ 18 h 88"/>
                <a:gd name="T78" fmla="*/ 64 w 78"/>
                <a:gd name="T79" fmla="*/ 16 h 88"/>
                <a:gd name="T80" fmla="*/ 71 w 78"/>
                <a:gd name="T81" fmla="*/ 13 h 88"/>
                <a:gd name="T82" fmla="*/ 72 w 78"/>
                <a:gd name="T83" fmla="*/ 20 h 88"/>
                <a:gd name="T84" fmla="*/ 69 w 78"/>
                <a:gd name="T85" fmla="*/ 36 h 88"/>
                <a:gd name="T86" fmla="*/ 63 w 78"/>
                <a:gd name="T87" fmla="*/ 42 h 88"/>
                <a:gd name="T88" fmla="*/ 19 w 78"/>
                <a:gd name="T89" fmla="*/ 20 h 88"/>
                <a:gd name="T90" fmla="*/ 15 w 78"/>
                <a:gd name="T91" fmla="*/ 42 h 88"/>
                <a:gd name="T92" fmla="*/ 9 w 78"/>
                <a:gd name="T93" fmla="*/ 36 h 88"/>
                <a:gd name="T94" fmla="*/ 6 w 78"/>
                <a:gd name="T95" fmla="*/ 20 h 88"/>
                <a:gd name="T96" fmla="*/ 7 w 78"/>
                <a:gd name="T97" fmla="*/ 13 h 88"/>
                <a:gd name="T98" fmla="*/ 14 w 78"/>
                <a:gd name="T99" fmla="*/ 16 h 88"/>
                <a:gd name="T100" fmla="*/ 12 w 78"/>
                <a:gd name="T101" fmla="*/ 18 h 88"/>
                <a:gd name="T102" fmla="*/ 17 w 78"/>
                <a:gd name="T103" fmla="*/ 22 h 88"/>
                <a:gd name="T104" fmla="*/ 19 w 78"/>
                <a:gd name="T105" fmla="*/ 20 h 88"/>
                <a:gd name="T106" fmla="*/ 32 w 78"/>
                <a:gd name="T107" fmla="*/ 10 h 88"/>
                <a:gd name="T108" fmla="*/ 32 w 78"/>
                <a:gd name="T109" fmla="*/ 45 h 88"/>
                <a:gd name="T110" fmla="*/ 25 w 78"/>
                <a:gd name="T111" fmla="*/ 41 h 88"/>
                <a:gd name="T112" fmla="*/ 28 w 78"/>
                <a:gd name="T113" fmla="*/ 14 h 88"/>
                <a:gd name="T114" fmla="*/ 28 w 78"/>
                <a:gd name="T115" fmla="*/ 10 h 88"/>
                <a:gd name="T116" fmla="*/ 32 w 78"/>
                <a:gd name="T117" fmla="*/ 10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78" h="88">
                  <a:moveTo>
                    <a:pt x="20" y="7"/>
                  </a:moveTo>
                  <a:cubicBezTo>
                    <a:pt x="20" y="8"/>
                    <a:pt x="21" y="10"/>
                    <a:pt x="20" y="11"/>
                  </a:cubicBezTo>
                  <a:cubicBezTo>
                    <a:pt x="5" y="6"/>
                    <a:pt x="5" y="6"/>
                    <a:pt x="5" y="6"/>
                  </a:cubicBezTo>
                  <a:cubicBezTo>
                    <a:pt x="1" y="8"/>
                    <a:pt x="1" y="8"/>
                    <a:pt x="1" y="8"/>
                  </a:cubicBezTo>
                  <a:cubicBezTo>
                    <a:pt x="0" y="11"/>
                    <a:pt x="0" y="16"/>
                    <a:pt x="0" y="20"/>
                  </a:cubicBezTo>
                  <a:cubicBezTo>
                    <a:pt x="0" y="26"/>
                    <a:pt x="1" y="33"/>
                    <a:pt x="3" y="38"/>
                  </a:cubicBezTo>
                  <a:cubicBezTo>
                    <a:pt x="6" y="44"/>
                    <a:pt x="10" y="48"/>
                    <a:pt x="17" y="49"/>
                  </a:cubicBezTo>
                  <a:cubicBezTo>
                    <a:pt x="18" y="50"/>
                    <a:pt x="19" y="50"/>
                    <a:pt x="20" y="50"/>
                  </a:cubicBezTo>
                  <a:cubicBezTo>
                    <a:pt x="20" y="49"/>
                    <a:pt x="20" y="49"/>
                    <a:pt x="20" y="49"/>
                  </a:cubicBezTo>
                  <a:cubicBezTo>
                    <a:pt x="22" y="51"/>
                    <a:pt x="26" y="52"/>
                    <a:pt x="31" y="52"/>
                  </a:cubicBezTo>
                  <a:cubicBezTo>
                    <a:pt x="31" y="64"/>
                    <a:pt x="31" y="64"/>
                    <a:pt x="31" y="64"/>
                  </a:cubicBezTo>
                  <a:cubicBezTo>
                    <a:pt x="27" y="64"/>
                    <a:pt x="27" y="64"/>
                    <a:pt x="27" y="64"/>
                  </a:cubicBezTo>
                  <a:cubicBezTo>
                    <a:pt x="27" y="68"/>
                    <a:pt x="27" y="68"/>
                    <a:pt x="27" y="68"/>
                  </a:cubicBezTo>
                  <a:cubicBezTo>
                    <a:pt x="15" y="68"/>
                    <a:pt x="15" y="68"/>
                    <a:pt x="15" y="68"/>
                  </a:cubicBezTo>
                  <a:cubicBezTo>
                    <a:pt x="15" y="88"/>
                    <a:pt x="15" y="88"/>
                    <a:pt x="15" y="88"/>
                  </a:cubicBezTo>
                  <a:cubicBezTo>
                    <a:pt x="64" y="88"/>
                    <a:pt x="64" y="88"/>
                    <a:pt x="64" y="88"/>
                  </a:cubicBezTo>
                  <a:cubicBezTo>
                    <a:pt x="64" y="68"/>
                    <a:pt x="64" y="68"/>
                    <a:pt x="64" y="68"/>
                  </a:cubicBezTo>
                  <a:cubicBezTo>
                    <a:pt x="52" y="68"/>
                    <a:pt x="52" y="68"/>
                    <a:pt x="52" y="68"/>
                  </a:cubicBezTo>
                  <a:cubicBezTo>
                    <a:pt x="52" y="64"/>
                    <a:pt x="52" y="64"/>
                    <a:pt x="52" y="64"/>
                  </a:cubicBezTo>
                  <a:cubicBezTo>
                    <a:pt x="47" y="64"/>
                    <a:pt x="47" y="64"/>
                    <a:pt x="47" y="64"/>
                  </a:cubicBezTo>
                  <a:cubicBezTo>
                    <a:pt x="47" y="52"/>
                    <a:pt x="47" y="52"/>
                    <a:pt x="47" y="52"/>
                  </a:cubicBezTo>
                  <a:cubicBezTo>
                    <a:pt x="52" y="52"/>
                    <a:pt x="56" y="51"/>
                    <a:pt x="58" y="49"/>
                  </a:cubicBezTo>
                  <a:cubicBezTo>
                    <a:pt x="58" y="50"/>
                    <a:pt x="58" y="50"/>
                    <a:pt x="58" y="50"/>
                  </a:cubicBezTo>
                  <a:cubicBezTo>
                    <a:pt x="59" y="50"/>
                    <a:pt x="60" y="50"/>
                    <a:pt x="61" y="49"/>
                  </a:cubicBezTo>
                  <a:cubicBezTo>
                    <a:pt x="68" y="48"/>
                    <a:pt x="72" y="44"/>
                    <a:pt x="75" y="38"/>
                  </a:cubicBezTo>
                  <a:cubicBezTo>
                    <a:pt x="77" y="33"/>
                    <a:pt x="78" y="26"/>
                    <a:pt x="78" y="20"/>
                  </a:cubicBezTo>
                  <a:cubicBezTo>
                    <a:pt x="78" y="16"/>
                    <a:pt x="78" y="11"/>
                    <a:pt x="77" y="8"/>
                  </a:cubicBezTo>
                  <a:cubicBezTo>
                    <a:pt x="73" y="6"/>
                    <a:pt x="73" y="6"/>
                    <a:pt x="73" y="6"/>
                  </a:cubicBezTo>
                  <a:cubicBezTo>
                    <a:pt x="58" y="11"/>
                    <a:pt x="58" y="11"/>
                    <a:pt x="58" y="11"/>
                  </a:cubicBezTo>
                  <a:cubicBezTo>
                    <a:pt x="57" y="10"/>
                    <a:pt x="58" y="8"/>
                    <a:pt x="58" y="7"/>
                  </a:cubicBezTo>
                  <a:cubicBezTo>
                    <a:pt x="60" y="7"/>
                    <a:pt x="60" y="7"/>
                    <a:pt x="60" y="7"/>
                  </a:cubicBezTo>
                  <a:cubicBezTo>
                    <a:pt x="60" y="0"/>
                    <a:pt x="60" y="0"/>
                    <a:pt x="60" y="0"/>
                  </a:cubicBezTo>
                  <a:cubicBezTo>
                    <a:pt x="17" y="0"/>
                    <a:pt x="17" y="0"/>
                    <a:pt x="17" y="0"/>
                  </a:cubicBezTo>
                  <a:cubicBezTo>
                    <a:pt x="17" y="7"/>
                    <a:pt x="17" y="7"/>
                    <a:pt x="17" y="7"/>
                  </a:cubicBezTo>
                  <a:cubicBezTo>
                    <a:pt x="20" y="7"/>
                    <a:pt x="20" y="7"/>
                    <a:pt x="20" y="7"/>
                  </a:cubicBezTo>
                  <a:close/>
                  <a:moveTo>
                    <a:pt x="63" y="42"/>
                  </a:moveTo>
                  <a:cubicBezTo>
                    <a:pt x="64" y="36"/>
                    <a:pt x="60" y="28"/>
                    <a:pt x="59" y="20"/>
                  </a:cubicBezTo>
                  <a:cubicBezTo>
                    <a:pt x="61" y="22"/>
                    <a:pt x="61" y="22"/>
                    <a:pt x="61" y="22"/>
                  </a:cubicBezTo>
                  <a:cubicBezTo>
                    <a:pt x="66" y="18"/>
                    <a:pt x="66" y="18"/>
                    <a:pt x="66" y="18"/>
                  </a:cubicBezTo>
                  <a:cubicBezTo>
                    <a:pt x="64" y="16"/>
                    <a:pt x="64" y="16"/>
                    <a:pt x="64" y="16"/>
                  </a:cubicBezTo>
                  <a:cubicBezTo>
                    <a:pt x="71" y="13"/>
                    <a:pt x="71" y="13"/>
                    <a:pt x="71" y="13"/>
                  </a:cubicBezTo>
                  <a:cubicBezTo>
                    <a:pt x="72" y="15"/>
                    <a:pt x="72" y="18"/>
                    <a:pt x="72" y="20"/>
                  </a:cubicBezTo>
                  <a:cubicBezTo>
                    <a:pt x="71" y="26"/>
                    <a:pt x="71" y="31"/>
                    <a:pt x="69" y="36"/>
                  </a:cubicBezTo>
                  <a:cubicBezTo>
                    <a:pt x="67" y="39"/>
                    <a:pt x="65" y="41"/>
                    <a:pt x="63" y="42"/>
                  </a:cubicBezTo>
                  <a:close/>
                  <a:moveTo>
                    <a:pt x="19" y="20"/>
                  </a:moveTo>
                  <a:cubicBezTo>
                    <a:pt x="17" y="28"/>
                    <a:pt x="14" y="36"/>
                    <a:pt x="15" y="42"/>
                  </a:cubicBezTo>
                  <a:cubicBezTo>
                    <a:pt x="13" y="41"/>
                    <a:pt x="11" y="39"/>
                    <a:pt x="9" y="36"/>
                  </a:cubicBezTo>
                  <a:cubicBezTo>
                    <a:pt x="7" y="31"/>
                    <a:pt x="6" y="26"/>
                    <a:pt x="6" y="20"/>
                  </a:cubicBezTo>
                  <a:cubicBezTo>
                    <a:pt x="6" y="18"/>
                    <a:pt x="6" y="15"/>
                    <a:pt x="7" y="13"/>
                  </a:cubicBezTo>
                  <a:cubicBezTo>
                    <a:pt x="14" y="16"/>
                    <a:pt x="14" y="16"/>
                    <a:pt x="14" y="16"/>
                  </a:cubicBezTo>
                  <a:cubicBezTo>
                    <a:pt x="12" y="18"/>
                    <a:pt x="12" y="18"/>
                    <a:pt x="12" y="18"/>
                  </a:cubicBezTo>
                  <a:cubicBezTo>
                    <a:pt x="17" y="22"/>
                    <a:pt x="17" y="22"/>
                    <a:pt x="17" y="22"/>
                  </a:cubicBezTo>
                  <a:cubicBezTo>
                    <a:pt x="19" y="20"/>
                    <a:pt x="19" y="20"/>
                    <a:pt x="19" y="20"/>
                  </a:cubicBezTo>
                  <a:close/>
                  <a:moveTo>
                    <a:pt x="32" y="10"/>
                  </a:moveTo>
                  <a:cubicBezTo>
                    <a:pt x="32" y="45"/>
                    <a:pt x="32" y="45"/>
                    <a:pt x="32" y="45"/>
                  </a:cubicBezTo>
                  <a:cubicBezTo>
                    <a:pt x="32" y="45"/>
                    <a:pt x="27" y="45"/>
                    <a:pt x="25" y="41"/>
                  </a:cubicBezTo>
                  <a:cubicBezTo>
                    <a:pt x="24" y="37"/>
                    <a:pt x="28" y="16"/>
                    <a:pt x="28" y="14"/>
                  </a:cubicBezTo>
                  <a:cubicBezTo>
                    <a:pt x="28" y="13"/>
                    <a:pt x="28" y="10"/>
                    <a:pt x="28" y="10"/>
                  </a:cubicBezTo>
                  <a:lnTo>
                    <a:pt x="32" y="10"/>
                  </a:lnTo>
                  <a:close/>
                </a:path>
              </a:pathLst>
            </a:custGeom>
            <a:solidFill>
              <a:srgbClr val="FCFCFC"/>
            </a:solidFill>
            <a:ln>
              <a:noFill/>
            </a:ln>
            <a:effectLst>
              <a:outerShdw blurRad="50800" dist="38100" dir="5400000" algn="t" rotWithShape="0">
                <a:prstClr val="black">
                  <a:alpha val="40000"/>
                </a:prstClr>
              </a:outerShdw>
            </a:effec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chemeClr val="tx1">
                    <a:lumMod val="75000"/>
                    <a:lumOff val="25000"/>
                  </a:schemeClr>
                </a:solidFill>
                <a:effectLst/>
                <a:uLnTx/>
                <a:uFillTx/>
                <a:latin typeface="微软雅黑"/>
                <a:ea typeface="微软雅黑"/>
                <a:cs typeface="+mn-ea"/>
                <a:sym typeface="+mn-lt"/>
              </a:endParaRPr>
            </a:p>
          </p:txBody>
        </p:sp>
      </p:grpSp>
      <p:grpSp>
        <p:nvGrpSpPr>
          <p:cNvPr id="35" name="Group 8"/>
          <p:cNvGrpSpPr/>
          <p:nvPr/>
        </p:nvGrpSpPr>
        <p:grpSpPr>
          <a:xfrm>
            <a:off x="9014511" y="3088851"/>
            <a:ext cx="1057512" cy="1057512"/>
            <a:chOff x="9454847" y="3242097"/>
            <a:chExt cx="1217066" cy="1217066"/>
          </a:xfrm>
          <a:effectLst/>
        </p:grpSpPr>
        <p:sp>
          <p:nvSpPr>
            <p:cNvPr id="36" name="Oval 59"/>
            <p:cNvSpPr/>
            <p:nvPr/>
          </p:nvSpPr>
          <p:spPr>
            <a:xfrm>
              <a:off x="9454847" y="3242097"/>
              <a:ext cx="1217066" cy="1217066"/>
            </a:xfrm>
            <a:prstGeom prst="ellipse">
              <a:avLst/>
            </a:prstGeom>
            <a:gradFill>
              <a:gsLst>
                <a:gs pos="0">
                  <a:srgbClr val="87D323"/>
                </a:gs>
                <a:gs pos="100000">
                  <a:srgbClr val="569C00"/>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chemeClr val="tx1">
                    <a:lumMod val="75000"/>
                    <a:lumOff val="25000"/>
                  </a:schemeClr>
                </a:solidFill>
                <a:effectLst/>
                <a:uLnTx/>
                <a:uFillTx/>
                <a:latin typeface="微软雅黑"/>
                <a:ea typeface="微软雅黑"/>
                <a:cs typeface="+mn-ea"/>
                <a:sym typeface="+mn-lt"/>
              </a:endParaRPr>
            </a:p>
          </p:txBody>
        </p:sp>
        <p:sp>
          <p:nvSpPr>
            <p:cNvPr id="37" name="Freeform 61"/>
            <p:cNvSpPr>
              <a:spLocks noEditPoints="1"/>
            </p:cNvSpPr>
            <p:nvPr/>
          </p:nvSpPr>
          <p:spPr bwMode="auto">
            <a:xfrm>
              <a:off x="9854412" y="3611644"/>
              <a:ext cx="417935" cy="477972"/>
            </a:xfrm>
            <a:custGeom>
              <a:avLst/>
              <a:gdLst>
                <a:gd name="T0" fmla="*/ 50 w 84"/>
                <a:gd name="T1" fmla="*/ 92 h 96"/>
                <a:gd name="T2" fmla="*/ 57 w 84"/>
                <a:gd name="T3" fmla="*/ 81 h 96"/>
                <a:gd name="T4" fmla="*/ 56 w 84"/>
                <a:gd name="T5" fmla="*/ 75 h 96"/>
                <a:gd name="T6" fmla="*/ 43 w 84"/>
                <a:gd name="T7" fmla="*/ 63 h 96"/>
                <a:gd name="T8" fmla="*/ 38 w 84"/>
                <a:gd name="T9" fmla="*/ 62 h 96"/>
                <a:gd name="T10" fmla="*/ 30 w 84"/>
                <a:gd name="T11" fmla="*/ 67 h 96"/>
                <a:gd name="T12" fmla="*/ 17 w 84"/>
                <a:gd name="T13" fmla="*/ 35 h 96"/>
                <a:gd name="T14" fmla="*/ 26 w 84"/>
                <a:gd name="T15" fmla="*/ 31 h 96"/>
                <a:gd name="T16" fmla="*/ 27 w 84"/>
                <a:gd name="T17" fmla="*/ 25 h 96"/>
                <a:gd name="T18" fmla="*/ 22 w 84"/>
                <a:gd name="T19" fmla="*/ 8 h 96"/>
                <a:gd name="T20" fmla="*/ 18 w 84"/>
                <a:gd name="T21" fmla="*/ 4 h 96"/>
                <a:gd name="T22" fmla="*/ 4 w 84"/>
                <a:gd name="T23" fmla="*/ 6 h 96"/>
                <a:gd name="T24" fmla="*/ 0 w 84"/>
                <a:gd name="T25" fmla="*/ 10 h 96"/>
                <a:gd name="T26" fmla="*/ 43 w 84"/>
                <a:gd name="T27" fmla="*/ 94 h 96"/>
                <a:gd name="T28" fmla="*/ 50 w 84"/>
                <a:gd name="T29" fmla="*/ 92 h 96"/>
                <a:gd name="T30" fmla="*/ 45 w 84"/>
                <a:gd name="T31" fmla="*/ 53 h 96"/>
                <a:gd name="T32" fmla="*/ 32 w 84"/>
                <a:gd name="T33" fmla="*/ 53 h 96"/>
                <a:gd name="T34" fmla="*/ 32 w 84"/>
                <a:gd name="T35" fmla="*/ 50 h 96"/>
                <a:gd name="T36" fmla="*/ 40 w 84"/>
                <a:gd name="T37" fmla="*/ 38 h 96"/>
                <a:gd name="T38" fmla="*/ 42 w 84"/>
                <a:gd name="T39" fmla="*/ 32 h 96"/>
                <a:gd name="T40" fmla="*/ 41 w 84"/>
                <a:gd name="T41" fmla="*/ 30 h 96"/>
                <a:gd name="T42" fmla="*/ 40 w 84"/>
                <a:gd name="T43" fmla="*/ 31 h 96"/>
                <a:gd name="T44" fmla="*/ 39 w 84"/>
                <a:gd name="T45" fmla="*/ 36 h 96"/>
                <a:gd name="T46" fmla="*/ 34 w 84"/>
                <a:gd name="T47" fmla="*/ 36 h 96"/>
                <a:gd name="T48" fmla="*/ 34 w 84"/>
                <a:gd name="T49" fmla="*/ 31 h 96"/>
                <a:gd name="T50" fmla="*/ 42 w 84"/>
                <a:gd name="T51" fmla="*/ 26 h 96"/>
                <a:gd name="T52" fmla="*/ 47 w 84"/>
                <a:gd name="T53" fmla="*/ 28 h 96"/>
                <a:gd name="T54" fmla="*/ 47 w 84"/>
                <a:gd name="T55" fmla="*/ 34 h 96"/>
                <a:gd name="T56" fmla="*/ 47 w 84"/>
                <a:gd name="T57" fmla="*/ 37 h 96"/>
                <a:gd name="T58" fmla="*/ 38 w 84"/>
                <a:gd name="T59" fmla="*/ 50 h 96"/>
                <a:gd name="T60" fmla="*/ 46 w 84"/>
                <a:gd name="T61" fmla="*/ 50 h 96"/>
                <a:gd name="T62" fmla="*/ 45 w 84"/>
                <a:gd name="T63" fmla="*/ 53 h 96"/>
                <a:gd name="T64" fmla="*/ 63 w 84"/>
                <a:gd name="T65" fmla="*/ 50 h 96"/>
                <a:gd name="T66" fmla="*/ 60 w 84"/>
                <a:gd name="T67" fmla="*/ 50 h 96"/>
                <a:gd name="T68" fmla="*/ 60 w 84"/>
                <a:gd name="T69" fmla="*/ 53 h 96"/>
                <a:gd name="T70" fmla="*/ 54 w 84"/>
                <a:gd name="T71" fmla="*/ 53 h 96"/>
                <a:gd name="T72" fmla="*/ 54 w 84"/>
                <a:gd name="T73" fmla="*/ 50 h 96"/>
                <a:gd name="T74" fmla="*/ 46 w 84"/>
                <a:gd name="T75" fmla="*/ 50 h 96"/>
                <a:gd name="T76" fmla="*/ 47 w 84"/>
                <a:gd name="T77" fmla="*/ 46 h 96"/>
                <a:gd name="T78" fmla="*/ 55 w 84"/>
                <a:gd name="T79" fmla="*/ 26 h 96"/>
                <a:gd name="T80" fmla="*/ 63 w 84"/>
                <a:gd name="T81" fmla="*/ 26 h 96"/>
                <a:gd name="T82" fmla="*/ 61 w 84"/>
                <a:gd name="T83" fmla="*/ 46 h 96"/>
                <a:gd name="T84" fmla="*/ 63 w 84"/>
                <a:gd name="T85" fmla="*/ 46 h 96"/>
                <a:gd name="T86" fmla="*/ 63 w 84"/>
                <a:gd name="T87" fmla="*/ 50 h 96"/>
                <a:gd name="T88" fmla="*/ 55 w 84"/>
                <a:gd name="T89" fmla="*/ 46 h 96"/>
                <a:gd name="T90" fmla="*/ 52 w 84"/>
                <a:gd name="T91" fmla="*/ 46 h 96"/>
                <a:gd name="T92" fmla="*/ 56 w 84"/>
                <a:gd name="T93" fmla="*/ 35 h 96"/>
                <a:gd name="T94" fmla="*/ 55 w 84"/>
                <a:gd name="T95" fmla="*/ 46 h 96"/>
                <a:gd name="T96" fmla="*/ 43 w 84"/>
                <a:gd name="T97" fmla="*/ 0 h 96"/>
                <a:gd name="T98" fmla="*/ 72 w 84"/>
                <a:gd name="T99" fmla="*/ 12 h 96"/>
                <a:gd name="T100" fmla="*/ 84 w 84"/>
                <a:gd name="T101" fmla="*/ 41 h 96"/>
                <a:gd name="T102" fmla="*/ 72 w 84"/>
                <a:gd name="T103" fmla="*/ 71 h 96"/>
                <a:gd name="T104" fmla="*/ 65 w 84"/>
                <a:gd name="T105" fmla="*/ 76 h 96"/>
                <a:gd name="T106" fmla="*/ 63 w 84"/>
                <a:gd name="T107" fmla="*/ 73 h 96"/>
                <a:gd name="T108" fmla="*/ 59 w 84"/>
                <a:gd name="T109" fmla="*/ 69 h 96"/>
                <a:gd name="T110" fmla="*/ 66 w 84"/>
                <a:gd name="T111" fmla="*/ 64 h 96"/>
                <a:gd name="T112" fmla="*/ 75 w 84"/>
                <a:gd name="T113" fmla="*/ 41 h 96"/>
                <a:gd name="T114" fmla="*/ 66 w 84"/>
                <a:gd name="T115" fmla="*/ 19 h 96"/>
                <a:gd name="T116" fmla="*/ 43 w 84"/>
                <a:gd name="T117" fmla="*/ 10 h 96"/>
                <a:gd name="T118" fmla="*/ 31 w 84"/>
                <a:gd name="T119" fmla="*/ 12 h 96"/>
                <a:gd name="T120" fmla="*/ 29 w 84"/>
                <a:gd name="T121" fmla="*/ 6 h 96"/>
                <a:gd name="T122" fmla="*/ 28 w 84"/>
                <a:gd name="T123" fmla="*/ 3 h 96"/>
                <a:gd name="T124" fmla="*/ 43 w 84"/>
                <a:gd name="T125" fmla="*/ 0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4" h="96">
                  <a:moveTo>
                    <a:pt x="50" y="92"/>
                  </a:moveTo>
                  <a:cubicBezTo>
                    <a:pt x="52" y="88"/>
                    <a:pt x="55" y="84"/>
                    <a:pt x="57" y="81"/>
                  </a:cubicBezTo>
                  <a:cubicBezTo>
                    <a:pt x="58" y="79"/>
                    <a:pt x="58" y="77"/>
                    <a:pt x="56" y="75"/>
                  </a:cubicBezTo>
                  <a:cubicBezTo>
                    <a:pt x="52" y="71"/>
                    <a:pt x="48" y="67"/>
                    <a:pt x="43" y="63"/>
                  </a:cubicBezTo>
                  <a:cubicBezTo>
                    <a:pt x="41" y="61"/>
                    <a:pt x="40" y="61"/>
                    <a:pt x="38" y="62"/>
                  </a:cubicBezTo>
                  <a:cubicBezTo>
                    <a:pt x="35" y="63"/>
                    <a:pt x="33" y="65"/>
                    <a:pt x="30" y="67"/>
                  </a:cubicBezTo>
                  <a:cubicBezTo>
                    <a:pt x="21" y="53"/>
                    <a:pt x="19" y="45"/>
                    <a:pt x="17" y="35"/>
                  </a:cubicBezTo>
                  <a:cubicBezTo>
                    <a:pt x="20" y="34"/>
                    <a:pt x="23" y="32"/>
                    <a:pt x="26" y="31"/>
                  </a:cubicBezTo>
                  <a:cubicBezTo>
                    <a:pt x="27" y="30"/>
                    <a:pt x="28" y="28"/>
                    <a:pt x="27" y="25"/>
                  </a:cubicBezTo>
                  <a:cubicBezTo>
                    <a:pt x="26" y="20"/>
                    <a:pt x="24" y="14"/>
                    <a:pt x="22" y="8"/>
                  </a:cubicBezTo>
                  <a:cubicBezTo>
                    <a:pt x="22" y="6"/>
                    <a:pt x="20" y="4"/>
                    <a:pt x="18" y="4"/>
                  </a:cubicBezTo>
                  <a:cubicBezTo>
                    <a:pt x="14" y="5"/>
                    <a:pt x="9" y="5"/>
                    <a:pt x="4" y="6"/>
                  </a:cubicBezTo>
                  <a:cubicBezTo>
                    <a:pt x="0" y="6"/>
                    <a:pt x="0" y="7"/>
                    <a:pt x="0" y="10"/>
                  </a:cubicBezTo>
                  <a:cubicBezTo>
                    <a:pt x="1" y="46"/>
                    <a:pt x="15" y="78"/>
                    <a:pt x="43" y="94"/>
                  </a:cubicBezTo>
                  <a:cubicBezTo>
                    <a:pt x="46" y="96"/>
                    <a:pt x="47" y="96"/>
                    <a:pt x="50" y="92"/>
                  </a:cubicBezTo>
                  <a:close/>
                  <a:moveTo>
                    <a:pt x="45" y="53"/>
                  </a:moveTo>
                  <a:cubicBezTo>
                    <a:pt x="32" y="53"/>
                    <a:pt x="32" y="53"/>
                    <a:pt x="32" y="53"/>
                  </a:cubicBezTo>
                  <a:cubicBezTo>
                    <a:pt x="32" y="50"/>
                    <a:pt x="32" y="50"/>
                    <a:pt x="32" y="50"/>
                  </a:cubicBezTo>
                  <a:cubicBezTo>
                    <a:pt x="40" y="38"/>
                    <a:pt x="40" y="38"/>
                    <a:pt x="40" y="38"/>
                  </a:cubicBezTo>
                  <a:cubicBezTo>
                    <a:pt x="41" y="36"/>
                    <a:pt x="42" y="34"/>
                    <a:pt x="42" y="32"/>
                  </a:cubicBezTo>
                  <a:cubicBezTo>
                    <a:pt x="42" y="31"/>
                    <a:pt x="42" y="30"/>
                    <a:pt x="41" y="30"/>
                  </a:cubicBezTo>
                  <a:cubicBezTo>
                    <a:pt x="40" y="30"/>
                    <a:pt x="40" y="31"/>
                    <a:pt x="40" y="31"/>
                  </a:cubicBezTo>
                  <a:cubicBezTo>
                    <a:pt x="39" y="36"/>
                    <a:pt x="39" y="36"/>
                    <a:pt x="39" y="36"/>
                  </a:cubicBezTo>
                  <a:cubicBezTo>
                    <a:pt x="34" y="36"/>
                    <a:pt x="34" y="36"/>
                    <a:pt x="34" y="36"/>
                  </a:cubicBezTo>
                  <a:cubicBezTo>
                    <a:pt x="34" y="31"/>
                    <a:pt x="34" y="31"/>
                    <a:pt x="34" y="31"/>
                  </a:cubicBezTo>
                  <a:cubicBezTo>
                    <a:pt x="35" y="28"/>
                    <a:pt x="37" y="26"/>
                    <a:pt x="42" y="26"/>
                  </a:cubicBezTo>
                  <a:cubicBezTo>
                    <a:pt x="44" y="26"/>
                    <a:pt x="46" y="27"/>
                    <a:pt x="47" y="28"/>
                  </a:cubicBezTo>
                  <a:cubicBezTo>
                    <a:pt x="48" y="29"/>
                    <a:pt x="48" y="31"/>
                    <a:pt x="47" y="34"/>
                  </a:cubicBezTo>
                  <a:cubicBezTo>
                    <a:pt x="47" y="35"/>
                    <a:pt x="47" y="36"/>
                    <a:pt x="47" y="37"/>
                  </a:cubicBezTo>
                  <a:cubicBezTo>
                    <a:pt x="38" y="50"/>
                    <a:pt x="38" y="50"/>
                    <a:pt x="38" y="50"/>
                  </a:cubicBezTo>
                  <a:cubicBezTo>
                    <a:pt x="46" y="50"/>
                    <a:pt x="46" y="50"/>
                    <a:pt x="46" y="50"/>
                  </a:cubicBezTo>
                  <a:cubicBezTo>
                    <a:pt x="45" y="53"/>
                    <a:pt x="45" y="53"/>
                    <a:pt x="45" y="53"/>
                  </a:cubicBezTo>
                  <a:close/>
                  <a:moveTo>
                    <a:pt x="63" y="50"/>
                  </a:moveTo>
                  <a:cubicBezTo>
                    <a:pt x="60" y="50"/>
                    <a:pt x="60" y="50"/>
                    <a:pt x="60" y="50"/>
                  </a:cubicBezTo>
                  <a:cubicBezTo>
                    <a:pt x="60" y="53"/>
                    <a:pt x="60" y="53"/>
                    <a:pt x="60" y="53"/>
                  </a:cubicBezTo>
                  <a:cubicBezTo>
                    <a:pt x="54" y="53"/>
                    <a:pt x="54" y="53"/>
                    <a:pt x="54" y="53"/>
                  </a:cubicBezTo>
                  <a:cubicBezTo>
                    <a:pt x="54" y="50"/>
                    <a:pt x="54" y="50"/>
                    <a:pt x="54" y="50"/>
                  </a:cubicBezTo>
                  <a:cubicBezTo>
                    <a:pt x="46" y="50"/>
                    <a:pt x="46" y="50"/>
                    <a:pt x="46" y="50"/>
                  </a:cubicBezTo>
                  <a:cubicBezTo>
                    <a:pt x="47" y="46"/>
                    <a:pt x="47" y="46"/>
                    <a:pt x="47" y="46"/>
                  </a:cubicBezTo>
                  <a:cubicBezTo>
                    <a:pt x="55" y="26"/>
                    <a:pt x="55" y="26"/>
                    <a:pt x="55" y="26"/>
                  </a:cubicBezTo>
                  <a:cubicBezTo>
                    <a:pt x="63" y="26"/>
                    <a:pt x="63" y="26"/>
                    <a:pt x="63" y="26"/>
                  </a:cubicBezTo>
                  <a:cubicBezTo>
                    <a:pt x="61" y="46"/>
                    <a:pt x="61" y="46"/>
                    <a:pt x="61" y="46"/>
                  </a:cubicBezTo>
                  <a:cubicBezTo>
                    <a:pt x="63" y="46"/>
                    <a:pt x="63" y="46"/>
                    <a:pt x="63" y="46"/>
                  </a:cubicBezTo>
                  <a:cubicBezTo>
                    <a:pt x="63" y="50"/>
                    <a:pt x="63" y="50"/>
                    <a:pt x="63" y="50"/>
                  </a:cubicBezTo>
                  <a:close/>
                  <a:moveTo>
                    <a:pt x="55" y="46"/>
                  </a:moveTo>
                  <a:cubicBezTo>
                    <a:pt x="52" y="46"/>
                    <a:pt x="52" y="46"/>
                    <a:pt x="52" y="46"/>
                  </a:cubicBezTo>
                  <a:cubicBezTo>
                    <a:pt x="56" y="35"/>
                    <a:pt x="56" y="35"/>
                    <a:pt x="56" y="35"/>
                  </a:cubicBezTo>
                  <a:cubicBezTo>
                    <a:pt x="55" y="46"/>
                    <a:pt x="55" y="46"/>
                    <a:pt x="55" y="46"/>
                  </a:cubicBezTo>
                  <a:close/>
                  <a:moveTo>
                    <a:pt x="43" y="0"/>
                  </a:moveTo>
                  <a:cubicBezTo>
                    <a:pt x="54" y="0"/>
                    <a:pt x="65" y="5"/>
                    <a:pt x="72" y="12"/>
                  </a:cubicBezTo>
                  <a:cubicBezTo>
                    <a:pt x="80" y="20"/>
                    <a:pt x="84" y="30"/>
                    <a:pt x="84" y="41"/>
                  </a:cubicBezTo>
                  <a:cubicBezTo>
                    <a:pt x="84" y="53"/>
                    <a:pt x="80" y="63"/>
                    <a:pt x="72" y="71"/>
                  </a:cubicBezTo>
                  <a:cubicBezTo>
                    <a:pt x="70" y="73"/>
                    <a:pt x="68" y="75"/>
                    <a:pt x="65" y="76"/>
                  </a:cubicBezTo>
                  <a:cubicBezTo>
                    <a:pt x="65" y="75"/>
                    <a:pt x="64" y="74"/>
                    <a:pt x="63" y="73"/>
                  </a:cubicBezTo>
                  <a:cubicBezTo>
                    <a:pt x="59" y="69"/>
                    <a:pt x="59" y="69"/>
                    <a:pt x="59" y="69"/>
                  </a:cubicBezTo>
                  <a:cubicBezTo>
                    <a:pt x="61" y="68"/>
                    <a:pt x="64" y="66"/>
                    <a:pt x="66" y="64"/>
                  </a:cubicBezTo>
                  <a:cubicBezTo>
                    <a:pt x="71" y="58"/>
                    <a:pt x="75" y="50"/>
                    <a:pt x="75" y="41"/>
                  </a:cubicBezTo>
                  <a:cubicBezTo>
                    <a:pt x="75" y="33"/>
                    <a:pt x="71" y="25"/>
                    <a:pt x="66" y="19"/>
                  </a:cubicBezTo>
                  <a:cubicBezTo>
                    <a:pt x="60" y="13"/>
                    <a:pt x="52" y="10"/>
                    <a:pt x="43" y="10"/>
                  </a:cubicBezTo>
                  <a:cubicBezTo>
                    <a:pt x="39" y="10"/>
                    <a:pt x="35" y="11"/>
                    <a:pt x="31" y="12"/>
                  </a:cubicBezTo>
                  <a:cubicBezTo>
                    <a:pt x="29" y="6"/>
                    <a:pt x="29" y="6"/>
                    <a:pt x="29" y="6"/>
                  </a:cubicBezTo>
                  <a:cubicBezTo>
                    <a:pt x="29" y="5"/>
                    <a:pt x="28" y="4"/>
                    <a:pt x="28" y="3"/>
                  </a:cubicBezTo>
                  <a:cubicBezTo>
                    <a:pt x="33" y="1"/>
                    <a:pt x="38" y="0"/>
                    <a:pt x="43" y="0"/>
                  </a:cubicBezTo>
                  <a:close/>
                </a:path>
              </a:pathLst>
            </a:custGeom>
            <a:solidFill>
              <a:srgbClr val="FCFCFC"/>
            </a:solidFill>
            <a:ln>
              <a:noFill/>
            </a:ln>
            <a:effectLs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chemeClr val="tx1">
                    <a:lumMod val="75000"/>
                    <a:lumOff val="25000"/>
                  </a:schemeClr>
                </a:solidFill>
                <a:effectLst/>
                <a:uLnTx/>
                <a:uFillTx/>
                <a:latin typeface="微软雅黑"/>
                <a:ea typeface="微软雅黑"/>
                <a:cs typeface="+mn-ea"/>
                <a:sym typeface="+mn-lt"/>
              </a:endParaRPr>
            </a:p>
          </p:txBody>
        </p:sp>
      </p:grpSp>
      <p:grpSp>
        <p:nvGrpSpPr>
          <p:cNvPr id="38" name="Group 5"/>
          <p:cNvGrpSpPr/>
          <p:nvPr/>
        </p:nvGrpSpPr>
        <p:grpSpPr>
          <a:xfrm>
            <a:off x="3843611" y="3088851"/>
            <a:ext cx="1057512" cy="1057512"/>
            <a:chOff x="3503777" y="3242097"/>
            <a:chExt cx="1217066" cy="1217066"/>
          </a:xfrm>
          <a:effectLst/>
        </p:grpSpPr>
        <p:sp>
          <p:nvSpPr>
            <p:cNvPr id="39" name="Oval 56"/>
            <p:cNvSpPr/>
            <p:nvPr/>
          </p:nvSpPr>
          <p:spPr>
            <a:xfrm>
              <a:off x="3503777" y="3242097"/>
              <a:ext cx="1217066" cy="1217066"/>
            </a:xfrm>
            <a:prstGeom prst="ellipse">
              <a:avLst/>
            </a:prstGeom>
            <a:solidFill>
              <a:schemeClr val="tx1">
                <a:lumMod val="75000"/>
                <a:lumOff val="25000"/>
              </a:schemeClr>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chemeClr val="tx1">
                    <a:lumMod val="75000"/>
                    <a:lumOff val="25000"/>
                  </a:schemeClr>
                </a:solidFill>
                <a:effectLst/>
                <a:uLnTx/>
                <a:uFillTx/>
                <a:latin typeface="微软雅黑"/>
                <a:ea typeface="微软雅黑"/>
                <a:cs typeface="+mn-ea"/>
                <a:sym typeface="+mn-lt"/>
              </a:endParaRPr>
            </a:p>
          </p:txBody>
        </p:sp>
        <p:sp>
          <p:nvSpPr>
            <p:cNvPr id="40" name="Freeform 62"/>
            <p:cNvSpPr>
              <a:spLocks noEditPoints="1"/>
            </p:cNvSpPr>
            <p:nvPr/>
          </p:nvSpPr>
          <p:spPr bwMode="auto">
            <a:xfrm>
              <a:off x="3944905" y="3598612"/>
              <a:ext cx="334809" cy="52877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rgbClr val="FCFCFC"/>
            </a:solidFill>
            <a:ln>
              <a:noFill/>
            </a:ln>
            <a:effectLst>
              <a:outerShdw blurRad="50800" dist="38100" dir="5400000" algn="t" rotWithShape="0">
                <a:prstClr val="black">
                  <a:alpha val="40000"/>
                </a:prstClr>
              </a:outerShdw>
            </a:effectLs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chemeClr val="tx1">
                    <a:lumMod val="75000"/>
                    <a:lumOff val="25000"/>
                  </a:schemeClr>
                </a:solidFill>
                <a:effectLst/>
                <a:uLnTx/>
                <a:uFillTx/>
                <a:latin typeface="微软雅黑"/>
                <a:ea typeface="微软雅黑"/>
                <a:cs typeface="+mn-ea"/>
                <a:sym typeface="+mn-lt"/>
              </a:endParaRPr>
            </a:p>
          </p:txBody>
        </p:sp>
      </p:grpSp>
      <p:grpSp>
        <p:nvGrpSpPr>
          <p:cNvPr id="41" name="Group 6"/>
          <p:cNvGrpSpPr/>
          <p:nvPr/>
        </p:nvGrpSpPr>
        <p:grpSpPr>
          <a:xfrm>
            <a:off x="5567244" y="3088851"/>
            <a:ext cx="1057512" cy="1057512"/>
            <a:chOff x="5487467" y="3242097"/>
            <a:chExt cx="1217066" cy="1217066"/>
          </a:xfrm>
          <a:effectLst/>
        </p:grpSpPr>
        <p:sp>
          <p:nvSpPr>
            <p:cNvPr id="42" name="Oval 57"/>
            <p:cNvSpPr/>
            <p:nvPr/>
          </p:nvSpPr>
          <p:spPr>
            <a:xfrm>
              <a:off x="5487467" y="3242097"/>
              <a:ext cx="1217066" cy="1217066"/>
            </a:xfrm>
            <a:prstGeom prst="ellipse">
              <a:avLst/>
            </a:prstGeom>
            <a:gradFill>
              <a:gsLst>
                <a:gs pos="0">
                  <a:srgbClr val="87D323"/>
                </a:gs>
                <a:gs pos="100000">
                  <a:srgbClr val="569C00"/>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chemeClr val="tx1">
                    <a:lumMod val="75000"/>
                    <a:lumOff val="25000"/>
                  </a:schemeClr>
                </a:solidFill>
                <a:effectLst/>
                <a:uLnTx/>
                <a:uFillTx/>
                <a:latin typeface="微软雅黑"/>
                <a:ea typeface="微软雅黑"/>
                <a:cs typeface="+mn-ea"/>
                <a:sym typeface="+mn-lt"/>
              </a:endParaRPr>
            </a:p>
          </p:txBody>
        </p:sp>
        <p:sp>
          <p:nvSpPr>
            <p:cNvPr id="43" name="Freeform 63"/>
            <p:cNvSpPr>
              <a:spLocks noEditPoints="1"/>
            </p:cNvSpPr>
            <p:nvPr/>
          </p:nvSpPr>
          <p:spPr bwMode="auto">
            <a:xfrm>
              <a:off x="5862422" y="3626092"/>
              <a:ext cx="468733" cy="466426"/>
            </a:xfrm>
            <a:custGeom>
              <a:avLst/>
              <a:gdLst>
                <a:gd name="T0" fmla="*/ 6 w 94"/>
                <a:gd name="T1" fmla="*/ 28 h 94"/>
                <a:gd name="T2" fmla="*/ 32 w 94"/>
                <a:gd name="T3" fmla="*/ 4 h 94"/>
                <a:gd name="T4" fmla="*/ 67 w 94"/>
                <a:gd name="T5" fmla="*/ 6 h 94"/>
                <a:gd name="T6" fmla="*/ 90 w 94"/>
                <a:gd name="T7" fmla="*/ 32 h 94"/>
                <a:gd name="T8" fmla="*/ 88 w 94"/>
                <a:gd name="T9" fmla="*/ 67 h 94"/>
                <a:gd name="T10" fmla="*/ 88 w 94"/>
                <a:gd name="T11" fmla="*/ 67 h 94"/>
                <a:gd name="T12" fmla="*/ 62 w 94"/>
                <a:gd name="T13" fmla="*/ 90 h 94"/>
                <a:gd name="T14" fmla="*/ 27 w 94"/>
                <a:gd name="T15" fmla="*/ 89 h 94"/>
                <a:gd name="T16" fmla="*/ 27 w 94"/>
                <a:gd name="T17" fmla="*/ 89 h 94"/>
                <a:gd name="T18" fmla="*/ 4 w 94"/>
                <a:gd name="T19" fmla="*/ 62 h 94"/>
                <a:gd name="T20" fmla="*/ 6 w 94"/>
                <a:gd name="T21" fmla="*/ 28 h 94"/>
                <a:gd name="T22" fmla="*/ 6 w 94"/>
                <a:gd name="T23" fmla="*/ 28 h 94"/>
                <a:gd name="T24" fmla="*/ 20 w 94"/>
                <a:gd name="T25" fmla="*/ 27 h 94"/>
                <a:gd name="T26" fmla="*/ 16 w 94"/>
                <a:gd name="T27" fmla="*/ 32 h 94"/>
                <a:gd name="T28" fmla="*/ 16 w 94"/>
                <a:gd name="T29" fmla="*/ 32 h 94"/>
                <a:gd name="T30" fmla="*/ 15 w 94"/>
                <a:gd name="T31" fmla="*/ 35 h 94"/>
                <a:gd name="T32" fmla="*/ 36 w 94"/>
                <a:gd name="T33" fmla="*/ 37 h 94"/>
                <a:gd name="T34" fmla="*/ 34 w 94"/>
                <a:gd name="T35" fmla="*/ 40 h 94"/>
                <a:gd name="T36" fmla="*/ 32 w 94"/>
                <a:gd name="T37" fmla="*/ 45 h 94"/>
                <a:gd name="T38" fmla="*/ 13 w 94"/>
                <a:gd name="T39" fmla="*/ 53 h 94"/>
                <a:gd name="T40" fmla="*/ 15 w 94"/>
                <a:gd name="T41" fmla="*/ 59 h 94"/>
                <a:gd name="T42" fmla="*/ 15 w 94"/>
                <a:gd name="T43" fmla="*/ 59 h 94"/>
                <a:gd name="T44" fmla="*/ 16 w 94"/>
                <a:gd name="T45" fmla="*/ 60 h 94"/>
                <a:gd name="T46" fmla="*/ 29 w 94"/>
                <a:gd name="T47" fmla="*/ 54 h 94"/>
                <a:gd name="T48" fmla="*/ 26 w 94"/>
                <a:gd name="T49" fmla="*/ 74 h 94"/>
                <a:gd name="T50" fmla="*/ 32 w 94"/>
                <a:gd name="T51" fmla="*/ 78 h 94"/>
                <a:gd name="T52" fmla="*/ 32 w 94"/>
                <a:gd name="T53" fmla="*/ 78 h 94"/>
                <a:gd name="T54" fmla="*/ 33 w 94"/>
                <a:gd name="T55" fmla="*/ 79 h 94"/>
                <a:gd name="T56" fmla="*/ 34 w 94"/>
                <a:gd name="T57" fmla="*/ 78 h 94"/>
                <a:gd name="T58" fmla="*/ 36 w 94"/>
                <a:gd name="T59" fmla="*/ 55 h 94"/>
                <a:gd name="T60" fmla="*/ 48 w 94"/>
                <a:gd name="T61" fmla="*/ 67 h 94"/>
                <a:gd name="T62" fmla="*/ 60 w 94"/>
                <a:gd name="T63" fmla="*/ 79 h 94"/>
                <a:gd name="T64" fmla="*/ 65 w 94"/>
                <a:gd name="T65" fmla="*/ 77 h 94"/>
                <a:gd name="T66" fmla="*/ 66 w 94"/>
                <a:gd name="T67" fmla="*/ 74 h 94"/>
                <a:gd name="T68" fmla="*/ 54 w 94"/>
                <a:gd name="T69" fmla="*/ 62 h 94"/>
                <a:gd name="T70" fmla="*/ 39 w 94"/>
                <a:gd name="T71" fmla="*/ 48 h 94"/>
                <a:gd name="T72" fmla="*/ 41 w 94"/>
                <a:gd name="T73" fmla="*/ 43 h 94"/>
                <a:gd name="T74" fmla="*/ 43 w 94"/>
                <a:gd name="T75" fmla="*/ 39 h 94"/>
                <a:gd name="T76" fmla="*/ 49 w 94"/>
                <a:gd name="T77" fmla="*/ 42 h 94"/>
                <a:gd name="T78" fmla="*/ 77 w 94"/>
                <a:gd name="T79" fmla="*/ 64 h 94"/>
                <a:gd name="T80" fmla="*/ 78 w 94"/>
                <a:gd name="T81" fmla="*/ 62 h 94"/>
                <a:gd name="T82" fmla="*/ 78 w 94"/>
                <a:gd name="T83" fmla="*/ 62 h 94"/>
                <a:gd name="T84" fmla="*/ 80 w 94"/>
                <a:gd name="T85" fmla="*/ 56 h 94"/>
                <a:gd name="T86" fmla="*/ 53 w 94"/>
                <a:gd name="T87" fmla="*/ 35 h 94"/>
                <a:gd name="T88" fmla="*/ 47 w 94"/>
                <a:gd name="T89" fmla="*/ 32 h 94"/>
                <a:gd name="T90" fmla="*/ 50 w 94"/>
                <a:gd name="T91" fmla="*/ 28 h 94"/>
                <a:gd name="T92" fmla="*/ 56 w 94"/>
                <a:gd name="T93" fmla="*/ 30 h 94"/>
                <a:gd name="T94" fmla="*/ 74 w 94"/>
                <a:gd name="T95" fmla="*/ 28 h 94"/>
                <a:gd name="T96" fmla="*/ 71 w 94"/>
                <a:gd name="T97" fmla="*/ 23 h 94"/>
                <a:gd name="T98" fmla="*/ 70 w 94"/>
                <a:gd name="T99" fmla="*/ 22 h 94"/>
                <a:gd name="T100" fmla="*/ 58 w 94"/>
                <a:gd name="T101" fmla="*/ 23 h 94"/>
                <a:gd name="T102" fmla="*/ 55 w 94"/>
                <a:gd name="T103" fmla="*/ 22 h 94"/>
                <a:gd name="T104" fmla="*/ 62 w 94"/>
                <a:gd name="T105" fmla="*/ 16 h 94"/>
                <a:gd name="T106" fmla="*/ 53 w 94"/>
                <a:gd name="T107" fmla="*/ 14 h 94"/>
                <a:gd name="T108" fmla="*/ 49 w 94"/>
                <a:gd name="T109" fmla="*/ 18 h 94"/>
                <a:gd name="T110" fmla="*/ 43 w 94"/>
                <a:gd name="T111" fmla="*/ 13 h 94"/>
                <a:gd name="T112" fmla="*/ 37 w 94"/>
                <a:gd name="T113" fmla="*/ 15 h 94"/>
                <a:gd name="T114" fmla="*/ 35 w 94"/>
                <a:gd name="T115" fmla="*/ 16 h 94"/>
                <a:gd name="T116" fmla="*/ 44 w 94"/>
                <a:gd name="T117" fmla="*/ 24 h 94"/>
                <a:gd name="T118" fmla="*/ 40 w 94"/>
                <a:gd name="T119" fmla="*/ 30 h 94"/>
                <a:gd name="T120" fmla="*/ 20 w 94"/>
                <a:gd name="T121" fmla="*/ 27 h 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4" h="94">
                  <a:moveTo>
                    <a:pt x="6" y="28"/>
                  </a:moveTo>
                  <a:cubicBezTo>
                    <a:pt x="11" y="16"/>
                    <a:pt x="21" y="8"/>
                    <a:pt x="32" y="4"/>
                  </a:cubicBezTo>
                  <a:cubicBezTo>
                    <a:pt x="43" y="0"/>
                    <a:pt x="56" y="1"/>
                    <a:pt x="67" y="6"/>
                  </a:cubicBezTo>
                  <a:cubicBezTo>
                    <a:pt x="78" y="12"/>
                    <a:pt x="86" y="21"/>
                    <a:pt x="90" y="32"/>
                  </a:cubicBezTo>
                  <a:cubicBezTo>
                    <a:pt x="94" y="43"/>
                    <a:pt x="94" y="56"/>
                    <a:pt x="88" y="67"/>
                  </a:cubicBezTo>
                  <a:cubicBezTo>
                    <a:pt x="88" y="67"/>
                    <a:pt x="88" y="67"/>
                    <a:pt x="88" y="67"/>
                  </a:cubicBezTo>
                  <a:cubicBezTo>
                    <a:pt x="83" y="78"/>
                    <a:pt x="73" y="87"/>
                    <a:pt x="62" y="90"/>
                  </a:cubicBezTo>
                  <a:cubicBezTo>
                    <a:pt x="51" y="94"/>
                    <a:pt x="39" y="94"/>
                    <a:pt x="27" y="89"/>
                  </a:cubicBezTo>
                  <a:cubicBezTo>
                    <a:pt x="27" y="89"/>
                    <a:pt x="27" y="89"/>
                    <a:pt x="27" y="89"/>
                  </a:cubicBezTo>
                  <a:cubicBezTo>
                    <a:pt x="16" y="83"/>
                    <a:pt x="8" y="73"/>
                    <a:pt x="4" y="62"/>
                  </a:cubicBezTo>
                  <a:cubicBezTo>
                    <a:pt x="0" y="51"/>
                    <a:pt x="1" y="39"/>
                    <a:pt x="6" y="28"/>
                  </a:cubicBezTo>
                  <a:cubicBezTo>
                    <a:pt x="6" y="28"/>
                    <a:pt x="6" y="28"/>
                    <a:pt x="6" y="28"/>
                  </a:cubicBezTo>
                  <a:close/>
                  <a:moveTo>
                    <a:pt x="20" y="27"/>
                  </a:moveTo>
                  <a:cubicBezTo>
                    <a:pt x="18" y="29"/>
                    <a:pt x="17" y="30"/>
                    <a:pt x="16" y="32"/>
                  </a:cubicBezTo>
                  <a:cubicBezTo>
                    <a:pt x="16" y="32"/>
                    <a:pt x="16" y="32"/>
                    <a:pt x="16" y="32"/>
                  </a:cubicBezTo>
                  <a:cubicBezTo>
                    <a:pt x="16" y="33"/>
                    <a:pt x="15" y="34"/>
                    <a:pt x="15" y="35"/>
                  </a:cubicBezTo>
                  <a:cubicBezTo>
                    <a:pt x="21" y="34"/>
                    <a:pt x="28" y="34"/>
                    <a:pt x="36" y="37"/>
                  </a:cubicBezTo>
                  <a:cubicBezTo>
                    <a:pt x="35" y="38"/>
                    <a:pt x="35" y="39"/>
                    <a:pt x="34" y="40"/>
                  </a:cubicBezTo>
                  <a:cubicBezTo>
                    <a:pt x="33" y="42"/>
                    <a:pt x="32" y="43"/>
                    <a:pt x="32" y="45"/>
                  </a:cubicBezTo>
                  <a:cubicBezTo>
                    <a:pt x="26" y="45"/>
                    <a:pt x="20" y="47"/>
                    <a:pt x="13" y="53"/>
                  </a:cubicBezTo>
                  <a:cubicBezTo>
                    <a:pt x="14" y="55"/>
                    <a:pt x="14" y="57"/>
                    <a:pt x="15" y="59"/>
                  </a:cubicBezTo>
                  <a:cubicBezTo>
                    <a:pt x="15" y="59"/>
                    <a:pt x="15" y="59"/>
                    <a:pt x="15" y="59"/>
                  </a:cubicBezTo>
                  <a:cubicBezTo>
                    <a:pt x="16" y="60"/>
                    <a:pt x="16" y="60"/>
                    <a:pt x="16" y="60"/>
                  </a:cubicBezTo>
                  <a:cubicBezTo>
                    <a:pt x="21" y="56"/>
                    <a:pt x="25" y="54"/>
                    <a:pt x="29" y="54"/>
                  </a:cubicBezTo>
                  <a:cubicBezTo>
                    <a:pt x="27" y="61"/>
                    <a:pt x="26" y="68"/>
                    <a:pt x="26" y="74"/>
                  </a:cubicBezTo>
                  <a:cubicBezTo>
                    <a:pt x="28" y="76"/>
                    <a:pt x="30" y="77"/>
                    <a:pt x="32" y="78"/>
                  </a:cubicBezTo>
                  <a:cubicBezTo>
                    <a:pt x="32" y="78"/>
                    <a:pt x="32" y="78"/>
                    <a:pt x="32" y="78"/>
                  </a:cubicBezTo>
                  <a:cubicBezTo>
                    <a:pt x="33" y="78"/>
                    <a:pt x="33" y="78"/>
                    <a:pt x="33" y="79"/>
                  </a:cubicBezTo>
                  <a:cubicBezTo>
                    <a:pt x="34" y="78"/>
                    <a:pt x="34" y="78"/>
                    <a:pt x="34" y="78"/>
                  </a:cubicBezTo>
                  <a:cubicBezTo>
                    <a:pt x="33" y="72"/>
                    <a:pt x="34" y="64"/>
                    <a:pt x="36" y="55"/>
                  </a:cubicBezTo>
                  <a:cubicBezTo>
                    <a:pt x="41" y="58"/>
                    <a:pt x="44" y="62"/>
                    <a:pt x="48" y="67"/>
                  </a:cubicBezTo>
                  <a:cubicBezTo>
                    <a:pt x="52" y="71"/>
                    <a:pt x="56" y="76"/>
                    <a:pt x="60" y="79"/>
                  </a:cubicBezTo>
                  <a:cubicBezTo>
                    <a:pt x="62" y="78"/>
                    <a:pt x="63" y="78"/>
                    <a:pt x="65" y="77"/>
                  </a:cubicBezTo>
                  <a:cubicBezTo>
                    <a:pt x="66" y="74"/>
                    <a:pt x="66" y="74"/>
                    <a:pt x="66" y="74"/>
                  </a:cubicBezTo>
                  <a:cubicBezTo>
                    <a:pt x="62" y="71"/>
                    <a:pt x="58" y="67"/>
                    <a:pt x="54" y="62"/>
                  </a:cubicBezTo>
                  <a:cubicBezTo>
                    <a:pt x="49" y="56"/>
                    <a:pt x="44" y="51"/>
                    <a:pt x="39" y="48"/>
                  </a:cubicBezTo>
                  <a:cubicBezTo>
                    <a:pt x="40" y="46"/>
                    <a:pt x="40" y="45"/>
                    <a:pt x="41" y="43"/>
                  </a:cubicBezTo>
                  <a:cubicBezTo>
                    <a:pt x="42" y="42"/>
                    <a:pt x="42" y="40"/>
                    <a:pt x="43" y="39"/>
                  </a:cubicBezTo>
                  <a:cubicBezTo>
                    <a:pt x="45" y="40"/>
                    <a:pt x="47" y="41"/>
                    <a:pt x="49" y="42"/>
                  </a:cubicBezTo>
                  <a:cubicBezTo>
                    <a:pt x="61" y="47"/>
                    <a:pt x="71" y="55"/>
                    <a:pt x="77" y="64"/>
                  </a:cubicBezTo>
                  <a:cubicBezTo>
                    <a:pt x="77" y="63"/>
                    <a:pt x="78" y="63"/>
                    <a:pt x="78" y="62"/>
                  </a:cubicBezTo>
                  <a:cubicBezTo>
                    <a:pt x="78" y="62"/>
                    <a:pt x="78" y="62"/>
                    <a:pt x="78" y="62"/>
                  </a:cubicBezTo>
                  <a:cubicBezTo>
                    <a:pt x="79" y="60"/>
                    <a:pt x="80" y="58"/>
                    <a:pt x="80" y="56"/>
                  </a:cubicBezTo>
                  <a:cubicBezTo>
                    <a:pt x="74" y="47"/>
                    <a:pt x="63" y="40"/>
                    <a:pt x="53" y="35"/>
                  </a:cubicBezTo>
                  <a:cubicBezTo>
                    <a:pt x="51" y="34"/>
                    <a:pt x="49" y="33"/>
                    <a:pt x="47" y="32"/>
                  </a:cubicBezTo>
                  <a:cubicBezTo>
                    <a:pt x="48" y="31"/>
                    <a:pt x="49" y="29"/>
                    <a:pt x="50" y="28"/>
                  </a:cubicBezTo>
                  <a:cubicBezTo>
                    <a:pt x="52" y="29"/>
                    <a:pt x="54" y="30"/>
                    <a:pt x="56" y="30"/>
                  </a:cubicBezTo>
                  <a:cubicBezTo>
                    <a:pt x="66" y="32"/>
                    <a:pt x="73" y="28"/>
                    <a:pt x="74" y="28"/>
                  </a:cubicBezTo>
                  <a:cubicBezTo>
                    <a:pt x="71" y="23"/>
                    <a:pt x="71" y="23"/>
                    <a:pt x="71" y="23"/>
                  </a:cubicBezTo>
                  <a:cubicBezTo>
                    <a:pt x="71" y="22"/>
                    <a:pt x="70" y="22"/>
                    <a:pt x="70" y="22"/>
                  </a:cubicBezTo>
                  <a:cubicBezTo>
                    <a:pt x="68" y="22"/>
                    <a:pt x="63" y="24"/>
                    <a:pt x="58" y="23"/>
                  </a:cubicBezTo>
                  <a:cubicBezTo>
                    <a:pt x="57" y="23"/>
                    <a:pt x="56" y="22"/>
                    <a:pt x="55" y="22"/>
                  </a:cubicBezTo>
                  <a:cubicBezTo>
                    <a:pt x="57" y="20"/>
                    <a:pt x="60" y="18"/>
                    <a:pt x="62" y="16"/>
                  </a:cubicBezTo>
                  <a:cubicBezTo>
                    <a:pt x="59" y="15"/>
                    <a:pt x="56" y="14"/>
                    <a:pt x="53" y="14"/>
                  </a:cubicBezTo>
                  <a:cubicBezTo>
                    <a:pt x="52" y="15"/>
                    <a:pt x="50" y="16"/>
                    <a:pt x="49" y="18"/>
                  </a:cubicBezTo>
                  <a:cubicBezTo>
                    <a:pt x="47" y="16"/>
                    <a:pt x="45" y="15"/>
                    <a:pt x="43" y="13"/>
                  </a:cubicBezTo>
                  <a:cubicBezTo>
                    <a:pt x="41" y="14"/>
                    <a:pt x="39" y="14"/>
                    <a:pt x="37" y="15"/>
                  </a:cubicBezTo>
                  <a:cubicBezTo>
                    <a:pt x="35" y="16"/>
                    <a:pt x="35" y="16"/>
                    <a:pt x="35" y="16"/>
                  </a:cubicBezTo>
                  <a:cubicBezTo>
                    <a:pt x="35" y="16"/>
                    <a:pt x="39" y="20"/>
                    <a:pt x="44" y="24"/>
                  </a:cubicBezTo>
                  <a:cubicBezTo>
                    <a:pt x="42" y="26"/>
                    <a:pt x="41" y="28"/>
                    <a:pt x="40" y="30"/>
                  </a:cubicBezTo>
                  <a:cubicBezTo>
                    <a:pt x="33" y="28"/>
                    <a:pt x="26" y="27"/>
                    <a:pt x="20" y="27"/>
                  </a:cubicBezTo>
                  <a:close/>
                </a:path>
              </a:pathLst>
            </a:custGeom>
            <a:solidFill>
              <a:srgbClr val="FCFCFC"/>
            </a:solidFill>
            <a:ln>
              <a:noFill/>
            </a:ln>
            <a:effec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chemeClr val="tx1">
                    <a:lumMod val="75000"/>
                    <a:lumOff val="25000"/>
                  </a:schemeClr>
                </a:solidFill>
                <a:effectLst/>
                <a:uLnTx/>
                <a:uFillTx/>
                <a:latin typeface="微软雅黑"/>
                <a:ea typeface="微软雅黑"/>
                <a:cs typeface="+mn-ea"/>
                <a:sym typeface="+mn-lt"/>
              </a:endParaRPr>
            </a:p>
          </p:txBody>
        </p:sp>
      </p:grpSp>
      <p:grpSp>
        <p:nvGrpSpPr>
          <p:cNvPr id="44" name="Group 4"/>
          <p:cNvGrpSpPr/>
          <p:nvPr/>
        </p:nvGrpSpPr>
        <p:grpSpPr>
          <a:xfrm>
            <a:off x="2119977" y="3088851"/>
            <a:ext cx="1057512" cy="1057512"/>
            <a:chOff x="1520087" y="3242097"/>
            <a:chExt cx="1217066" cy="1217066"/>
          </a:xfrm>
          <a:effectLst/>
        </p:grpSpPr>
        <p:sp>
          <p:nvSpPr>
            <p:cNvPr id="45" name="Oval 55"/>
            <p:cNvSpPr/>
            <p:nvPr/>
          </p:nvSpPr>
          <p:spPr>
            <a:xfrm>
              <a:off x="1520087" y="3242097"/>
              <a:ext cx="1217066" cy="1217066"/>
            </a:xfrm>
            <a:prstGeom prst="ellipse">
              <a:avLst/>
            </a:prstGeom>
            <a:gradFill>
              <a:gsLst>
                <a:gs pos="0">
                  <a:srgbClr val="87D323"/>
                </a:gs>
                <a:gs pos="100000">
                  <a:srgbClr val="569C00"/>
                </a:gs>
              </a:gsLst>
              <a:lin ang="5400000" scaled="1"/>
            </a:gra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chemeClr val="tx1">
                    <a:lumMod val="75000"/>
                    <a:lumOff val="25000"/>
                  </a:schemeClr>
                </a:solidFill>
                <a:effectLst/>
                <a:uLnTx/>
                <a:uFillTx/>
                <a:latin typeface="微软雅黑"/>
                <a:ea typeface="微软雅黑"/>
                <a:cs typeface="+mn-ea"/>
                <a:sym typeface="+mn-lt"/>
              </a:endParaRPr>
            </a:p>
          </p:txBody>
        </p:sp>
        <p:sp>
          <p:nvSpPr>
            <p:cNvPr id="46" name="Freeform 64"/>
            <p:cNvSpPr>
              <a:spLocks noEditPoints="1"/>
            </p:cNvSpPr>
            <p:nvPr/>
          </p:nvSpPr>
          <p:spPr bwMode="auto">
            <a:xfrm>
              <a:off x="1892065" y="3591229"/>
              <a:ext cx="460437" cy="536153"/>
            </a:xfrm>
            <a:custGeom>
              <a:avLst/>
              <a:gdLst>
                <a:gd name="T0" fmla="*/ 233 w 233"/>
                <a:gd name="T1" fmla="*/ 118 h 271"/>
                <a:gd name="T2" fmla="*/ 205 w 233"/>
                <a:gd name="T3" fmla="*/ 262 h 271"/>
                <a:gd name="T4" fmla="*/ 200 w 233"/>
                <a:gd name="T5" fmla="*/ 271 h 271"/>
                <a:gd name="T6" fmla="*/ 175 w 233"/>
                <a:gd name="T7" fmla="*/ 262 h 271"/>
                <a:gd name="T8" fmla="*/ 57 w 233"/>
                <a:gd name="T9" fmla="*/ 271 h 271"/>
                <a:gd name="T10" fmla="*/ 32 w 233"/>
                <a:gd name="T11" fmla="*/ 262 h 271"/>
                <a:gd name="T12" fmla="*/ 0 w 233"/>
                <a:gd name="T13" fmla="*/ 234 h 271"/>
                <a:gd name="T14" fmla="*/ 28 w 233"/>
                <a:gd name="T15" fmla="*/ 90 h 271"/>
                <a:gd name="T16" fmla="*/ 56 w 233"/>
                <a:gd name="T17" fmla="*/ 20 h 271"/>
                <a:gd name="T18" fmla="*/ 122 w 233"/>
                <a:gd name="T19" fmla="*/ 0 h 271"/>
                <a:gd name="T20" fmla="*/ 103 w 233"/>
                <a:gd name="T21" fmla="*/ 65 h 271"/>
                <a:gd name="T22" fmla="*/ 61 w 233"/>
                <a:gd name="T23" fmla="*/ 84 h 271"/>
                <a:gd name="T24" fmla="*/ 43 w 233"/>
                <a:gd name="T25" fmla="*/ 31 h 271"/>
                <a:gd name="T26" fmla="*/ 80 w 233"/>
                <a:gd name="T27" fmla="*/ 137 h 271"/>
                <a:gd name="T28" fmla="*/ 55 w 233"/>
                <a:gd name="T29" fmla="*/ 181 h 271"/>
                <a:gd name="T30" fmla="*/ 80 w 233"/>
                <a:gd name="T31" fmla="*/ 137 h 271"/>
                <a:gd name="T32" fmla="*/ 180 w 233"/>
                <a:gd name="T33" fmla="*/ 126 h 271"/>
                <a:gd name="T34" fmla="*/ 214 w 233"/>
                <a:gd name="T35" fmla="*/ 119 h 271"/>
                <a:gd name="T36" fmla="*/ 196 w 233"/>
                <a:gd name="T37" fmla="*/ 205 h 271"/>
                <a:gd name="T38" fmla="*/ 196 w 233"/>
                <a:gd name="T39" fmla="*/ 225 h 271"/>
                <a:gd name="T40" fmla="*/ 196 w 233"/>
                <a:gd name="T41" fmla="*/ 205 h 271"/>
                <a:gd name="T42" fmla="*/ 187 w 233"/>
                <a:gd name="T43" fmla="*/ 185 h 271"/>
                <a:gd name="T44" fmla="*/ 206 w 233"/>
                <a:gd name="T45" fmla="*/ 185 h 271"/>
                <a:gd name="T46" fmla="*/ 180 w 233"/>
                <a:gd name="T47" fmla="*/ 151 h 271"/>
                <a:gd name="T48" fmla="*/ 214 w 233"/>
                <a:gd name="T49" fmla="*/ 158 h 271"/>
                <a:gd name="T50" fmla="*/ 180 w 233"/>
                <a:gd name="T51" fmla="*/ 151 h 271"/>
                <a:gd name="T52" fmla="*/ 180 w 233"/>
                <a:gd name="T53" fmla="*/ 147 h 271"/>
                <a:gd name="T54" fmla="*/ 214 w 233"/>
                <a:gd name="T55" fmla="*/ 141 h 271"/>
                <a:gd name="T56" fmla="*/ 180 w 233"/>
                <a:gd name="T57" fmla="*/ 130 h 271"/>
                <a:gd name="T58" fmla="*/ 214 w 233"/>
                <a:gd name="T59" fmla="*/ 136 h 271"/>
                <a:gd name="T60" fmla="*/ 180 w 233"/>
                <a:gd name="T61" fmla="*/ 130 h 271"/>
                <a:gd name="T62" fmla="*/ 34 w 233"/>
                <a:gd name="T63" fmla="*/ 159 h 271"/>
                <a:gd name="T64" fmla="*/ 71 w 233"/>
                <a:gd name="T65" fmla="*/ 226 h 271"/>
                <a:gd name="T66" fmla="*/ 170 w 233"/>
                <a:gd name="T67" fmla="*/ 189 h 271"/>
                <a:gd name="T68" fmla="*/ 133 w 233"/>
                <a:gd name="T69" fmla="*/ 122 h 2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33" h="271">
                  <a:moveTo>
                    <a:pt x="205" y="90"/>
                  </a:moveTo>
                  <a:cubicBezTo>
                    <a:pt x="221" y="90"/>
                    <a:pt x="233" y="103"/>
                    <a:pt x="233" y="118"/>
                  </a:cubicBezTo>
                  <a:cubicBezTo>
                    <a:pt x="233" y="234"/>
                    <a:pt x="233" y="234"/>
                    <a:pt x="233" y="234"/>
                  </a:cubicBezTo>
                  <a:cubicBezTo>
                    <a:pt x="233" y="250"/>
                    <a:pt x="221" y="262"/>
                    <a:pt x="205" y="262"/>
                  </a:cubicBezTo>
                  <a:cubicBezTo>
                    <a:pt x="200" y="262"/>
                    <a:pt x="200" y="262"/>
                    <a:pt x="200" y="262"/>
                  </a:cubicBezTo>
                  <a:cubicBezTo>
                    <a:pt x="200" y="271"/>
                    <a:pt x="200" y="271"/>
                    <a:pt x="200" y="271"/>
                  </a:cubicBezTo>
                  <a:cubicBezTo>
                    <a:pt x="175" y="271"/>
                    <a:pt x="175" y="271"/>
                    <a:pt x="175" y="271"/>
                  </a:cubicBezTo>
                  <a:cubicBezTo>
                    <a:pt x="175" y="262"/>
                    <a:pt x="175" y="262"/>
                    <a:pt x="175" y="262"/>
                  </a:cubicBezTo>
                  <a:cubicBezTo>
                    <a:pt x="57" y="262"/>
                    <a:pt x="57" y="262"/>
                    <a:pt x="57" y="262"/>
                  </a:cubicBezTo>
                  <a:cubicBezTo>
                    <a:pt x="57" y="271"/>
                    <a:pt x="57" y="271"/>
                    <a:pt x="57" y="271"/>
                  </a:cubicBezTo>
                  <a:cubicBezTo>
                    <a:pt x="32" y="271"/>
                    <a:pt x="32" y="271"/>
                    <a:pt x="32" y="271"/>
                  </a:cubicBezTo>
                  <a:cubicBezTo>
                    <a:pt x="32" y="262"/>
                    <a:pt x="32" y="262"/>
                    <a:pt x="32" y="262"/>
                  </a:cubicBezTo>
                  <a:cubicBezTo>
                    <a:pt x="28" y="262"/>
                    <a:pt x="28" y="262"/>
                    <a:pt x="28" y="262"/>
                  </a:cubicBezTo>
                  <a:cubicBezTo>
                    <a:pt x="13" y="262"/>
                    <a:pt x="0" y="250"/>
                    <a:pt x="0" y="234"/>
                  </a:cubicBezTo>
                  <a:cubicBezTo>
                    <a:pt x="0" y="118"/>
                    <a:pt x="0" y="118"/>
                    <a:pt x="0" y="118"/>
                  </a:cubicBezTo>
                  <a:cubicBezTo>
                    <a:pt x="0" y="103"/>
                    <a:pt x="13" y="90"/>
                    <a:pt x="28" y="90"/>
                  </a:cubicBezTo>
                  <a:cubicBezTo>
                    <a:pt x="91" y="90"/>
                    <a:pt x="155" y="90"/>
                    <a:pt x="205" y="90"/>
                  </a:cubicBezTo>
                  <a:close/>
                  <a:moveTo>
                    <a:pt x="56" y="20"/>
                  </a:moveTo>
                  <a:cubicBezTo>
                    <a:pt x="87" y="57"/>
                    <a:pt x="87" y="57"/>
                    <a:pt x="87" y="57"/>
                  </a:cubicBezTo>
                  <a:cubicBezTo>
                    <a:pt x="122" y="0"/>
                    <a:pt x="122" y="0"/>
                    <a:pt x="122" y="0"/>
                  </a:cubicBezTo>
                  <a:cubicBezTo>
                    <a:pt x="137" y="9"/>
                    <a:pt x="137" y="9"/>
                    <a:pt x="137" y="9"/>
                  </a:cubicBezTo>
                  <a:cubicBezTo>
                    <a:pt x="103" y="65"/>
                    <a:pt x="103" y="65"/>
                    <a:pt x="103" y="65"/>
                  </a:cubicBezTo>
                  <a:cubicBezTo>
                    <a:pt x="110" y="69"/>
                    <a:pt x="114" y="76"/>
                    <a:pt x="116" y="84"/>
                  </a:cubicBezTo>
                  <a:cubicBezTo>
                    <a:pt x="61" y="84"/>
                    <a:pt x="61" y="84"/>
                    <a:pt x="61" y="84"/>
                  </a:cubicBezTo>
                  <a:cubicBezTo>
                    <a:pt x="62" y="77"/>
                    <a:pt x="66" y="70"/>
                    <a:pt x="72" y="66"/>
                  </a:cubicBezTo>
                  <a:cubicBezTo>
                    <a:pt x="43" y="31"/>
                    <a:pt x="43" y="31"/>
                    <a:pt x="43" y="31"/>
                  </a:cubicBezTo>
                  <a:cubicBezTo>
                    <a:pt x="56" y="20"/>
                    <a:pt x="56" y="20"/>
                    <a:pt x="56" y="20"/>
                  </a:cubicBezTo>
                  <a:close/>
                  <a:moveTo>
                    <a:pt x="80" y="137"/>
                  </a:moveTo>
                  <a:cubicBezTo>
                    <a:pt x="71" y="132"/>
                    <a:pt x="58" y="137"/>
                    <a:pt x="51" y="149"/>
                  </a:cubicBezTo>
                  <a:cubicBezTo>
                    <a:pt x="44" y="161"/>
                    <a:pt x="46" y="175"/>
                    <a:pt x="55" y="181"/>
                  </a:cubicBezTo>
                  <a:cubicBezTo>
                    <a:pt x="64" y="186"/>
                    <a:pt x="69" y="175"/>
                    <a:pt x="76" y="163"/>
                  </a:cubicBezTo>
                  <a:cubicBezTo>
                    <a:pt x="83" y="151"/>
                    <a:pt x="89" y="142"/>
                    <a:pt x="80" y="137"/>
                  </a:cubicBezTo>
                  <a:close/>
                  <a:moveTo>
                    <a:pt x="180" y="119"/>
                  </a:moveTo>
                  <a:cubicBezTo>
                    <a:pt x="180" y="126"/>
                    <a:pt x="180" y="126"/>
                    <a:pt x="180" y="126"/>
                  </a:cubicBezTo>
                  <a:cubicBezTo>
                    <a:pt x="214" y="126"/>
                    <a:pt x="214" y="126"/>
                    <a:pt x="214" y="126"/>
                  </a:cubicBezTo>
                  <a:cubicBezTo>
                    <a:pt x="214" y="119"/>
                    <a:pt x="214" y="119"/>
                    <a:pt x="214" y="119"/>
                  </a:cubicBezTo>
                  <a:cubicBezTo>
                    <a:pt x="180" y="119"/>
                    <a:pt x="180" y="119"/>
                    <a:pt x="180" y="119"/>
                  </a:cubicBezTo>
                  <a:close/>
                  <a:moveTo>
                    <a:pt x="196" y="205"/>
                  </a:moveTo>
                  <a:cubicBezTo>
                    <a:pt x="191" y="205"/>
                    <a:pt x="187" y="210"/>
                    <a:pt x="187" y="215"/>
                  </a:cubicBezTo>
                  <a:cubicBezTo>
                    <a:pt x="187" y="220"/>
                    <a:pt x="191" y="225"/>
                    <a:pt x="196" y="225"/>
                  </a:cubicBezTo>
                  <a:cubicBezTo>
                    <a:pt x="202" y="225"/>
                    <a:pt x="206" y="220"/>
                    <a:pt x="206" y="215"/>
                  </a:cubicBezTo>
                  <a:cubicBezTo>
                    <a:pt x="206" y="210"/>
                    <a:pt x="202" y="205"/>
                    <a:pt x="196" y="205"/>
                  </a:cubicBezTo>
                  <a:close/>
                  <a:moveTo>
                    <a:pt x="196" y="176"/>
                  </a:moveTo>
                  <a:cubicBezTo>
                    <a:pt x="191" y="176"/>
                    <a:pt x="187" y="180"/>
                    <a:pt x="187" y="185"/>
                  </a:cubicBezTo>
                  <a:cubicBezTo>
                    <a:pt x="187" y="191"/>
                    <a:pt x="191" y="195"/>
                    <a:pt x="196" y="195"/>
                  </a:cubicBezTo>
                  <a:cubicBezTo>
                    <a:pt x="202" y="195"/>
                    <a:pt x="206" y="191"/>
                    <a:pt x="206" y="185"/>
                  </a:cubicBezTo>
                  <a:cubicBezTo>
                    <a:pt x="206" y="180"/>
                    <a:pt x="202" y="176"/>
                    <a:pt x="196" y="176"/>
                  </a:cubicBezTo>
                  <a:close/>
                  <a:moveTo>
                    <a:pt x="180" y="151"/>
                  </a:moveTo>
                  <a:cubicBezTo>
                    <a:pt x="180" y="158"/>
                    <a:pt x="180" y="158"/>
                    <a:pt x="180" y="158"/>
                  </a:cubicBezTo>
                  <a:cubicBezTo>
                    <a:pt x="214" y="158"/>
                    <a:pt x="214" y="158"/>
                    <a:pt x="214" y="158"/>
                  </a:cubicBezTo>
                  <a:cubicBezTo>
                    <a:pt x="214" y="151"/>
                    <a:pt x="214" y="151"/>
                    <a:pt x="214" y="151"/>
                  </a:cubicBezTo>
                  <a:cubicBezTo>
                    <a:pt x="180" y="151"/>
                    <a:pt x="180" y="151"/>
                    <a:pt x="180" y="151"/>
                  </a:cubicBezTo>
                  <a:close/>
                  <a:moveTo>
                    <a:pt x="180" y="141"/>
                  </a:moveTo>
                  <a:cubicBezTo>
                    <a:pt x="180" y="147"/>
                    <a:pt x="180" y="147"/>
                    <a:pt x="180" y="147"/>
                  </a:cubicBezTo>
                  <a:cubicBezTo>
                    <a:pt x="214" y="147"/>
                    <a:pt x="214" y="147"/>
                    <a:pt x="214" y="147"/>
                  </a:cubicBezTo>
                  <a:cubicBezTo>
                    <a:pt x="214" y="141"/>
                    <a:pt x="214" y="141"/>
                    <a:pt x="214" y="141"/>
                  </a:cubicBezTo>
                  <a:cubicBezTo>
                    <a:pt x="180" y="141"/>
                    <a:pt x="180" y="141"/>
                    <a:pt x="180" y="141"/>
                  </a:cubicBezTo>
                  <a:close/>
                  <a:moveTo>
                    <a:pt x="180" y="130"/>
                  </a:moveTo>
                  <a:cubicBezTo>
                    <a:pt x="180" y="136"/>
                    <a:pt x="180" y="136"/>
                    <a:pt x="180" y="136"/>
                  </a:cubicBezTo>
                  <a:cubicBezTo>
                    <a:pt x="214" y="136"/>
                    <a:pt x="214" y="136"/>
                    <a:pt x="214" y="136"/>
                  </a:cubicBezTo>
                  <a:cubicBezTo>
                    <a:pt x="214" y="130"/>
                    <a:pt x="214" y="130"/>
                    <a:pt x="214" y="130"/>
                  </a:cubicBezTo>
                  <a:cubicBezTo>
                    <a:pt x="180" y="130"/>
                    <a:pt x="180" y="130"/>
                    <a:pt x="180" y="130"/>
                  </a:cubicBezTo>
                  <a:close/>
                  <a:moveTo>
                    <a:pt x="71" y="122"/>
                  </a:moveTo>
                  <a:cubicBezTo>
                    <a:pt x="51" y="122"/>
                    <a:pt x="34" y="139"/>
                    <a:pt x="34" y="159"/>
                  </a:cubicBezTo>
                  <a:cubicBezTo>
                    <a:pt x="34" y="189"/>
                    <a:pt x="34" y="189"/>
                    <a:pt x="34" y="189"/>
                  </a:cubicBezTo>
                  <a:cubicBezTo>
                    <a:pt x="34" y="210"/>
                    <a:pt x="51" y="226"/>
                    <a:pt x="71" y="226"/>
                  </a:cubicBezTo>
                  <a:cubicBezTo>
                    <a:pt x="133" y="226"/>
                    <a:pt x="133" y="226"/>
                    <a:pt x="133" y="226"/>
                  </a:cubicBezTo>
                  <a:cubicBezTo>
                    <a:pt x="153" y="226"/>
                    <a:pt x="170" y="210"/>
                    <a:pt x="170" y="189"/>
                  </a:cubicBezTo>
                  <a:cubicBezTo>
                    <a:pt x="170" y="159"/>
                    <a:pt x="170" y="159"/>
                    <a:pt x="170" y="159"/>
                  </a:cubicBezTo>
                  <a:cubicBezTo>
                    <a:pt x="170" y="139"/>
                    <a:pt x="153" y="122"/>
                    <a:pt x="133" y="122"/>
                  </a:cubicBezTo>
                  <a:lnTo>
                    <a:pt x="71" y="122"/>
                  </a:lnTo>
                  <a:close/>
                </a:path>
              </a:pathLst>
            </a:custGeom>
            <a:solidFill>
              <a:srgbClr val="FCFCFC"/>
            </a:solidFill>
            <a:ln>
              <a:noFill/>
            </a:ln>
            <a:effectLs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600" b="0" i="0" u="none" strike="noStrike" kern="1200" cap="none" spc="0" normalizeH="0" baseline="0" noProof="0">
                <a:ln>
                  <a:noFill/>
                </a:ln>
                <a:solidFill>
                  <a:schemeClr val="tx1">
                    <a:lumMod val="75000"/>
                    <a:lumOff val="25000"/>
                  </a:schemeClr>
                </a:solidFill>
                <a:effectLst/>
                <a:uLnTx/>
                <a:uFillTx/>
                <a:latin typeface="微软雅黑"/>
                <a:ea typeface="微软雅黑"/>
                <a:cs typeface="+mn-ea"/>
                <a:sym typeface="+mn-lt"/>
              </a:endParaRPr>
            </a:p>
          </p:txBody>
        </p:sp>
      </p:grpSp>
      <p:grpSp>
        <p:nvGrpSpPr>
          <p:cNvPr id="47" name="Group 68"/>
          <p:cNvGrpSpPr/>
          <p:nvPr/>
        </p:nvGrpSpPr>
        <p:grpSpPr>
          <a:xfrm>
            <a:off x="2578271" y="4254143"/>
            <a:ext cx="129911" cy="456554"/>
            <a:chOff x="8243431" y="1672074"/>
            <a:chExt cx="199000" cy="699358"/>
          </a:xfrm>
          <a:solidFill>
            <a:srgbClr val="3F3F3F">
              <a:lumMod val="60000"/>
              <a:lumOff val="40000"/>
            </a:srgbClr>
          </a:solidFill>
        </p:grpSpPr>
        <p:sp>
          <p:nvSpPr>
            <p:cNvPr id="48" name="Oval 65"/>
            <p:cNvSpPr/>
            <p:nvPr/>
          </p:nvSpPr>
          <p:spPr>
            <a:xfrm>
              <a:off x="8243431" y="2172432"/>
              <a:ext cx="199000" cy="199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chemeClr val="tx1">
                    <a:lumMod val="75000"/>
                    <a:lumOff val="25000"/>
                  </a:schemeClr>
                </a:solidFill>
                <a:effectLst/>
                <a:uLnTx/>
                <a:uFillTx/>
                <a:latin typeface="微软雅黑"/>
                <a:ea typeface="微软雅黑"/>
                <a:cs typeface="+mn-ea"/>
                <a:sym typeface="+mn-lt"/>
              </a:endParaRPr>
            </a:p>
          </p:txBody>
        </p:sp>
        <p:sp>
          <p:nvSpPr>
            <p:cNvPr id="49" name="Oval 66"/>
            <p:cNvSpPr/>
            <p:nvPr/>
          </p:nvSpPr>
          <p:spPr>
            <a:xfrm>
              <a:off x="8243431" y="1921597"/>
              <a:ext cx="199000" cy="199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chemeClr val="tx1">
                    <a:lumMod val="75000"/>
                    <a:lumOff val="25000"/>
                  </a:schemeClr>
                </a:solidFill>
                <a:effectLst/>
                <a:uLnTx/>
                <a:uFillTx/>
                <a:latin typeface="微软雅黑"/>
                <a:ea typeface="微软雅黑"/>
                <a:cs typeface="+mn-ea"/>
                <a:sym typeface="+mn-lt"/>
              </a:endParaRPr>
            </a:p>
          </p:txBody>
        </p:sp>
        <p:sp>
          <p:nvSpPr>
            <p:cNvPr id="50" name="Oval 67"/>
            <p:cNvSpPr/>
            <p:nvPr/>
          </p:nvSpPr>
          <p:spPr>
            <a:xfrm>
              <a:off x="8243431" y="1672074"/>
              <a:ext cx="199000" cy="199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chemeClr val="tx1">
                    <a:lumMod val="75000"/>
                    <a:lumOff val="25000"/>
                  </a:schemeClr>
                </a:solidFill>
                <a:effectLst/>
                <a:uLnTx/>
                <a:uFillTx/>
                <a:latin typeface="微软雅黑"/>
                <a:ea typeface="微软雅黑"/>
                <a:cs typeface="+mn-ea"/>
                <a:sym typeface="+mn-lt"/>
              </a:endParaRPr>
            </a:p>
          </p:txBody>
        </p:sp>
      </p:grpSp>
      <p:grpSp>
        <p:nvGrpSpPr>
          <p:cNvPr id="51" name="Group 69"/>
          <p:cNvGrpSpPr/>
          <p:nvPr/>
        </p:nvGrpSpPr>
        <p:grpSpPr>
          <a:xfrm>
            <a:off x="6031044" y="4254143"/>
            <a:ext cx="129911" cy="456554"/>
            <a:chOff x="8243431" y="1672074"/>
            <a:chExt cx="199000" cy="699358"/>
          </a:xfrm>
          <a:solidFill>
            <a:srgbClr val="3F3F3F">
              <a:lumMod val="60000"/>
              <a:lumOff val="40000"/>
            </a:srgbClr>
          </a:solidFill>
        </p:grpSpPr>
        <p:sp>
          <p:nvSpPr>
            <p:cNvPr id="52" name="Oval 70"/>
            <p:cNvSpPr/>
            <p:nvPr/>
          </p:nvSpPr>
          <p:spPr>
            <a:xfrm>
              <a:off x="8243431" y="2172432"/>
              <a:ext cx="199000" cy="199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chemeClr val="tx1">
                    <a:lumMod val="75000"/>
                    <a:lumOff val="25000"/>
                  </a:schemeClr>
                </a:solidFill>
                <a:effectLst/>
                <a:uLnTx/>
                <a:uFillTx/>
                <a:latin typeface="微软雅黑"/>
                <a:ea typeface="微软雅黑"/>
                <a:cs typeface="+mn-ea"/>
                <a:sym typeface="+mn-lt"/>
              </a:endParaRPr>
            </a:p>
          </p:txBody>
        </p:sp>
        <p:sp>
          <p:nvSpPr>
            <p:cNvPr id="53" name="Oval 71"/>
            <p:cNvSpPr/>
            <p:nvPr/>
          </p:nvSpPr>
          <p:spPr>
            <a:xfrm>
              <a:off x="8243431" y="1921597"/>
              <a:ext cx="199000" cy="199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chemeClr val="tx1">
                    <a:lumMod val="75000"/>
                    <a:lumOff val="25000"/>
                  </a:schemeClr>
                </a:solidFill>
                <a:effectLst/>
                <a:uLnTx/>
                <a:uFillTx/>
                <a:latin typeface="微软雅黑"/>
                <a:ea typeface="微软雅黑"/>
                <a:cs typeface="+mn-ea"/>
                <a:sym typeface="+mn-lt"/>
              </a:endParaRPr>
            </a:p>
          </p:txBody>
        </p:sp>
        <p:sp>
          <p:nvSpPr>
            <p:cNvPr id="54" name="Oval 72"/>
            <p:cNvSpPr/>
            <p:nvPr/>
          </p:nvSpPr>
          <p:spPr>
            <a:xfrm>
              <a:off x="8243431" y="1672074"/>
              <a:ext cx="199000" cy="199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chemeClr val="tx1">
                    <a:lumMod val="75000"/>
                    <a:lumOff val="25000"/>
                  </a:schemeClr>
                </a:solidFill>
                <a:effectLst/>
                <a:uLnTx/>
                <a:uFillTx/>
                <a:latin typeface="微软雅黑"/>
                <a:ea typeface="微软雅黑"/>
                <a:cs typeface="+mn-ea"/>
                <a:sym typeface="+mn-lt"/>
              </a:endParaRPr>
            </a:p>
          </p:txBody>
        </p:sp>
      </p:grpSp>
      <p:grpSp>
        <p:nvGrpSpPr>
          <p:cNvPr id="55" name="Group 73"/>
          <p:cNvGrpSpPr/>
          <p:nvPr/>
        </p:nvGrpSpPr>
        <p:grpSpPr>
          <a:xfrm>
            <a:off x="9478311" y="4254143"/>
            <a:ext cx="129911" cy="456554"/>
            <a:chOff x="8243431" y="1672074"/>
            <a:chExt cx="199000" cy="699358"/>
          </a:xfrm>
          <a:solidFill>
            <a:srgbClr val="3F3F3F">
              <a:lumMod val="60000"/>
              <a:lumOff val="40000"/>
            </a:srgbClr>
          </a:solidFill>
        </p:grpSpPr>
        <p:sp>
          <p:nvSpPr>
            <p:cNvPr id="56" name="Oval 74"/>
            <p:cNvSpPr/>
            <p:nvPr/>
          </p:nvSpPr>
          <p:spPr>
            <a:xfrm>
              <a:off x="8243431" y="2172432"/>
              <a:ext cx="199000" cy="199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chemeClr val="tx1">
                    <a:lumMod val="75000"/>
                    <a:lumOff val="25000"/>
                  </a:schemeClr>
                </a:solidFill>
                <a:effectLst/>
                <a:uLnTx/>
                <a:uFillTx/>
                <a:latin typeface="微软雅黑"/>
                <a:ea typeface="微软雅黑"/>
                <a:cs typeface="+mn-ea"/>
                <a:sym typeface="+mn-lt"/>
              </a:endParaRPr>
            </a:p>
          </p:txBody>
        </p:sp>
        <p:sp>
          <p:nvSpPr>
            <p:cNvPr id="57" name="Oval 75"/>
            <p:cNvSpPr/>
            <p:nvPr/>
          </p:nvSpPr>
          <p:spPr>
            <a:xfrm>
              <a:off x="8243431" y="1921597"/>
              <a:ext cx="199000" cy="199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chemeClr val="tx1">
                    <a:lumMod val="75000"/>
                    <a:lumOff val="25000"/>
                  </a:schemeClr>
                </a:solidFill>
                <a:effectLst/>
                <a:uLnTx/>
                <a:uFillTx/>
                <a:latin typeface="微软雅黑"/>
                <a:ea typeface="微软雅黑"/>
                <a:cs typeface="+mn-ea"/>
                <a:sym typeface="+mn-lt"/>
              </a:endParaRPr>
            </a:p>
          </p:txBody>
        </p:sp>
        <p:sp>
          <p:nvSpPr>
            <p:cNvPr id="58" name="Oval 76"/>
            <p:cNvSpPr/>
            <p:nvPr/>
          </p:nvSpPr>
          <p:spPr>
            <a:xfrm>
              <a:off x="8243431" y="1672074"/>
              <a:ext cx="199000" cy="199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chemeClr val="tx1">
                    <a:lumMod val="75000"/>
                    <a:lumOff val="25000"/>
                  </a:schemeClr>
                </a:solidFill>
                <a:effectLst/>
                <a:uLnTx/>
                <a:uFillTx/>
                <a:latin typeface="微软雅黑"/>
                <a:ea typeface="微软雅黑"/>
                <a:cs typeface="+mn-ea"/>
                <a:sym typeface="+mn-lt"/>
              </a:endParaRPr>
            </a:p>
          </p:txBody>
        </p:sp>
      </p:grpSp>
      <p:grpSp>
        <p:nvGrpSpPr>
          <p:cNvPr id="59" name="Group 77"/>
          <p:cNvGrpSpPr/>
          <p:nvPr/>
        </p:nvGrpSpPr>
        <p:grpSpPr>
          <a:xfrm>
            <a:off x="4307410" y="2524516"/>
            <a:ext cx="129911" cy="456554"/>
            <a:chOff x="8243431" y="1672074"/>
            <a:chExt cx="199000" cy="699358"/>
          </a:xfrm>
          <a:solidFill>
            <a:srgbClr val="3F3F3F">
              <a:lumMod val="60000"/>
              <a:lumOff val="40000"/>
            </a:srgbClr>
          </a:solidFill>
        </p:grpSpPr>
        <p:sp>
          <p:nvSpPr>
            <p:cNvPr id="60" name="Oval 78"/>
            <p:cNvSpPr/>
            <p:nvPr/>
          </p:nvSpPr>
          <p:spPr>
            <a:xfrm>
              <a:off x="8243431" y="2172432"/>
              <a:ext cx="199000" cy="199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chemeClr val="tx1">
                    <a:lumMod val="75000"/>
                    <a:lumOff val="25000"/>
                  </a:schemeClr>
                </a:solidFill>
                <a:effectLst/>
                <a:uLnTx/>
                <a:uFillTx/>
                <a:latin typeface="微软雅黑"/>
                <a:ea typeface="微软雅黑"/>
                <a:cs typeface="+mn-ea"/>
                <a:sym typeface="+mn-lt"/>
              </a:endParaRPr>
            </a:p>
          </p:txBody>
        </p:sp>
        <p:sp>
          <p:nvSpPr>
            <p:cNvPr id="61" name="Oval 79"/>
            <p:cNvSpPr/>
            <p:nvPr/>
          </p:nvSpPr>
          <p:spPr>
            <a:xfrm>
              <a:off x="8243431" y="1921597"/>
              <a:ext cx="199000" cy="199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chemeClr val="tx1">
                    <a:lumMod val="75000"/>
                    <a:lumOff val="25000"/>
                  </a:schemeClr>
                </a:solidFill>
                <a:effectLst/>
                <a:uLnTx/>
                <a:uFillTx/>
                <a:latin typeface="微软雅黑"/>
                <a:ea typeface="微软雅黑"/>
                <a:cs typeface="+mn-ea"/>
                <a:sym typeface="+mn-lt"/>
              </a:endParaRPr>
            </a:p>
          </p:txBody>
        </p:sp>
        <p:sp>
          <p:nvSpPr>
            <p:cNvPr id="62" name="Oval 80"/>
            <p:cNvSpPr/>
            <p:nvPr/>
          </p:nvSpPr>
          <p:spPr>
            <a:xfrm>
              <a:off x="8243431" y="1672074"/>
              <a:ext cx="199000" cy="199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chemeClr val="tx1">
                    <a:lumMod val="75000"/>
                    <a:lumOff val="25000"/>
                  </a:schemeClr>
                </a:solidFill>
                <a:effectLst/>
                <a:uLnTx/>
                <a:uFillTx/>
                <a:latin typeface="微软雅黑"/>
                <a:ea typeface="微软雅黑"/>
                <a:cs typeface="+mn-ea"/>
                <a:sym typeface="+mn-lt"/>
              </a:endParaRPr>
            </a:p>
          </p:txBody>
        </p:sp>
      </p:grpSp>
      <p:grpSp>
        <p:nvGrpSpPr>
          <p:cNvPr id="63" name="Group 81"/>
          <p:cNvGrpSpPr/>
          <p:nvPr/>
        </p:nvGrpSpPr>
        <p:grpSpPr>
          <a:xfrm>
            <a:off x="7754678" y="2524516"/>
            <a:ext cx="129911" cy="456554"/>
            <a:chOff x="8243431" y="1672074"/>
            <a:chExt cx="199000" cy="699358"/>
          </a:xfrm>
          <a:solidFill>
            <a:srgbClr val="3F3F3F">
              <a:lumMod val="60000"/>
              <a:lumOff val="40000"/>
            </a:srgbClr>
          </a:solidFill>
        </p:grpSpPr>
        <p:sp>
          <p:nvSpPr>
            <p:cNvPr id="64" name="Oval 82"/>
            <p:cNvSpPr/>
            <p:nvPr/>
          </p:nvSpPr>
          <p:spPr>
            <a:xfrm>
              <a:off x="8243431" y="2172432"/>
              <a:ext cx="199000" cy="199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chemeClr val="tx1">
                    <a:lumMod val="75000"/>
                    <a:lumOff val="25000"/>
                  </a:schemeClr>
                </a:solidFill>
                <a:effectLst/>
                <a:uLnTx/>
                <a:uFillTx/>
                <a:latin typeface="微软雅黑"/>
                <a:ea typeface="微软雅黑"/>
                <a:cs typeface="+mn-ea"/>
                <a:sym typeface="+mn-lt"/>
              </a:endParaRPr>
            </a:p>
          </p:txBody>
        </p:sp>
        <p:sp>
          <p:nvSpPr>
            <p:cNvPr id="65" name="Oval 83"/>
            <p:cNvSpPr/>
            <p:nvPr/>
          </p:nvSpPr>
          <p:spPr>
            <a:xfrm>
              <a:off x="8243431" y="1921597"/>
              <a:ext cx="199000" cy="199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chemeClr val="tx1">
                    <a:lumMod val="75000"/>
                    <a:lumOff val="25000"/>
                  </a:schemeClr>
                </a:solidFill>
                <a:effectLst/>
                <a:uLnTx/>
                <a:uFillTx/>
                <a:latin typeface="微软雅黑"/>
                <a:ea typeface="微软雅黑"/>
                <a:cs typeface="+mn-ea"/>
                <a:sym typeface="+mn-lt"/>
              </a:endParaRPr>
            </a:p>
          </p:txBody>
        </p:sp>
        <p:sp>
          <p:nvSpPr>
            <p:cNvPr id="66" name="Oval 84"/>
            <p:cNvSpPr/>
            <p:nvPr/>
          </p:nvSpPr>
          <p:spPr>
            <a:xfrm>
              <a:off x="8243431" y="1672074"/>
              <a:ext cx="199000" cy="199000"/>
            </a:xfrm>
            <a:prstGeom prst="ellipse">
              <a:avLst/>
            </a:prstGeom>
            <a:grp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GB" sz="1600" b="0" i="0" u="none" strike="noStrike" kern="0" cap="none" spc="0" normalizeH="0" baseline="0" noProof="0">
                <a:ln>
                  <a:noFill/>
                </a:ln>
                <a:solidFill>
                  <a:schemeClr val="tx1">
                    <a:lumMod val="75000"/>
                    <a:lumOff val="25000"/>
                  </a:schemeClr>
                </a:solidFill>
                <a:effectLst/>
                <a:uLnTx/>
                <a:uFillTx/>
                <a:latin typeface="微软雅黑"/>
                <a:ea typeface="微软雅黑"/>
                <a:cs typeface="+mn-ea"/>
                <a:sym typeface="+mn-lt"/>
              </a:endParaRPr>
            </a:p>
          </p:txBody>
        </p:sp>
      </p:grpSp>
      <p:grpSp>
        <p:nvGrpSpPr>
          <p:cNvPr id="82" name="组合 81"/>
          <p:cNvGrpSpPr/>
          <p:nvPr/>
        </p:nvGrpSpPr>
        <p:grpSpPr>
          <a:xfrm>
            <a:off x="1721189" y="4869917"/>
            <a:ext cx="2244151" cy="1087099"/>
            <a:chOff x="3762506" y="1807841"/>
            <a:chExt cx="2244151" cy="1087099"/>
          </a:xfrm>
        </p:grpSpPr>
        <p:sp>
          <p:nvSpPr>
            <p:cNvPr id="83" name="矩形 82"/>
            <p:cNvSpPr/>
            <p:nvPr/>
          </p:nvSpPr>
          <p:spPr>
            <a:xfrm>
              <a:off x="3762584" y="2110110"/>
              <a:ext cx="2244073" cy="784830"/>
            </a:xfrm>
            <a:prstGeom prst="rect">
              <a:avLst/>
            </a:prstGeom>
          </p:spPr>
          <p:txBody>
            <a:bodyPr wrap="square">
              <a:spAutoFit/>
            </a:bodyPr>
            <a:lstStyle/>
            <a:p>
              <a:pPr algn="just"/>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is simply dummy text of the printing and typesetting industry. </a:t>
              </a:r>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has been the industry's standard. </a:t>
              </a:r>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is simply dummy text of the printing and more.</a:t>
              </a:r>
            </a:p>
          </p:txBody>
        </p:sp>
        <p:sp>
          <p:nvSpPr>
            <p:cNvPr id="84" name="文本框 83"/>
            <p:cNvSpPr txBox="1"/>
            <p:nvPr/>
          </p:nvSpPr>
          <p:spPr>
            <a:xfrm>
              <a:off x="3762506" y="1807841"/>
              <a:ext cx="2175198" cy="338554"/>
            </a:xfrm>
            <a:prstGeom prst="rect">
              <a:avLst/>
            </a:prstGeom>
            <a:noFill/>
          </p:spPr>
          <p:txBody>
            <a:bodyPr wrap="square" rtlCol="0">
              <a:spAutoFit/>
            </a:bodyPr>
            <a:lstStyle/>
            <a:p>
              <a:r>
                <a:rPr lang="en-US" altLang="zh-CN" sz="1600" b="1" dirty="0">
                  <a:solidFill>
                    <a:srgbClr val="569C00"/>
                  </a:solidFill>
                  <a:latin typeface="Agency FB" panose="020B0503020202020204" pitchFamily="34" charset="0"/>
                  <a:cs typeface="+mn-ea"/>
                  <a:sym typeface="+mn-lt"/>
                </a:rPr>
                <a:t>YOUR HEADER</a:t>
              </a:r>
            </a:p>
          </p:txBody>
        </p:sp>
      </p:grpSp>
      <p:grpSp>
        <p:nvGrpSpPr>
          <p:cNvPr id="85" name="组合 84"/>
          <p:cNvGrpSpPr/>
          <p:nvPr/>
        </p:nvGrpSpPr>
        <p:grpSpPr>
          <a:xfrm>
            <a:off x="5174001" y="4869917"/>
            <a:ext cx="2244151" cy="1087099"/>
            <a:chOff x="3762506" y="1807841"/>
            <a:chExt cx="2244151" cy="1087099"/>
          </a:xfrm>
        </p:grpSpPr>
        <p:sp>
          <p:nvSpPr>
            <p:cNvPr id="86" name="矩形 85"/>
            <p:cNvSpPr/>
            <p:nvPr/>
          </p:nvSpPr>
          <p:spPr>
            <a:xfrm>
              <a:off x="3762584" y="2110110"/>
              <a:ext cx="2244073" cy="784830"/>
            </a:xfrm>
            <a:prstGeom prst="rect">
              <a:avLst/>
            </a:prstGeom>
          </p:spPr>
          <p:txBody>
            <a:bodyPr wrap="square">
              <a:spAutoFit/>
            </a:bodyPr>
            <a:lstStyle/>
            <a:p>
              <a:pPr algn="just"/>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is simply dummy text of the printing and typesetting industry. </a:t>
              </a:r>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has been the industry's standard. </a:t>
              </a:r>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is simply dummy text of the printing and more.</a:t>
              </a:r>
            </a:p>
          </p:txBody>
        </p:sp>
        <p:sp>
          <p:nvSpPr>
            <p:cNvPr id="87" name="文本框 86"/>
            <p:cNvSpPr txBox="1"/>
            <p:nvPr/>
          </p:nvSpPr>
          <p:spPr>
            <a:xfrm>
              <a:off x="3762506" y="1807841"/>
              <a:ext cx="2175198" cy="338554"/>
            </a:xfrm>
            <a:prstGeom prst="rect">
              <a:avLst/>
            </a:prstGeom>
            <a:noFill/>
          </p:spPr>
          <p:txBody>
            <a:bodyPr wrap="square" rtlCol="0">
              <a:spAutoFit/>
            </a:bodyPr>
            <a:lstStyle/>
            <a:p>
              <a:r>
                <a:rPr lang="en-US" altLang="zh-CN" sz="1600" b="1" dirty="0">
                  <a:solidFill>
                    <a:srgbClr val="569C00"/>
                  </a:solidFill>
                  <a:latin typeface="Agency FB" panose="020B0503020202020204" pitchFamily="34" charset="0"/>
                  <a:cs typeface="+mn-ea"/>
                  <a:sym typeface="+mn-lt"/>
                </a:rPr>
                <a:t>YOUR HEADER</a:t>
              </a:r>
            </a:p>
          </p:txBody>
        </p:sp>
      </p:grpSp>
      <p:grpSp>
        <p:nvGrpSpPr>
          <p:cNvPr id="88" name="组合 87"/>
          <p:cNvGrpSpPr/>
          <p:nvPr/>
        </p:nvGrpSpPr>
        <p:grpSpPr>
          <a:xfrm>
            <a:off x="8626814" y="4869917"/>
            <a:ext cx="2244151" cy="1087099"/>
            <a:chOff x="3762506" y="1807841"/>
            <a:chExt cx="2244151" cy="1087099"/>
          </a:xfrm>
        </p:grpSpPr>
        <p:sp>
          <p:nvSpPr>
            <p:cNvPr id="89" name="矩形 88"/>
            <p:cNvSpPr/>
            <p:nvPr/>
          </p:nvSpPr>
          <p:spPr>
            <a:xfrm>
              <a:off x="3762584" y="2110110"/>
              <a:ext cx="2244073" cy="784830"/>
            </a:xfrm>
            <a:prstGeom prst="rect">
              <a:avLst/>
            </a:prstGeom>
          </p:spPr>
          <p:txBody>
            <a:bodyPr wrap="square">
              <a:spAutoFit/>
            </a:bodyPr>
            <a:lstStyle/>
            <a:p>
              <a:pPr algn="just"/>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is simply dummy text of the printing and typesetting industry. </a:t>
              </a:r>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has been the industry's standard. </a:t>
              </a:r>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is simply dummy text of the printing and more.</a:t>
              </a:r>
            </a:p>
          </p:txBody>
        </p:sp>
        <p:sp>
          <p:nvSpPr>
            <p:cNvPr id="90" name="文本框 89"/>
            <p:cNvSpPr txBox="1"/>
            <p:nvPr/>
          </p:nvSpPr>
          <p:spPr>
            <a:xfrm>
              <a:off x="3762506" y="1807841"/>
              <a:ext cx="2175198" cy="338554"/>
            </a:xfrm>
            <a:prstGeom prst="rect">
              <a:avLst/>
            </a:prstGeom>
            <a:noFill/>
          </p:spPr>
          <p:txBody>
            <a:bodyPr wrap="square" rtlCol="0">
              <a:spAutoFit/>
            </a:bodyPr>
            <a:lstStyle/>
            <a:p>
              <a:r>
                <a:rPr lang="en-US" altLang="zh-CN" sz="1600" b="1" dirty="0">
                  <a:solidFill>
                    <a:srgbClr val="569C00"/>
                  </a:solidFill>
                  <a:latin typeface="Agency FB" panose="020B0503020202020204" pitchFamily="34" charset="0"/>
                  <a:cs typeface="+mn-ea"/>
                  <a:sym typeface="+mn-lt"/>
                </a:rPr>
                <a:t>YOUR HEADER</a:t>
              </a:r>
            </a:p>
          </p:txBody>
        </p:sp>
      </p:grpSp>
      <p:grpSp>
        <p:nvGrpSpPr>
          <p:cNvPr id="91" name="组合 90"/>
          <p:cNvGrpSpPr/>
          <p:nvPr/>
        </p:nvGrpSpPr>
        <p:grpSpPr>
          <a:xfrm>
            <a:off x="3413661" y="1373242"/>
            <a:ext cx="2244151" cy="1087099"/>
            <a:chOff x="3762506" y="1807841"/>
            <a:chExt cx="2244151" cy="1087099"/>
          </a:xfrm>
        </p:grpSpPr>
        <p:sp>
          <p:nvSpPr>
            <p:cNvPr id="92" name="矩形 91"/>
            <p:cNvSpPr/>
            <p:nvPr/>
          </p:nvSpPr>
          <p:spPr>
            <a:xfrm>
              <a:off x="3762584" y="2110110"/>
              <a:ext cx="2244073" cy="784830"/>
            </a:xfrm>
            <a:prstGeom prst="rect">
              <a:avLst/>
            </a:prstGeom>
          </p:spPr>
          <p:txBody>
            <a:bodyPr wrap="square">
              <a:spAutoFit/>
            </a:bodyPr>
            <a:lstStyle/>
            <a:p>
              <a:pPr algn="just"/>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is simply dummy text of the printing and typesetting industry. </a:t>
              </a:r>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has been the industry's standard. </a:t>
              </a:r>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is simply dummy text of the printing and more.</a:t>
              </a:r>
            </a:p>
          </p:txBody>
        </p:sp>
        <p:sp>
          <p:nvSpPr>
            <p:cNvPr id="93" name="文本框 92"/>
            <p:cNvSpPr txBox="1"/>
            <p:nvPr/>
          </p:nvSpPr>
          <p:spPr>
            <a:xfrm>
              <a:off x="3762506" y="1807841"/>
              <a:ext cx="2175198" cy="338554"/>
            </a:xfrm>
            <a:prstGeom prst="rect">
              <a:avLst/>
            </a:prstGeom>
            <a:noFill/>
          </p:spPr>
          <p:txBody>
            <a:bodyPr wrap="square" rtlCol="0">
              <a:spAutoFit/>
            </a:bodyPr>
            <a:lstStyle/>
            <a:p>
              <a:r>
                <a:rPr lang="en-US" altLang="zh-CN" sz="1600" b="1" dirty="0">
                  <a:solidFill>
                    <a:srgbClr val="569C00"/>
                  </a:solidFill>
                  <a:latin typeface="Agency FB" panose="020B0503020202020204" pitchFamily="34" charset="0"/>
                  <a:cs typeface="+mn-ea"/>
                  <a:sym typeface="+mn-lt"/>
                </a:rPr>
                <a:t>YOUR HEADER</a:t>
              </a:r>
            </a:p>
          </p:txBody>
        </p:sp>
      </p:grpSp>
      <p:grpSp>
        <p:nvGrpSpPr>
          <p:cNvPr id="94" name="组合 93"/>
          <p:cNvGrpSpPr/>
          <p:nvPr/>
        </p:nvGrpSpPr>
        <p:grpSpPr>
          <a:xfrm>
            <a:off x="6976011" y="1373242"/>
            <a:ext cx="2244151" cy="1087099"/>
            <a:chOff x="3762506" y="1807841"/>
            <a:chExt cx="2244151" cy="1087099"/>
          </a:xfrm>
        </p:grpSpPr>
        <p:sp>
          <p:nvSpPr>
            <p:cNvPr id="95" name="矩形 94"/>
            <p:cNvSpPr/>
            <p:nvPr/>
          </p:nvSpPr>
          <p:spPr>
            <a:xfrm>
              <a:off x="3762584" y="2110110"/>
              <a:ext cx="2244073" cy="784830"/>
            </a:xfrm>
            <a:prstGeom prst="rect">
              <a:avLst/>
            </a:prstGeom>
          </p:spPr>
          <p:txBody>
            <a:bodyPr wrap="square">
              <a:spAutoFit/>
            </a:bodyPr>
            <a:lstStyle/>
            <a:p>
              <a:pPr algn="just"/>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is simply dummy text of the printing and typesetting industry. </a:t>
              </a:r>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has been the industry's standard. </a:t>
              </a:r>
              <a:r>
                <a:rPr lang="en-US" altLang="zh-CN" sz="900" dirty="0" err="1">
                  <a:solidFill>
                    <a:schemeClr val="tx1">
                      <a:lumMod val="75000"/>
                      <a:lumOff val="25000"/>
                    </a:schemeClr>
                  </a:solidFill>
                  <a:cs typeface="+mn-ea"/>
                  <a:sym typeface="+mn-lt"/>
                </a:rPr>
                <a:t>Lorem</a:t>
              </a:r>
              <a:r>
                <a:rPr lang="en-US" altLang="zh-CN" sz="900" dirty="0">
                  <a:solidFill>
                    <a:schemeClr val="tx1">
                      <a:lumMod val="75000"/>
                      <a:lumOff val="25000"/>
                    </a:schemeClr>
                  </a:solidFill>
                  <a:cs typeface="+mn-ea"/>
                  <a:sym typeface="+mn-lt"/>
                </a:rPr>
                <a:t> </a:t>
              </a:r>
              <a:r>
                <a:rPr lang="en-US" altLang="zh-CN" sz="900" dirty="0" err="1">
                  <a:solidFill>
                    <a:schemeClr val="tx1">
                      <a:lumMod val="75000"/>
                      <a:lumOff val="25000"/>
                    </a:schemeClr>
                  </a:solidFill>
                  <a:cs typeface="+mn-ea"/>
                  <a:sym typeface="+mn-lt"/>
                </a:rPr>
                <a:t>Ipsum</a:t>
              </a:r>
              <a:r>
                <a:rPr lang="en-US" altLang="zh-CN" sz="900" dirty="0">
                  <a:solidFill>
                    <a:schemeClr val="tx1">
                      <a:lumMod val="75000"/>
                      <a:lumOff val="25000"/>
                    </a:schemeClr>
                  </a:solidFill>
                  <a:cs typeface="+mn-ea"/>
                  <a:sym typeface="+mn-lt"/>
                </a:rPr>
                <a:t> is simply dummy text of the printing and more.</a:t>
              </a:r>
            </a:p>
          </p:txBody>
        </p:sp>
        <p:sp>
          <p:nvSpPr>
            <p:cNvPr id="96" name="文本框 95"/>
            <p:cNvSpPr txBox="1"/>
            <p:nvPr/>
          </p:nvSpPr>
          <p:spPr>
            <a:xfrm>
              <a:off x="3762506" y="1807841"/>
              <a:ext cx="2175198" cy="338554"/>
            </a:xfrm>
            <a:prstGeom prst="rect">
              <a:avLst/>
            </a:prstGeom>
            <a:noFill/>
          </p:spPr>
          <p:txBody>
            <a:bodyPr wrap="square" rtlCol="0">
              <a:spAutoFit/>
            </a:bodyPr>
            <a:lstStyle/>
            <a:p>
              <a:r>
                <a:rPr lang="en-US" altLang="zh-CN" sz="1600" b="1" dirty="0">
                  <a:solidFill>
                    <a:srgbClr val="569C00"/>
                  </a:solidFill>
                  <a:latin typeface="Agency FB" panose="020B0503020202020204" pitchFamily="34" charset="0"/>
                  <a:cs typeface="+mn-ea"/>
                  <a:sym typeface="+mn-lt"/>
                </a:rPr>
                <a:t>YOUR HEADER</a:t>
              </a:r>
            </a:p>
          </p:txBody>
        </p:sp>
      </p:gr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10" fill="hold" grpId="0" nodeType="after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randombar(horizontal)">
                                      <p:cBhvr>
                                        <p:cTn id="7" dur="500"/>
                                        <p:tgtEl>
                                          <p:spTgt spid="1126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Effect transition="in" filter="wipe(left)">
                                      <p:cBhvr>
                                        <p:cTn id="11" dur="500"/>
                                        <p:tgtEl>
                                          <p:spTgt spid="26"/>
                                        </p:tgtEl>
                                      </p:cBhvr>
                                    </p:animEffect>
                                  </p:childTnLst>
                                </p:cTn>
                              </p:par>
                            </p:childTnLst>
                          </p:cTn>
                        </p:par>
                        <p:par>
                          <p:cTn id="12" fill="hold">
                            <p:stCondLst>
                              <p:cond delay="1000"/>
                            </p:stCondLst>
                            <p:childTnLst>
                              <p:par>
                                <p:cTn id="13" presetID="47" presetClass="entr" presetSubtype="0" fill="hold" nodeType="afterEffect">
                                  <p:stCondLst>
                                    <p:cond delay="0"/>
                                  </p:stCondLst>
                                  <p:childTnLst>
                                    <p:set>
                                      <p:cBhvr>
                                        <p:cTn id="14" dur="1" fill="hold">
                                          <p:stCondLst>
                                            <p:cond delay="0"/>
                                          </p:stCondLst>
                                        </p:cTn>
                                        <p:tgtEl>
                                          <p:spTgt spid="44"/>
                                        </p:tgtEl>
                                        <p:attrNameLst>
                                          <p:attrName>style.visibility</p:attrName>
                                        </p:attrNameLst>
                                      </p:cBhvr>
                                      <p:to>
                                        <p:strVal val="visible"/>
                                      </p:to>
                                    </p:set>
                                    <p:animEffect transition="in" filter="fade">
                                      <p:cBhvr>
                                        <p:cTn id="15" dur="500"/>
                                        <p:tgtEl>
                                          <p:spTgt spid="44"/>
                                        </p:tgtEl>
                                      </p:cBhvr>
                                    </p:animEffect>
                                    <p:anim calcmode="lin" valueType="num">
                                      <p:cBhvr>
                                        <p:cTn id="16" dur="500" fill="hold"/>
                                        <p:tgtEl>
                                          <p:spTgt spid="44"/>
                                        </p:tgtEl>
                                        <p:attrNameLst>
                                          <p:attrName>ppt_x</p:attrName>
                                        </p:attrNameLst>
                                      </p:cBhvr>
                                      <p:tavLst>
                                        <p:tav tm="0">
                                          <p:val>
                                            <p:strVal val="#ppt_x"/>
                                          </p:val>
                                        </p:tav>
                                        <p:tav tm="100000">
                                          <p:val>
                                            <p:strVal val="#ppt_x"/>
                                          </p:val>
                                        </p:tav>
                                      </p:tavLst>
                                    </p:anim>
                                    <p:anim calcmode="lin" valueType="num">
                                      <p:cBhvr>
                                        <p:cTn id="17" dur="500" fill="hold"/>
                                        <p:tgtEl>
                                          <p:spTgt spid="44"/>
                                        </p:tgtEl>
                                        <p:attrNameLst>
                                          <p:attrName>ppt_y</p:attrName>
                                        </p:attrNameLst>
                                      </p:cBhvr>
                                      <p:tavLst>
                                        <p:tav tm="0">
                                          <p:val>
                                            <p:strVal val="#ppt_y-.1"/>
                                          </p:val>
                                        </p:tav>
                                        <p:tav tm="100000">
                                          <p:val>
                                            <p:strVal val="#ppt_y"/>
                                          </p:val>
                                        </p:tav>
                                      </p:tavLst>
                                    </p:anim>
                                  </p:childTnLst>
                                </p:cTn>
                              </p:par>
                            </p:childTnLst>
                          </p:cTn>
                        </p:par>
                        <p:par>
                          <p:cTn id="18" fill="hold">
                            <p:stCondLst>
                              <p:cond delay="1500"/>
                            </p:stCondLst>
                            <p:childTnLst>
                              <p:par>
                                <p:cTn id="19" presetID="10" presetClass="entr" presetSubtype="0" fill="hold" nodeType="afterEffect">
                                  <p:stCondLst>
                                    <p:cond delay="0"/>
                                  </p:stCondLst>
                                  <p:childTnLst>
                                    <p:set>
                                      <p:cBhvr>
                                        <p:cTn id="20" dur="1" fill="hold">
                                          <p:stCondLst>
                                            <p:cond delay="0"/>
                                          </p:stCondLst>
                                        </p:cTn>
                                        <p:tgtEl>
                                          <p:spTgt spid="47"/>
                                        </p:tgtEl>
                                        <p:attrNameLst>
                                          <p:attrName>style.visibility</p:attrName>
                                        </p:attrNameLst>
                                      </p:cBhvr>
                                      <p:to>
                                        <p:strVal val="visible"/>
                                      </p:to>
                                    </p:set>
                                    <p:animEffect transition="in" filter="fade">
                                      <p:cBhvr>
                                        <p:cTn id="21" dur="250"/>
                                        <p:tgtEl>
                                          <p:spTgt spid="47"/>
                                        </p:tgtEl>
                                      </p:cBhvr>
                                    </p:animEffect>
                                  </p:childTnLst>
                                </p:cTn>
                              </p:par>
                            </p:childTnLst>
                          </p:cTn>
                        </p:par>
                        <p:par>
                          <p:cTn id="22" fill="hold">
                            <p:stCondLst>
                              <p:cond delay="1750"/>
                            </p:stCondLst>
                            <p:childTnLst>
                              <p:par>
                                <p:cTn id="23" presetID="42" presetClass="entr" presetSubtype="0" fill="hold" nodeType="afterEffect">
                                  <p:stCondLst>
                                    <p:cond delay="0"/>
                                  </p:stCondLst>
                                  <p:childTnLst>
                                    <p:set>
                                      <p:cBhvr>
                                        <p:cTn id="24" dur="1" fill="hold">
                                          <p:stCondLst>
                                            <p:cond delay="0"/>
                                          </p:stCondLst>
                                        </p:cTn>
                                        <p:tgtEl>
                                          <p:spTgt spid="38"/>
                                        </p:tgtEl>
                                        <p:attrNameLst>
                                          <p:attrName>style.visibility</p:attrName>
                                        </p:attrNameLst>
                                      </p:cBhvr>
                                      <p:to>
                                        <p:strVal val="visible"/>
                                      </p:to>
                                    </p:set>
                                    <p:animEffect transition="in" filter="fade">
                                      <p:cBhvr>
                                        <p:cTn id="25" dur="1000"/>
                                        <p:tgtEl>
                                          <p:spTgt spid="38"/>
                                        </p:tgtEl>
                                      </p:cBhvr>
                                    </p:animEffect>
                                    <p:anim calcmode="lin" valueType="num">
                                      <p:cBhvr>
                                        <p:cTn id="26" dur="1000" fill="hold"/>
                                        <p:tgtEl>
                                          <p:spTgt spid="38"/>
                                        </p:tgtEl>
                                        <p:attrNameLst>
                                          <p:attrName>ppt_x</p:attrName>
                                        </p:attrNameLst>
                                      </p:cBhvr>
                                      <p:tavLst>
                                        <p:tav tm="0">
                                          <p:val>
                                            <p:strVal val="#ppt_x"/>
                                          </p:val>
                                        </p:tav>
                                        <p:tav tm="100000">
                                          <p:val>
                                            <p:strVal val="#ppt_x"/>
                                          </p:val>
                                        </p:tav>
                                      </p:tavLst>
                                    </p:anim>
                                    <p:anim calcmode="lin" valueType="num">
                                      <p:cBhvr>
                                        <p:cTn id="27" dur="1000" fill="hold"/>
                                        <p:tgtEl>
                                          <p:spTgt spid="38"/>
                                        </p:tgtEl>
                                        <p:attrNameLst>
                                          <p:attrName>ppt_y</p:attrName>
                                        </p:attrNameLst>
                                      </p:cBhvr>
                                      <p:tavLst>
                                        <p:tav tm="0">
                                          <p:val>
                                            <p:strVal val="#ppt_y+.1"/>
                                          </p:val>
                                        </p:tav>
                                        <p:tav tm="100000">
                                          <p:val>
                                            <p:strVal val="#ppt_y"/>
                                          </p:val>
                                        </p:tav>
                                      </p:tavLst>
                                    </p:anim>
                                  </p:childTnLst>
                                </p:cTn>
                              </p:par>
                            </p:childTnLst>
                          </p:cTn>
                        </p:par>
                        <p:par>
                          <p:cTn id="28" fill="hold">
                            <p:stCondLst>
                              <p:cond delay="2750"/>
                            </p:stCondLst>
                            <p:childTnLst>
                              <p:par>
                                <p:cTn id="29" presetID="10" presetClass="entr" presetSubtype="0" fill="hold" nodeType="afterEffect">
                                  <p:stCondLst>
                                    <p:cond delay="0"/>
                                  </p:stCondLst>
                                  <p:childTnLst>
                                    <p:set>
                                      <p:cBhvr>
                                        <p:cTn id="30" dur="1" fill="hold">
                                          <p:stCondLst>
                                            <p:cond delay="0"/>
                                          </p:stCondLst>
                                        </p:cTn>
                                        <p:tgtEl>
                                          <p:spTgt spid="59"/>
                                        </p:tgtEl>
                                        <p:attrNameLst>
                                          <p:attrName>style.visibility</p:attrName>
                                        </p:attrNameLst>
                                      </p:cBhvr>
                                      <p:to>
                                        <p:strVal val="visible"/>
                                      </p:to>
                                    </p:set>
                                    <p:animEffect transition="in" filter="fade">
                                      <p:cBhvr>
                                        <p:cTn id="31" dur="250"/>
                                        <p:tgtEl>
                                          <p:spTgt spid="59"/>
                                        </p:tgtEl>
                                      </p:cBhvr>
                                    </p:animEffect>
                                  </p:childTnLst>
                                </p:cTn>
                              </p:par>
                            </p:childTnLst>
                          </p:cTn>
                        </p:par>
                        <p:par>
                          <p:cTn id="32" fill="hold">
                            <p:stCondLst>
                              <p:cond delay="3000"/>
                            </p:stCondLst>
                            <p:childTnLst>
                              <p:par>
                                <p:cTn id="33" presetID="47" presetClass="entr" presetSubtype="0" fill="hold" nodeType="afterEffect">
                                  <p:stCondLst>
                                    <p:cond delay="0"/>
                                  </p:stCondLst>
                                  <p:childTnLst>
                                    <p:set>
                                      <p:cBhvr>
                                        <p:cTn id="34" dur="1" fill="hold">
                                          <p:stCondLst>
                                            <p:cond delay="0"/>
                                          </p:stCondLst>
                                        </p:cTn>
                                        <p:tgtEl>
                                          <p:spTgt spid="41"/>
                                        </p:tgtEl>
                                        <p:attrNameLst>
                                          <p:attrName>style.visibility</p:attrName>
                                        </p:attrNameLst>
                                      </p:cBhvr>
                                      <p:to>
                                        <p:strVal val="visible"/>
                                      </p:to>
                                    </p:set>
                                    <p:animEffect transition="in" filter="fade">
                                      <p:cBhvr>
                                        <p:cTn id="35" dur="500"/>
                                        <p:tgtEl>
                                          <p:spTgt spid="41"/>
                                        </p:tgtEl>
                                      </p:cBhvr>
                                    </p:animEffect>
                                    <p:anim calcmode="lin" valueType="num">
                                      <p:cBhvr>
                                        <p:cTn id="36" dur="500" fill="hold"/>
                                        <p:tgtEl>
                                          <p:spTgt spid="41"/>
                                        </p:tgtEl>
                                        <p:attrNameLst>
                                          <p:attrName>ppt_x</p:attrName>
                                        </p:attrNameLst>
                                      </p:cBhvr>
                                      <p:tavLst>
                                        <p:tav tm="0">
                                          <p:val>
                                            <p:strVal val="#ppt_x"/>
                                          </p:val>
                                        </p:tav>
                                        <p:tav tm="100000">
                                          <p:val>
                                            <p:strVal val="#ppt_x"/>
                                          </p:val>
                                        </p:tav>
                                      </p:tavLst>
                                    </p:anim>
                                    <p:anim calcmode="lin" valueType="num">
                                      <p:cBhvr>
                                        <p:cTn id="37" dur="500" fill="hold"/>
                                        <p:tgtEl>
                                          <p:spTgt spid="41"/>
                                        </p:tgtEl>
                                        <p:attrNameLst>
                                          <p:attrName>ppt_y</p:attrName>
                                        </p:attrNameLst>
                                      </p:cBhvr>
                                      <p:tavLst>
                                        <p:tav tm="0">
                                          <p:val>
                                            <p:strVal val="#ppt_y-.1"/>
                                          </p:val>
                                        </p:tav>
                                        <p:tav tm="100000">
                                          <p:val>
                                            <p:strVal val="#ppt_y"/>
                                          </p:val>
                                        </p:tav>
                                      </p:tavLst>
                                    </p:anim>
                                  </p:childTnLst>
                                </p:cTn>
                              </p:par>
                            </p:childTnLst>
                          </p:cTn>
                        </p:par>
                        <p:par>
                          <p:cTn id="38" fill="hold">
                            <p:stCondLst>
                              <p:cond delay="3500"/>
                            </p:stCondLst>
                            <p:childTnLst>
                              <p:par>
                                <p:cTn id="39" presetID="10" presetClass="entr" presetSubtype="0" fill="hold" nodeType="afterEffect">
                                  <p:stCondLst>
                                    <p:cond delay="0"/>
                                  </p:stCondLst>
                                  <p:childTnLst>
                                    <p:set>
                                      <p:cBhvr>
                                        <p:cTn id="40" dur="1" fill="hold">
                                          <p:stCondLst>
                                            <p:cond delay="0"/>
                                          </p:stCondLst>
                                        </p:cTn>
                                        <p:tgtEl>
                                          <p:spTgt spid="51"/>
                                        </p:tgtEl>
                                        <p:attrNameLst>
                                          <p:attrName>style.visibility</p:attrName>
                                        </p:attrNameLst>
                                      </p:cBhvr>
                                      <p:to>
                                        <p:strVal val="visible"/>
                                      </p:to>
                                    </p:set>
                                    <p:animEffect transition="in" filter="fade">
                                      <p:cBhvr>
                                        <p:cTn id="41" dur="250"/>
                                        <p:tgtEl>
                                          <p:spTgt spid="51"/>
                                        </p:tgtEl>
                                      </p:cBhvr>
                                    </p:animEffect>
                                  </p:childTnLst>
                                </p:cTn>
                              </p:par>
                            </p:childTnLst>
                          </p:cTn>
                        </p:par>
                        <p:par>
                          <p:cTn id="42" fill="hold">
                            <p:stCondLst>
                              <p:cond delay="3750"/>
                            </p:stCondLst>
                            <p:childTnLst>
                              <p:par>
                                <p:cTn id="43" presetID="42" presetClass="entr" presetSubtype="0" fill="hold" nodeType="afterEffect">
                                  <p:stCondLst>
                                    <p:cond delay="0"/>
                                  </p:stCondLst>
                                  <p:childTnLst>
                                    <p:set>
                                      <p:cBhvr>
                                        <p:cTn id="44" dur="1" fill="hold">
                                          <p:stCondLst>
                                            <p:cond delay="0"/>
                                          </p:stCondLst>
                                        </p:cTn>
                                        <p:tgtEl>
                                          <p:spTgt spid="32"/>
                                        </p:tgtEl>
                                        <p:attrNameLst>
                                          <p:attrName>style.visibility</p:attrName>
                                        </p:attrNameLst>
                                      </p:cBhvr>
                                      <p:to>
                                        <p:strVal val="visible"/>
                                      </p:to>
                                    </p:set>
                                    <p:animEffect transition="in" filter="fade">
                                      <p:cBhvr>
                                        <p:cTn id="45" dur="1000"/>
                                        <p:tgtEl>
                                          <p:spTgt spid="32"/>
                                        </p:tgtEl>
                                      </p:cBhvr>
                                    </p:animEffect>
                                    <p:anim calcmode="lin" valueType="num">
                                      <p:cBhvr>
                                        <p:cTn id="46" dur="1000" fill="hold"/>
                                        <p:tgtEl>
                                          <p:spTgt spid="32"/>
                                        </p:tgtEl>
                                        <p:attrNameLst>
                                          <p:attrName>ppt_x</p:attrName>
                                        </p:attrNameLst>
                                      </p:cBhvr>
                                      <p:tavLst>
                                        <p:tav tm="0">
                                          <p:val>
                                            <p:strVal val="#ppt_x"/>
                                          </p:val>
                                        </p:tav>
                                        <p:tav tm="100000">
                                          <p:val>
                                            <p:strVal val="#ppt_x"/>
                                          </p:val>
                                        </p:tav>
                                      </p:tavLst>
                                    </p:anim>
                                    <p:anim calcmode="lin" valueType="num">
                                      <p:cBhvr>
                                        <p:cTn id="47" dur="1000" fill="hold"/>
                                        <p:tgtEl>
                                          <p:spTgt spid="32"/>
                                        </p:tgtEl>
                                        <p:attrNameLst>
                                          <p:attrName>ppt_y</p:attrName>
                                        </p:attrNameLst>
                                      </p:cBhvr>
                                      <p:tavLst>
                                        <p:tav tm="0">
                                          <p:val>
                                            <p:strVal val="#ppt_y+.1"/>
                                          </p:val>
                                        </p:tav>
                                        <p:tav tm="100000">
                                          <p:val>
                                            <p:strVal val="#ppt_y"/>
                                          </p:val>
                                        </p:tav>
                                      </p:tavLst>
                                    </p:anim>
                                  </p:childTnLst>
                                </p:cTn>
                              </p:par>
                            </p:childTnLst>
                          </p:cTn>
                        </p:par>
                        <p:par>
                          <p:cTn id="48" fill="hold">
                            <p:stCondLst>
                              <p:cond delay="4750"/>
                            </p:stCondLst>
                            <p:childTnLst>
                              <p:par>
                                <p:cTn id="49" presetID="10" presetClass="entr" presetSubtype="0" fill="hold" nodeType="afterEffect">
                                  <p:stCondLst>
                                    <p:cond delay="0"/>
                                  </p:stCondLst>
                                  <p:childTnLst>
                                    <p:set>
                                      <p:cBhvr>
                                        <p:cTn id="50" dur="1" fill="hold">
                                          <p:stCondLst>
                                            <p:cond delay="0"/>
                                          </p:stCondLst>
                                        </p:cTn>
                                        <p:tgtEl>
                                          <p:spTgt spid="63"/>
                                        </p:tgtEl>
                                        <p:attrNameLst>
                                          <p:attrName>style.visibility</p:attrName>
                                        </p:attrNameLst>
                                      </p:cBhvr>
                                      <p:to>
                                        <p:strVal val="visible"/>
                                      </p:to>
                                    </p:set>
                                    <p:animEffect transition="in" filter="fade">
                                      <p:cBhvr>
                                        <p:cTn id="51" dur="250"/>
                                        <p:tgtEl>
                                          <p:spTgt spid="63"/>
                                        </p:tgtEl>
                                      </p:cBhvr>
                                    </p:animEffect>
                                  </p:childTnLst>
                                </p:cTn>
                              </p:par>
                            </p:childTnLst>
                          </p:cTn>
                        </p:par>
                        <p:par>
                          <p:cTn id="52" fill="hold">
                            <p:stCondLst>
                              <p:cond delay="5000"/>
                            </p:stCondLst>
                            <p:childTnLst>
                              <p:par>
                                <p:cTn id="53" presetID="47" presetClass="entr" presetSubtype="0" fill="hold" nodeType="afterEffect">
                                  <p:stCondLst>
                                    <p:cond delay="0"/>
                                  </p:stCondLst>
                                  <p:childTnLst>
                                    <p:set>
                                      <p:cBhvr>
                                        <p:cTn id="54" dur="1" fill="hold">
                                          <p:stCondLst>
                                            <p:cond delay="0"/>
                                          </p:stCondLst>
                                        </p:cTn>
                                        <p:tgtEl>
                                          <p:spTgt spid="35"/>
                                        </p:tgtEl>
                                        <p:attrNameLst>
                                          <p:attrName>style.visibility</p:attrName>
                                        </p:attrNameLst>
                                      </p:cBhvr>
                                      <p:to>
                                        <p:strVal val="visible"/>
                                      </p:to>
                                    </p:set>
                                    <p:animEffect transition="in" filter="fade">
                                      <p:cBhvr>
                                        <p:cTn id="55" dur="500"/>
                                        <p:tgtEl>
                                          <p:spTgt spid="35"/>
                                        </p:tgtEl>
                                      </p:cBhvr>
                                    </p:animEffect>
                                    <p:anim calcmode="lin" valueType="num">
                                      <p:cBhvr>
                                        <p:cTn id="56" dur="500" fill="hold"/>
                                        <p:tgtEl>
                                          <p:spTgt spid="35"/>
                                        </p:tgtEl>
                                        <p:attrNameLst>
                                          <p:attrName>ppt_x</p:attrName>
                                        </p:attrNameLst>
                                      </p:cBhvr>
                                      <p:tavLst>
                                        <p:tav tm="0">
                                          <p:val>
                                            <p:strVal val="#ppt_x"/>
                                          </p:val>
                                        </p:tav>
                                        <p:tav tm="100000">
                                          <p:val>
                                            <p:strVal val="#ppt_x"/>
                                          </p:val>
                                        </p:tav>
                                      </p:tavLst>
                                    </p:anim>
                                    <p:anim calcmode="lin" valueType="num">
                                      <p:cBhvr>
                                        <p:cTn id="57" dur="500" fill="hold"/>
                                        <p:tgtEl>
                                          <p:spTgt spid="35"/>
                                        </p:tgtEl>
                                        <p:attrNameLst>
                                          <p:attrName>ppt_y</p:attrName>
                                        </p:attrNameLst>
                                      </p:cBhvr>
                                      <p:tavLst>
                                        <p:tav tm="0">
                                          <p:val>
                                            <p:strVal val="#ppt_y-.1"/>
                                          </p:val>
                                        </p:tav>
                                        <p:tav tm="100000">
                                          <p:val>
                                            <p:strVal val="#ppt_y"/>
                                          </p:val>
                                        </p:tav>
                                      </p:tavLst>
                                    </p:anim>
                                  </p:childTnLst>
                                </p:cTn>
                              </p:par>
                            </p:childTnLst>
                          </p:cTn>
                        </p:par>
                        <p:par>
                          <p:cTn id="58" fill="hold">
                            <p:stCondLst>
                              <p:cond delay="5500"/>
                            </p:stCondLst>
                            <p:childTnLst>
                              <p:par>
                                <p:cTn id="59" presetID="10" presetClass="entr" presetSubtype="0" fill="hold" nodeType="afterEffect">
                                  <p:stCondLst>
                                    <p:cond delay="0"/>
                                  </p:stCondLst>
                                  <p:childTnLst>
                                    <p:set>
                                      <p:cBhvr>
                                        <p:cTn id="60" dur="1" fill="hold">
                                          <p:stCondLst>
                                            <p:cond delay="0"/>
                                          </p:stCondLst>
                                        </p:cTn>
                                        <p:tgtEl>
                                          <p:spTgt spid="55"/>
                                        </p:tgtEl>
                                        <p:attrNameLst>
                                          <p:attrName>style.visibility</p:attrName>
                                        </p:attrNameLst>
                                      </p:cBhvr>
                                      <p:to>
                                        <p:strVal val="visible"/>
                                      </p:to>
                                    </p:set>
                                    <p:animEffect transition="in" filter="fade">
                                      <p:cBhvr>
                                        <p:cTn id="61" dur="250"/>
                                        <p:tgtEl>
                                          <p:spTgt spid="55"/>
                                        </p:tgtEl>
                                      </p:cBhvr>
                                    </p:animEffect>
                                  </p:childTnLst>
                                </p:cTn>
                              </p:par>
                              <p:par>
                                <p:cTn id="62" presetID="21" presetClass="entr" presetSubtype="1" fill="hold" nodeType="withEffect">
                                  <p:stCondLst>
                                    <p:cond delay="0"/>
                                  </p:stCondLst>
                                  <p:childTnLst>
                                    <p:set>
                                      <p:cBhvr>
                                        <p:cTn id="63" dur="1" fill="hold">
                                          <p:stCondLst>
                                            <p:cond delay="0"/>
                                          </p:stCondLst>
                                        </p:cTn>
                                        <p:tgtEl>
                                          <p:spTgt spid="82"/>
                                        </p:tgtEl>
                                        <p:attrNameLst>
                                          <p:attrName>style.visibility</p:attrName>
                                        </p:attrNameLst>
                                      </p:cBhvr>
                                      <p:to>
                                        <p:strVal val="visible"/>
                                      </p:to>
                                    </p:set>
                                    <p:animEffect transition="in" filter="wheel(1)">
                                      <p:cBhvr>
                                        <p:cTn id="64" dur="2000"/>
                                        <p:tgtEl>
                                          <p:spTgt spid="82"/>
                                        </p:tgtEl>
                                      </p:cBhvr>
                                    </p:animEffect>
                                  </p:childTnLst>
                                </p:cTn>
                              </p:par>
                              <p:par>
                                <p:cTn id="65" presetID="21" presetClass="entr" presetSubtype="1" fill="hold" nodeType="withEffect">
                                  <p:stCondLst>
                                    <p:cond delay="0"/>
                                  </p:stCondLst>
                                  <p:childTnLst>
                                    <p:set>
                                      <p:cBhvr>
                                        <p:cTn id="66" dur="1" fill="hold">
                                          <p:stCondLst>
                                            <p:cond delay="0"/>
                                          </p:stCondLst>
                                        </p:cTn>
                                        <p:tgtEl>
                                          <p:spTgt spid="85"/>
                                        </p:tgtEl>
                                        <p:attrNameLst>
                                          <p:attrName>style.visibility</p:attrName>
                                        </p:attrNameLst>
                                      </p:cBhvr>
                                      <p:to>
                                        <p:strVal val="visible"/>
                                      </p:to>
                                    </p:set>
                                    <p:animEffect transition="in" filter="wheel(1)">
                                      <p:cBhvr>
                                        <p:cTn id="67" dur="2000"/>
                                        <p:tgtEl>
                                          <p:spTgt spid="85"/>
                                        </p:tgtEl>
                                      </p:cBhvr>
                                    </p:animEffect>
                                  </p:childTnLst>
                                </p:cTn>
                              </p:par>
                              <p:par>
                                <p:cTn id="68" presetID="21" presetClass="entr" presetSubtype="1" fill="hold" nodeType="withEffect">
                                  <p:stCondLst>
                                    <p:cond delay="0"/>
                                  </p:stCondLst>
                                  <p:childTnLst>
                                    <p:set>
                                      <p:cBhvr>
                                        <p:cTn id="69" dur="1" fill="hold">
                                          <p:stCondLst>
                                            <p:cond delay="0"/>
                                          </p:stCondLst>
                                        </p:cTn>
                                        <p:tgtEl>
                                          <p:spTgt spid="88"/>
                                        </p:tgtEl>
                                        <p:attrNameLst>
                                          <p:attrName>style.visibility</p:attrName>
                                        </p:attrNameLst>
                                      </p:cBhvr>
                                      <p:to>
                                        <p:strVal val="visible"/>
                                      </p:to>
                                    </p:set>
                                    <p:animEffect transition="in" filter="wheel(1)">
                                      <p:cBhvr>
                                        <p:cTn id="70" dur="2000"/>
                                        <p:tgtEl>
                                          <p:spTgt spid="88"/>
                                        </p:tgtEl>
                                      </p:cBhvr>
                                    </p:animEffect>
                                  </p:childTnLst>
                                </p:cTn>
                              </p:par>
                              <p:par>
                                <p:cTn id="71" presetID="21" presetClass="entr" presetSubtype="1" fill="hold" nodeType="withEffect">
                                  <p:stCondLst>
                                    <p:cond delay="0"/>
                                  </p:stCondLst>
                                  <p:childTnLst>
                                    <p:set>
                                      <p:cBhvr>
                                        <p:cTn id="72" dur="1" fill="hold">
                                          <p:stCondLst>
                                            <p:cond delay="0"/>
                                          </p:stCondLst>
                                        </p:cTn>
                                        <p:tgtEl>
                                          <p:spTgt spid="91"/>
                                        </p:tgtEl>
                                        <p:attrNameLst>
                                          <p:attrName>style.visibility</p:attrName>
                                        </p:attrNameLst>
                                      </p:cBhvr>
                                      <p:to>
                                        <p:strVal val="visible"/>
                                      </p:to>
                                    </p:set>
                                    <p:animEffect transition="in" filter="wheel(1)">
                                      <p:cBhvr>
                                        <p:cTn id="73" dur="2000"/>
                                        <p:tgtEl>
                                          <p:spTgt spid="91"/>
                                        </p:tgtEl>
                                      </p:cBhvr>
                                    </p:animEffect>
                                  </p:childTnLst>
                                </p:cTn>
                              </p:par>
                              <p:par>
                                <p:cTn id="74" presetID="21" presetClass="entr" presetSubtype="1" fill="hold" nodeType="withEffect">
                                  <p:stCondLst>
                                    <p:cond delay="0"/>
                                  </p:stCondLst>
                                  <p:childTnLst>
                                    <p:set>
                                      <p:cBhvr>
                                        <p:cTn id="75" dur="1" fill="hold">
                                          <p:stCondLst>
                                            <p:cond delay="0"/>
                                          </p:stCondLst>
                                        </p:cTn>
                                        <p:tgtEl>
                                          <p:spTgt spid="94"/>
                                        </p:tgtEl>
                                        <p:attrNameLst>
                                          <p:attrName>style.visibility</p:attrName>
                                        </p:attrNameLst>
                                      </p:cBhvr>
                                      <p:to>
                                        <p:strVal val="visible"/>
                                      </p:to>
                                    </p:set>
                                    <p:animEffect transition="in" filter="wheel(1)">
                                      <p:cBhvr>
                                        <p:cTn id="76" dur="20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66"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A94CED1F-C8E4-4A4D-8F15-7FEBE4452E48"/>
  <p:tag name="ISPRING_SCORM_RATE_SLIDES" val="1"/>
  <p:tag name="ISPRING_SCORM_PASSING_SCORE" val="100.0000000000"/>
  <p:tag name="ISPRINGONLINEFOLDERID" val="0"/>
  <p:tag name="ISPRINGONLINEFOLDERPATH" val="Content List"/>
  <p:tag name="ISPRINGCLOUDFOLDERID" val="0"/>
  <p:tag name="ISPRINGCLOUDFOLDERPATH" val="Content List"/>
  <p:tag name="ISPRING_PRESENTATION_TITLE" val="企业策划商务展示通用PPT设计"/>
  <p:tag name="ISPRING_RESOURCE_PATHS_HASH_PRESENTER" val="cce957168fd2ccd1b23534aaf13c4793c7a689da"/>
  <p:tag name="ISPRING_PLAYERS_CUSTOMIZATION" val="UEsDBBQAAgAIAAtngUbpbttk5AMAAHQOAAAdAAAAdW5pdmVyc2FsL2NvbW1vbl9tZXNzYWdlcy5sbmetV91u2zYUvi/QdyAEFNgulrYDWhSD44C2GFuILLkSHSdbB4GRGJsIRbr6cZtd7Wn2YHuSHVFyYqcdJMW9sGDS/r7z950jcnD2NZVoy7NcaHVqvT15YyGuYp0ItTq1FvT8lw8WygumEia14qeW0hY6G758MZBMrUq24vD95QuEBinPc1jmw2r1uEYiObXmo2jsz+bYu45cf+JHI2diDcc63TB1j1y90p+yn359/+Hr23fvfx68bpBdiMIZdt1DKmSY3r3pQOTRwHcjYCNu5JErag2rZz+cv6Cu4xFr2Hzph54H5NIaVs9W3CIIiEej0HVsEjlh5PnU5MIllNjW8FqXaM22HBUabQX/goo1h0oWIuMolyIxP8QaNlTJ24zZAV463iSivu+GEfHs3Y41JCpBdsa+gD56sgQ4JAEQZCzn2TOwkSm1gSMsZT+GqTOZuvChlQtTsVpL+BR9/ZgTD6rFVRtqRsIQT0g08q+gTiArvw/CvwA1XfRBXJMQFEDCNoyHL50Jpo7vVQoKSEgDZ/wgn5gppJW8RyyOAYc2Gd8KXeawUymKJ7WQ8n5WQvJxAcJ1sPsdkdaESCgj15XYcnAhS9rrAi0zJnZVmY8L5/foHDsusSMole0vI2p6uTLGQP1KF4hJqasAwC5LtkzFHN3wmJUgpXv4WyIS87cNg7ArTz6X4i/EiqZzXjVN59nk6tXJca451IVhsWSZ6tBBT6gOWv7bYNMyh0iLgqeboi2KvUyc/BAvjo1rjsPwf4PqUpcjI3piv284IUicBPBig24fCd0dQWagDxhrKROyO8rxzsHQPOM5jHieIUfd9rDp+Q2Bp9FzOS4h8wcuXEJFeuCXZBQ6tMoxv8lF0fpKMoWq6/19jcRwBpC84I86ueG3GvpfcraFIsK+yGvhnDzDWC9B7CZrNQL353TD4oFDK1bAiQuBS1KkEH/SgXMxI7sM1uP1IBNLXcrEjDMp7syIhdqUaZ2QTV2n2uhtplOzK1m+66V6wp8d40UdXFAbne8ZbCMNCQ7G02iMvTGpTnNVD8uOINBy5ZNLw8jFowoOok5ZEa/hvXKrS5V0JKoPZDY5x0DWpDTkLIvX//79T0eOJ57Uu6jZ/a0XCXRoNZfIA9kfni54/mcbCcWjQ5xZdEE1B9gdruN51lS9SR6mFI+nMxBGaHSgyyxuPy7sM8xwcAHDwZy2rOGMZXcwWajWsheLCbkSQtHP+uNZviykULwP9rjZXAVMnXmEbdtcbKAJpIjv6ndagpiZbtUNR8INpyvZeIo9GDxP+Hgiip6EZtbv2hwarl4/ttv229H/sMrN/XDweu+6+B9QSwMEFAACAAgAC2eBRjUa0FrOBAAA9BYAACcAAAB1bml2ZXJzYWwvZmxhc2hfcHVibGlzaGluZ19zZXR0aW5ncy54bWzNWNty4jgQfecrVN6axwnkNpOkgBRJTIUaMCw4m5na2qKELbA2suSVZBjmab9mP2y/ZFso3EIgYqcyk8oDsdx9utXqy7HKl19ThsZEKip4xTs8KHmI8EjElI8q3l1Yf3/mIaUxjzETnFQ8Ljx0WS2Us3zAqEp6RGsQVQhguLrIdMVLtM4uisXJZHJAVSbNW8FyDfjqIBJpMZNEEa6JLGYMT+FHTzOivGqhgFDZLrVEnDOCaAwucGq8w6zOsEq8ohUb4OhhJEXO42vBhERyNKh4v5zVzN9cxkLd0JRwszlVhUWzrC9wHFPjD2Y9+o2ghNBRAo4flk48NKGxTirecenI4IB8cRNnhm53gQ3OtYDtcP1oICUax1hj+2gtSjIkEuJKVFXLnADo2tqKpCZf9WLBLsVTjlMahfAGmVhVvJuw3/XrftcPrv3+XbdpXXXWCBth03fS6TUbN34/aId+r38btpp7K4X+53APpX09c4bvdP2eH4R+t3/VaO+p4e7UUsdv1RrNPXXu/ateI9zXUlBr7avSuW0Hbjq3Xzp+t9kIPvXDdrsZNjpLrVkOr2Rrubie+GUoEJHL1fTWSZ4OOKYMusaTHFdEQ99hWI5IKOoUqnGImSIe+jMjo19zzKiemgqF9vRASFZTGYl011RfxTMV5S3hLCA4BiW5qO3T80Vpfzxb23rRWl9u61kvy4uu1UmEFj/Y+8PS6cL985Pd7m9xtDymMREBlnLWsjY38KILR8vueHj84cNuL7ZYK2OtcZRAK9XzTri6MpcaCr6WIOYZDQSLF4El6YDEAU7JyoToPVBeB8lDDw0hlRmEvCYpZh6iGo4gWiirfKA01bOZVF+VRIAFs4+gVm/jSKIES7WWt4vgmSkQVX8PhCbqDxsLu7RN1OcxupF4ArPRRbxDuIvYLZwUM6dFpJMTEqs9JFGNMRfh7rzsXYRbWD4QiUIhmJN8Z57cqMGHwsn3FCrZRfCeDBTVxEX0ijqZvhc5i9FU5IjRB4K0QOB9nsJ/CUGr/AENpUhnq8BxNFIMigeNKZmQ+NLF0BcwkeagCfQqY0RbC3/l9BsakKGQgEvwGJIN1qmy+Ad7AWdYqSUonvv4zk7hRnDjf35nNojjMQZGsx84dACSZvo18DHsnQswwZiAaK5AQGQinENam/OJaTwTc9mms+0Ej2eHbg5yBgrHTcEfiwkvIuhVlOfEFTDCHAnOpghHUF7KpNCYilzBik0WC63+l4NWFVE+c3UELRWMyditQZQOj45PTj98PDu/OCj++/c/73cqPTKNDsPGmqUa1zv5qbPmEy78gt4Wzumm9YR5vqC0lX866+3r5g4u6qz5DCN9QXcHYdzQrQuZmtqPN4L7/LfDI8/YHMTloiEIz/OFGb16i3Sh59e617cIYn3XDHsXLmUWCAQBixKo06H59nXUmXExF9n2XQhH5zvBmhNymthd/zcnQDhsp8blZjZoO234kyOjMVO7szKxncY/ltyR4P100QDowchyESAIjKbAhOIf1vm/pw9vaxWv2cKffnI7K258eP+MjvhdX1C2nb5SRyRYRgkk0asl3pufOK8Z3rcUMfu0uDlauypaXGGs362aNynlNIU4Gq66uJCtnp6UysXnXxUKgLZ+U10t/AdQSwMEFAACAAgAC2eBRp9k43WyAgAATgoAACEAAAB1bml2ZXJzYWwvZmxhc2hfc2tpbl9zZXR0aW5ncy54bWyVVm1P2zAQ/r5fUXXfCXstk0IlKJ2ExAYaiO9Ock2sOnZkX8r672c7NrHbpsl6Qqrvnsd3vreSqi3lyw+zWZoLJuQzIFJeKqPxuhktrudZiyj4RS44AscLLmRN2Hz58af9pIlFjrHEDuRUzobk0LtZ2M8UivPxbWFkiJCLuiF8/yBKcZGRfFtK0fJiNLRq34BklG818vLHYrUedMCownuEOoppfWVkGqWRoBSYkL6vjYyyGMmAeU+X9jOR07s6//oD2o4qipZ288nIEK0hJcRJvroxMozn+va4Kgsj5wkIf1FDv3w2MghlZA8yvvx8rhrRtM3/9EgjRWkSGnPOF/GdwwQp9Phpwt2lkVGCeZBxNFoFl56vd0YCkPsazn1qxlUK9mTyerAQTNEzBkuULaSJP3U2VYm3xxb1fMByQ5jSgFDVg5500E+kVf6aWNfj/sAb5UUAcooe8SpYW8OqizcAxvoev1rd2lURxveuCwKUsHPKIMJe2SN/67QeIQNlj3xmtIBHzvZH8ENLx/ElviWumOezr63AiT76fPmTtxpPD2ZwVeDaKTymFgUslQnnhdZgqpYmVteFlBzFlHKyoyVBKvgvg8v29jEqTQ4MrtNO91WKFBmcajcbo17SYb3sebwbu9+E/m3deYZ6hV/PCSLJq1r/Jqn5zPH0jOhr5slphlmSGg7ynm/ERE5N5BbkixBsqhcuEEKsffYQWHSDNQRPkyAFaXI6x6m75FTyeVtnINe6ZhR808S6DlfRsmL6D18pvEEREwaMHRMrfR0n9L0nA4VrACAyr3zHdofOUrcMKYMd+LkPFPbBQy9Lle7QoWa7wQfYYNhuTjOpH92a6BslxMWGE4RXHZeIF05oGG95JJmyD4uG3u/f/uJoI/tFZjov3GH27BopuljbjxOoleb/yH9QSwMEFAACAAgAC2eBRgoR72qiBAAABRYAACYAAAB1bml2ZXJzYWwvaHRtbF9wdWJsaXNoaW5nX3NldHRpbmdzLnhtbM1YbXPiNhD+nl+hcec+HoS8XZIBMiRxBuaIoeA0d9PpMMIWWI0suZIMx33qr+kP6y/pCoW3EIhoL0knH4jX+zy7Wu2uVi5ffEsZGhGpqOAVr1TY9xDhkYgpH1a8u/Dm46mHlMY8xkxwUvG48NBFda+c5X1GVdIlWoOqQkDD1XmmK16idXZeLI7H4wJVmTRvBcs18KtCJNJiJokiXBNZzBiewI+eZER51b09hMpWdCvinBFEY3CBU+MdZnWdMq9otfo4ehhKkfP4SjAhkRz2K95PpzXzN9OxTNc0JdysTVVBaMT6HMcxNe5g1qXfCUoIHSbgd2n/yENjGuuk4h3uHxge0C+u80zZ7SKw4bkSsBquHw2kROMYa2wfrUVJBkRCWImqapkTIF2RLWlq8k3PBVYUTzhOaRTCG2RCVfGuw17Hv/E7fnDl9+46TeuqMyJshE3fCdNtNq79XtAK/W6vHt42dwaF/pdwB9CunjnTtzt+1w9Cv9O7bLR2RLg7tcD4t7VGc0fMvX/ZbYS7Wgpqt7tC2vVW4Iapf237nWYj+NwLW61m2GgvUNMcXsrWcnE18ctQICKXy+mtkzztc0wZNI0nOa6IhrbDsBySUNxQqMYBZop46PeMDH/OMaN6YioUutMDIVlNZSTSHVN9Fc9UlLegs4TgGJTkvLaPz+al/el0ZelFa32xrGe9LM+bVjsRWryx96X947n7Z0fb3d/gaHlEYyICLOW0Za0v4EUXDhbdsXR4crLdiw3WylhrHCXQSvWsEy5LZloDwVcSxDyjvmDxPLADyFUGMa1JipmHqIYYR/O32uyEvqEMsthgS4UB12tBjhIs1UomzsNh+npU/TUQmqjf7OqsaJOqz2N0LfEYDjsX9TbhLmp1iD0z8SfSyQmJ1Q6aqMaYi3JnVsguyrdYPhCJQiGYk357lq6owQfCyfcUatNF8Z70FdXERfWSOpm+FzmL0UTkiNEHgrRA4H2ewn8JQcsTARpIkU6lDCuNFINyQCNKxiS+cDH0FUykOSBhXsoY0dbCHzn9jvpkICTwEjyCZAM5VZa/sBNxhpVakOKZjx/sudoIrv0vH8wCcTzCMKPsRg41TdJMvwY/hrVzASYYExDNJQqITIRzSGuzPzGNp2ouy3S2neDRdNPNRk5JYbsp+GM54UUEvYbynLgSRpgjwdkE4QjKS5kUGlGRK5DYZLHU6l85aKGI8qmrQ5iiwZiM3RrEfung8Oj45NPp2Xmh+Peff33cCnqcHdoMG2t2eLjaOnE6I59Mty/gNkyRbqgns+QLoI0TpTNuVze3TJfOyGdmzBewW0bANeyNkKmp/XgtuM/fBh4nh/WDuFw0x/bzE8B0YHqbAaDr1zpXdQTRu2uG3XOXwgkEghBECVTewNxPHTHTeclFt3UXwmb4TrQm5k5ncMf/xYkQts+pFbmZDVpOC/7sOKOYc7i9dAY7HehYcseR7d1VAzjwh3a6gCOf0RRmm/jNevl/6aybiv81m/LTa7EzcO1y/B49bvstx3bAH9XjCJZRAmnxaqn0/qfCDw3Y/ykG9mn+BWblk8v8U8DqN8o9kK9+uq3u/QNQSwMEFAACAAgAC2eBRoUwK2GeAQAAKwYAAB8AAAB1bml2ZXJzYWwvaHRtbF9za2luX3NldHRpbmdzLmpzjZRNb8IwDIbv/Ioqu06IfcJ2mzYmTdph0rhNO4RiSkUaR0noYIj/vrp8Na07iC/N26evY1fOuhMVS8QieozW5XO5/wj3pQakebuAy1BXLXpGunAqncAozUClGkQNyfefHuTNkeCMhS5Nx6tPsnUVP4H0ZiqVq+KGsbCM5hgtZ7QfRltyiX+DynZVbSuqtHm88B51N0btQfuuRpvJkhEXr+WqFliDMQd7Ap3KGALTfrnayKPjXZ+iysWYGalX75hgdyzjeWJxoSdt+WcrA7b44fMt0HvoPw8DO5U6/+YhqyceDijaSWPBOdjlvR9SsLCSY1AV3165/kED42ZBNTpPXer39NMVRZU2MoFGlwZPFCGmC69GN/sUTc7D0m+Jm2uKgFByBbZh1azaoFmYM36gsZhQRxpos+cHVKGcpDrZci89Cpajw5JtW/eOhd6+UIhghLA2QjNmIrO2i+OMqffs4Lpa1ndu5hUncnmR0Qz3cc4extdvEdp/RUJ6L+NZVlwOxcVIDQdXPIN901MkIZN2DnaEqIpyvk8dvJa7s/kDUEsDBBQAAgAIAC5rq0Ya2uo7qgAAAB8BAAAaAAAAdW5pdmVyc2FsL2kxOG5fcHJlc2V0cy54bWydjzEPwiAQhXd+BbldsFvTAN1M3Bx0NhVRSejRcNT684XUGGeHS+5d3vdeTvWvMfCnS+QjamjEFrhDG68e7xpOx92mBU55wOsQIjoNGIH3hinftHhIjlwmXiKQNDxynjopl2URnqZUEiiGOZdgEjaOsswYUVZSTisKK9v5v+jPDQxjnKvL7EPeoyl7UauFU7IaKnN2KDzeIshqUPLrrsrOlEtFEUr+PGbYG1BLAwQUAAIACAAua6tGlBOzImkAAABuAAAAHAAAAHVuaXZlcnNhbC9sb2NhbF9zZXR0aW5ncy54bWwNzDEOgzAMQNGdU1jeKe3WgcDGVpbSA1jERZEcG5GA4PZk+8PTb/szChy8pWDq8PV4IrDO5oMuDn/TUL8RUib1JKbsUA2h76pWbCb5cs4FJliFLt4mjiUyjxSLHHYRqOFTXv/AHpuuugFQSwMEFAACAAgARJRXRyO0Tvv7AgAAsAgAABQAAAB1bml2ZXJzYWwvcGxheWVyLnhtbK1V30/bMBB+LtL+h8jv2C0dA6oExJDQHsaE1LHtrTKJm3hN4sx2COWv39nO76VsSHtolZzv++58993Fv3rOUu+JScVFHqAFniOP5aGIeB4H6OHr7fE5urp8d+QXKd0z6fEoQGXODYCmyIuYCiUvNIDvqU4C1DNgYEZeIbmQXO+B+xS420gnS/TuaAYuuQpQonWxIqSqKswVIPJYibQ0JAqHIiOFZIrlmkni0kBeg13pv6Phl4mc6H3BVA9Z6LcHrklajmfFByTVEgsZk5P5fEF+3H1ehwnL6DHPlaZ5yJAHlZzZUj7ScHcnojJlythmvktyzbQ2SVjbzNcrvjjPPSXDADmHTcaUojFTOM1jRByWTID9bUpVUvOoAa3hVTte81q/jXnfNG62c6RzLsrHlKsEjvqQzjoJ9Mkwqp/Z61oFPTQKujVMyJPsV8kli+zrt1aM8wVyAVvF2TyxqkI4gKdbGmoh9zcAAxXVHcRt07BrGraglgO30dcdBWpuu2VUl5I1pZr5Tzxi4guVkhpZXGpZMp+MjDWWDME+cVeum9Q1xE90lp7+Q2+M36g1P9VrnbGA/9GYT0DU1oTnEXu+5eCjWQY11QyKbWxYFyk2MbucVPmY9XQ9MLkc66bARTxNZcxgDCOqKens5BCUSarAJSzlCNs7OAhOeJyk8NOTDOPTgzQZlbtJht7BQXAqwt0EtDW3ZSTjOo7E1CrIJxPrxA9LpUXGX6w8B3tGr6wOXxu55ui64O3B2fyPURzEaAZziyZWl3nq7avm8N7MqVadz6ZwloFaYR6YLgvn1cxCWYx8IralZapv+jk1+7AHHeU8NR3TXN9B76Ja8xfmVTwyX7rF0tQkYUYzAfpwvuwxQD9huwzCW9OhiFuRN3XAmNg3928r2mz5unWu64c67EMNnzirHMbN1EdQRyxFmUejHuKi+4ioFHbatWTUS9kWbrQ4AZGKIkDv4aG+88XpRXfls8VFg7V53bvALpc3rPQ64U5BpNZ1exG/3g3w+BtQSwMEFAACAAgALmurRjXb2a1oAQAA8wIAACkAAAB1bml2ZXJzYWwvc2tpbl9jdXN0b21pemF0aW9uX3NldHRpbmdzLnhtbI1S22obMRB9z1eI/IAljW4LW4OuxZCHQhPyvPWqYYmjLSuFhKKPrzatcdy6tJqnmXPmDDM6fX6ckn3OZX6avg9lmtPnWMqUHvL2CqF+Px/m5dMScyx5c6rcT2mcX3bp67zWWjWXIY3DMtoVzVuMwttDSmrlVMuYYRRJ5qlXyHluG9aB68A2zFFi+81vEj91l7iPqVxW7Tdn6J8Nu5TjUnZpjK9bOGe/h843+LgM49R4eSvYGvU4tTq2BmKES+4r1QAgkOWOOFyl7KQmyGPGMVSjKFBAhHPSiUok5dCy0ImmwnwnEJOMUVepp60baW0ctVVCR4hu07zqbA3BSIwRIQSYq1xAMBg1NjQNDWo9IDgwIKo2mihAwQYTWPXOC8uRol5gXJkxgPHpuKft3p/rVP3vdY7n/IfgxS+4iK7e2lwwV79/XpZGvo1P3w5DiejLkONu/HAd7m5urn958s2/R8Zq1LbxX339A1BLAwQUAAIACABkAI1Jh2+TOWgrAACzVgAAFwAAAHVuaXZlcnNhbC91bml2ZXJzYWwucG5n7Xx5WFPX2q899mgHBK0WEoGkllatlcQYJSCQ1DrQ1qlWPQ4EUowkWCEYEAiQoR5bxkC0VaKiROVYZxCiJEJItEC2GiBCqzElEMkuRAwQN0MSyHQTsEV72j/uPd/33HufT56HJ8le613r977rHfdee+V+vj5i2huz35g0adK0Tz9Z+cWkSX/HTZo0OfG1Ka4rr93on+z6eCX5i4iPJ5U1+/W4frxKXb5u+aRJFbw3bTF/d/1+fe8n25MnTfKsc/+/AiSe3zVp0j8++XTl8s2M6L72RN4V6nZnTPRM9Nc+H7XOO/4lmbnThCXfDUh4Y+WsOYdXfnB09r8++/qbWX9/3fut107nvf4xJujUtFcuBdZPemVG3icfXPvnoPVknfRue43+hOr4Uqw+2hANzAuppFLsx5YKqWUUTg3FuPVE4OiIksM2/fgm+kS40zaoZw98L5jk/tNgyJe47YtNilh0YTE9JpXsvvj1ihmh3Y+ZGptayS6KnuG+9OhefUk6nubQOu2kjL+Pd3q7pvtDW/Ay94+98TtVzIYNnNGfhj6eaKx8c2wOz5P0wUkNhATnDSULVcvtG7R6ua5e9QW7X1lMOxkkc7o71dwoog/emopk5m5gPdkkP/bhY5gI7xxRyhrTZNb2oerIvcd4RghAEmQOldR0fWig+AFkRWrPIUduR7QqdH0+UUEzzZntAhFjoWIwdrcWCKlnaS5oqW7sT8piNcyuD0npplGVzNFwq/N6OatPfSVS1ByrOvcAQ7P3CBw9I6/5B0TbRm95sZ/aEjaEQSsz7KGddiPHeX3aBqiiL4mktXXjlOU1w3SslFqX8bRABfZZ2UZ5Qrm1Ag00bZWN3tfzEiTs+/TBuQi0a9p7+l/kTcMfTQ+4syd68PhgZ/xIane16wrDp47ikacQtX9a4/ldzcNhqW4ZZojCT+mZjQOtyeGecgP5I6KUtRUX7l0Yg62JR8rXuUYLpuGCaFmwDfLpMwL0l6KHLw4asmCfy4d1lQwWscqP2GGWmmstpunK6f78BoPCHFrS9DYaeC3JaTcLSPM6EiUJHjgwAayy4quKk87JmxjhHQg0j7rPMSJwjoy07bxcKGpQrCDiab78AoO8HPK4Td/ObC4S+So9C9rqjy4rWVotiU8vhoIvWbcTHjCsrQNsXRePYwPRHRskTqfD6GSrAR9VQRvXOs0fTFSJ4dpIw4xkpnahFqHdBBoI0g1y87YwuTiaKeBZ80kAmactFzssrDxDofV1MPODGgEjc24ZrsP5RVhkWI3xqgFeKeExFqpVbv3bu432K9C6wuPvmHju8g+m/NgFq/LDg5WY1VxkfsGtOTRfNM/QEKvYmERER3uCLECB+SfXILfXWwtVADnHjFvdyEK0ifvXPXbJ2FjEVTZNP6C1bAPu+dRtJnojM7lMzN/kXdAeIh6VzwdV4l6Sc5ikJPH4oElB/VgeC7Ll1hxRQyzE0FXS2+lOaABlxiIM4ubWAamuy7INhOR95Ktcs0v0KUV124jeKn9kGtHbmEhkz3QtOQOpMLZYlko7wD7IPjPRNYU1RoPCA/Q2+naJH/kxQwKywcFZIl9zeDTSjJUiQfM7NYL8XSBFYx7IDO0na9IkTrFRDX/LjGk+cBXBeMVlYXX7roAUj79h/L5hVP0Mq5G/81bAj4vKfPnA+ekrfoT5ZcHe02UoRA0GzAm5AsQDsXQ7Zme9vcDwrbh9VKob04Ofl9LKGhjBJXT45I6kOC6ERvEq4nKWx3lw6FYYX24cmc4H2viifKu/M26DBhD3iwVQhsRPpe1iF/GWCiXlXYpOrGCkMf9ArIQV9gMjPeR8FuYiSpvavgxoskj9lYe5JHAPoUOKMMlfg+uqoCooielVYGgw0AWQXWjbkWNsYFjFvEXNub1s1Fu8PeE0eZv8akj9wdnmWgN88ZRWsWN0D8yt/UTcALkHs3Oh4OxSeT5szgPdAOyQ/J3F8kMwWBG5a3o5r+2K1jgwSj/ZlaAq93IxN2wnniujJ4c8vXIlG8C8I28r2gnjKsizCl5Z3J/GLYRM4vVhVjqrBlb5wBhQ38dH8wCYqqbRfjnQuMdeAfStkPglIs3Xmek5okAkuO6xH448y097CdrDxIN9bnV+QH7NTxsAhc9CA7FgJlVDzVGB7CIlw5PeBhHeKNItU9uJ79GEDnyh6AqBBGbUDVQywlEulbIXtsnJuQAiMR+oRqwdW8pkMkdP4b4KwjdhjtanFJV+KQmjYdn+ib7Kx29g5ha2fSNWQlXD1ihPuGHGe1OOD2PFLv4XmdLjwWpc53SgCWps6krRJb9VSgkDkzRbJYFsGegAu2BhwKRl9Qm6SgW3mF8ruN7FukIw5cubxM5hbQVcqSHK+qpTCovBLgs+Zzk6mifiQYkjC4HpAqPYIe5gpMPMvrrMWGaJ0CizLMtVCK03bo9al9WzyjlO0JYr6svIqgdhvKWIrcR5COdAqmudbnbeqKBjs/7JsDJMmzzmKQ7FhKTW51z1w8uFUjmL2/nu6mxxP4NER5Ifw/hRS2hyVn0XvRYahSW7mRku3psDUrg76MXQSP5ybMlpOJnE/ZquttRggRRwGd0ujibOQ+WTwOEoeRPkcY/VT00YgVAkT5+C4jlZjdBSP17AlA56e3GrS5FUmcyTvBZ8B97Fb/xI7Qw0kAAOIlT5fCA2hiUD2brkapvDPZaFSTUnH4rXELVmRjiCrOFozJZwf2NamBxigGQkj6oBgpHumFaXEuiyOE/ytm15t96ZUsgIQSEJA/CiAzFE7xU/iuNDfqi/Oqu0ThzPnQWmgpVilkRGT9c4B6rnrD5EJ9Dt0FEzKx53lqzJUzbB3sBC9HLBByEO6R3YVOBpMGoMF5O2grsf7MN4F5qLa3ldRjUsEIjLOGbdHsmWGHjhNAIiUcJKJ0EZHsdBe3OHMuWxxU5iK12OVYLPqmVYLYgcPqDiMMsLjD0MJl0NQ2d32eViWDmPLh51RGqVqyqNhr0trOwnHtvxHWIj/aTYMYAf421fIDhXdYms0e0dsU91XXlY4AracNH6Yi3H3d4Ow3kdpBuu/VXjK+7P0l2aV92xvPA7+kz3Z/BnY6Fr0qP58L/qUG4Z4MuYU8ZzCG6x+/PmxsW0v7m/RNwRv+7+9HsfnDvW4fB/2OFe94VzJcsyu49Rm0tYJjX20zzhO83fBPtWYsnysY7XLHe3SpNMtkGltmTJez38BvV06srU1M1jw36Uj3Q8zRZRPT7NSKev3kWNaBinOfiv7Wr1RszYjIHv7f7H7/3f/PT4kZP+b49P/fF3lNiXJP9vkPhHEEZbeM2I9F8PCa39NUZNe5qWlaqKSvM/zFgLQg3kAuBywuGJUbNJ3G/MmuQNy+YjKhmNU5pfaNNO9go7WJgNvIOoKZT19p4fs4WvvZfZPKGIe2lv81gCBGuopQ3dM/1uc2HemN7Hna5D+07j3YnNj0kWtPV0P9+QGO6NKFYsyWpSdKzHRT6Hma04vfcDx6qBeSUMnel6P3EDwT40Qr6DID+83nU1/ZhrGMXzw4RYAv13qMkeNdcQQWm1JzNenGN0WvY/TLC6y/EPNV2pTz4MDV0wZqmnvvWUxVvedLetuL+qjnKv8wUpBNm+XfFhJrfzzMUY7OO9L7Lj+PH0kXD5waW+QQc8zz0vhspOtJ8biCEV/ldNilT/v2oqVXgUL8/e9Lwc1E99PK/0YrIeV/4VwBjBX+G79OcEW0/XffAnMij/+E9njv72T7FK3vBfP6Fw+yyxdaTga5UADMF4tH+oD7vsRKWwdOeY/9vx+KkiS7Y3LpaHWWn1OPHnLVxU6N4nf8rE1d7Fk8/9lZD9g1OCJ2zgXid/Gqfz3l0E+fYvsY9+/ovlpPzVcFvu37zwp5Kpu5w/Zf2fs5v6ge8fIIgQ9qwIl7GZlvYzefjRuFFYXdmVqX8gD5wqI+87VvRHJEUrOjHV8eQ/QNeGmzWDlbeebqsna8/B/jCd+Wmd17m6TkwOUAain8eOtD+OoIpo7Z8BdSu8eSF/sNfCne8xB4u1JwpzsucjLsUkh/4P8Ir7WCx9qDYkU5c7L7p7lssnsvc5KuTl28GBOJWh53nlMxg6s5H4GkNZTXT3gyuRVLf36dvj/w/oaHkp7H2j1NovHFviyOgdEoHbp9q6LCeIS76Ut4FJ/v94fsYCevJ2LhvzpOFpWk6U/qDl5mSvE+3JynARKXM35il+9HGpHr1VqVlCQ1CeJ4sFKUMPybyTsvCSWjihGhFAkgSWEUpuwWRywwpi4qwVX2ooxCrEFD6/ATuPz+dZZ/MBq3+DARLLU848oddbc3kxxCoUKt8a2TE3z0osrDFYozr0FmKBjpzL203ET2ltGSC/CQ5eMAROKE1ZOUxVScdOucHI9EicU9IA08FPYroLNj49nY1YJuPRR2AfgOqDiezBYiXaV/k3V/331KfcVWtZGSFloXnWaXSOK8ViepxwFYjlmLeaERESIyOcHSXlxULbwCqFazS6oJSBJH/DBRbTsB1UIj7PjEXxrLkKOU8KgLN5GBQSyWH6VXc85yJG8/YncL9dgxEXIFWFG9FlQmb3Tu634EALrPeM2AGDlTIyNRskgf2ZIX5yu3wYYAQjlPPLfI2Js/g8Ci8AxdtfsSBLI26KC5N3ATVMpqJiaV5nUtgP0I0d0QgzUpRrjeIs3Bj2YLht3/AL08YEunJJVZGuj3zC70B7Jb1Y3DE9gCwJzCOR7+VTMXKxSFoOGykSuW8gbCTis+rnd+D7cTvwRVEIQKzNn03uZph2hXV0WfPl5NkrequhKgYJGhiA6oFlNEF4Se/gpUv8Ca1VqWDgxUooMJpHXYmKkEyvexTH/YbezqDs0ijF5cN9HxO9G7rArvmoyMICBbA406+GW9wyANwDgxS8gNm83WGOFDABksqxEaqdsKU003MGodrqkSCMCfTV7rwZ6fU1VPpwzmrJ8Nc+pdFh+clhg/SRAO1GW5yZ0b2LKDWIt4cXxqno2A4zw0SxVdNcdW6RfhTi8T7IAyptM8zzaTN5c9gFr6TYyQPqhBcl9kuahtsWyDkcyo7ydNUxjLm7ZhEW4FfLYX7gsDh6FhhN5Ejw/dRZokheMSarsOXpGWBG3zLaahBQ83mZ1yRK2LwVEud0Ub6i1FWaKJNucjemhTnEPDFTs9UVGpUFZeUTHqxaunMb0TN7OwZGUeUuR62unX6gfQB+mF7MCNKJmSEdDZNgB7TihWU4+Z35HaqBYbG26xGsLoZIDQsVZvjRa7oMW1zqKjNQj6xWANfYNoMyhpjoUTIHld/G1dnrQa5CR1bKN0fVTkz53ZLnUof3mib8xZxPhRNy+KT18kuS/7EkYdZeoUj/5h+KJsaTC+ea2SahoL0E82+FVvE8AXOg94a+pCac+kmreuTYdOqKVErj/3mV+b/X4et/kKy/qJrZTw8gT4S70OuHWqMZnd/6EHBQ+ijPaeENDTLgJMuPPs14W6eXINzy6AA1kWNtU/bXmjua8niJObwQvKk3+cegcUEFYR70DNh/nUcIyXRx3arsaczUWjv2vRr2diKjzreZMFWtzwKp49JypyCS8Pu7BSZ4MHjsuPpRWp5u+wm1PgekjHeoDz536W1CpeNIOfN9u62s1tpuXB8h3WTK3cB8106kS57F/6gNUKldrU/raYlArgNqN/kQzpSwpMHRv8c1l4gX2/28Ip0RB8p0hyIQnxKofvN+d482+1m1Prhe5llSkGH72CZmm9LBYPhvfsZdPA8l+623kyK0DT4yS8NQMgD9Fqlro4ZKexIzfipuXc4jDZT2tMWMA+9tS5MOnhS6yxeiRNLrLsFG2gTs0Z62xJFVBhFQDuIX0+0Q+4GRrBY74uyjj88YYi+atw7XGlnGWAHIcs45nSYB/fWEMrscJ6WfE2VbjTKnrXK6quZx5VoiwnwsKmihVj/q0A13WWsuW0I/VQlCC78fV0m6WqdOcVV5ZnVUWvvwW17hQ/f69th2LuGK3LWfSDuQ/yCRR+KbK7xVHEtntpJUSEJ/ReQsieZtpKtXqRSbjeVPvvWJZrikkiWLbyyGBzwFeYQSKStdBg1glWHJDlMs5ADeGenZwBk1RQ7qBsSCixCefNv2QCRNsV6R9a5Ajt7L5+1GQmnflxE4fshxWesWN1yF15G4xRjHNHKvH1lXBlKIHA3gfjiBzny0f2o0MzIsczG7wCUgn7f52S2uOLA1zJq8r2VYbo3MA6oTN4QP/7wGD7hVqXVOImWkUdV18AYCB8KPlypdBqYPiIWBICwCHAUr6UjIwIgkIs7APgPa+HIhFji4rANhDMjov6EvG/JottR8yp8QWcUezJLCGYMVAKLG/oA0qxxoI5/ipvrj+AVUellEA2w22AcZVjV0xSyJ9lJQD0fvqzXQRkp7MK9RAzpQRSDF44hBxKMnc49i4gsN38Dg5HjugwNkj+822qqZVhgOZC3USq/5fcRP5PFwNJGDblHkyIr3Mft/U9KGsgJqQuErye2M7lhuZPZiWiGwxOFozC/zMSb3LQjkLLHfmopcGyGJ4s5IDluTZLttTtIQ8XuwmfJfGau7ALypgi9hBdHkX85GowtaFrMbWdwfQHgJfWRLScWNWcrHUeyCJOazOztRvgHkoLWrFfTFu1S1j/ta1nGLQfhZ0B61r7ZxSz5ynVPnIztamFYzO4DCPY6ZmwXz5oMUWKyZ3pIT4osT6uyFhoZ76TM5ekoOcJB1JSnst3FD5XRshsummY4B2DKhoQCQ7Luvi/ipfCCgJyZkpxyLLrW0DBbShRnd3aOjUO+9rnvwxEiSsXInrFkaHeL5uyToe+28oZXQqMUaDHbBpoJdK2A4QPv2MvZK+xlDVBrBOaJUdjhMonN17WVFARQJfko9RH4CmRhz9fN93wZYEqfdyLnTRgW7B7Yf3+NKSttH8WRGwQNntRX/4lyxsyfH2PK7FbphhjXpml9dJ0x1hl4bf15ygY6dbcbUdKSIEE7UnnBaYSd9SQfeEd0EI7g0V8RDzuDJeUKeKPsStxiiFxSZQ0uiZpO2KgzGgKzOYdUCoG7c9YvXYhgF1LgOV86vP7DLNtulWPwV3bAPV0gkzHBrhVEtPpbbthIcbhkdjgtr7s04Rtdu7bmo/JLIK44JC108O5G3nz5yuVncPmB+15q5yMXSqgLDVqPxYmn/02/RzDn2411Pn7kqfiC7lxmyuXDOXnvpk5aMo9z9GN+g0mxExmMbuyhg+yxnUqokfKYoV24oHTZslGjzy/hwM+uIDv69Ok50CTLvQTnLFLDFwFGxI3QRv446q45sMu/KgoWB+Ad1VJedcihEAgJgyB/Pn6I0zA6qczv2oT1Fdc+8+WNKTXOF8WdJz7rEz2SUEOYz70urMliAlPXbw5Jx1uquq7/51ZEHzqNeNfmyyUteuOp4Uu5Y4N9/NLPOt+Mguz3p4TMX386EvKBddf41I/Xz8IfYfUniZw3DQy6fs9RFMVjaAwDjQv98g8DeS/2ps9BFlU9aK2OHrH0GJiOj+xi1taWwPWzgdkCPCp195xkFiWOicoo80xrdAe6FBh7BwVimqfAlHGeH/VZv7jD3CpUlzi1vuPzR5gxa4285wr6NSoLTpt4qHTgyNJE5bB6uQzoWhf+3JByba5/++CaVYLnl1VyS3n1M6LQpna8GzZWKwMwwqerScx3tKo5dpXY/xBTqBRyHKfK9hAuWjkIjZIkunxh849vK3u+u2Slaw0Q9epFb3Lp7PIso/OIIfdOygjE53Nx4cTHts3OHxgiDP9siX9ezZPxWdMSFu+IPTq4ew/5o/hY47myd8RzB3qOeuSGMboJcGFYJRn8+11zCHLjTpjpKfTb0/ZSCYu3oA1H0vnn5ZuSKg9eOOPQch76XZczUqld4hR8eNcgchjbVZeyzWZ4sACncHIHTpldOLYKRdu7KJYFwStoZ2H5dRX15q3eescIizSs3AEiO7f06FvMkIMSBlUpmN1akzaD/Bi8qVsOdgZUficXcrH+YNK/k1shwOcfOJB6parWwq+MkxEKB0BgyFsH2Hr5Ytpgm11p9lBqiTyLJEfU1prr+k5kPOBFfhlnjid5Fk9cRvVVIEZLfcGpm3RN3eGZoXWZibrV+X3glG8m2MK+S8OTkKGaBcaB33e+DjjY2wbboVPlyvsu/nIKTyUSCHNgYZlhYHwtWl4q1sPidmtyWxfJmWJLbVYllDDlllirXOtuIjvZqrfAmaWuY04xJ4c+hXK2QJSeHJ8kfw/iBTs9GscOy0cR40DUK/EI+6qes4r6CjUaKeNZCM1beOL+fHJa5BOWLjgDhCa0V49nX+uj7W4CmONtRhschqPEO1NjYJZyfDfuyKGCtx0GFgvwvuCtNY4+Q9VCSJPDDKffEfQPbT9M5PlGkZVk6A05adgm5BumcGRPSSx0379LN141ieF3nAPxYKRQAbvRAgQDAL1I2cqG5Hd6TmywY83z5ieHzM1WyuJu5bcDB6oWrf1Y/CvBPgmoxUl6lzkr2OKWIISjGTNPv7EUW0ATbtJNL9FmhgO18QPgYsWItdykmj0LeRQwquQ+fHKdhb3ctB7zBXt8mt5dNPcXgKsxofzJZ4kcylMKwYOZ81Jv02q4uw28K7a5h52DkgGUjBHu3jtHdxaBQbKzj5L2vKzqxZb4ipDIonwRWkSVEz5OlDO9u2Ergakh/Yjiz0BpZGA5tE1qJHagypOpY+JvrnyyQzgUzd3OPHvnq0ZJnGvuVlo6dchizF5V9ZBi7lF/amLSSqzOBla6E4amfckqBAeWUNsV58MAgupZ8O5cPnJ/dAMLq9PP7k+1VYlkXudC6zetU65xZpHPQ9ZB6VRKTt1A2tW7V5HO/WaG1sPg7z1JGEZT0iIgPcMWTCeu0+E7Wr6qj/GeW/NPtZ9JfAP6wb/ZvCzvciFWesFsAgtR+/F+B3loQqo2euAVxxp1NBlv702SZjsuoL4t1f/BN/39UgMKSzP4bQpm9TRZuzZdZ8oWE0VLCMnegmuR3wxJdaOwZc6fP3XG8KDXXGk+2ZxprqWZNstfVjVA4QmvY8lwH/NP9Xv8iv3Y18EV53RUGdS6pN2dsmXgcdzH+1VeqLiz4HfSqLUFfT2rb/BzRAt+Pfiy33S2/SlcbQ9v+8WLLx1yS1ukwq8/zWL3knn9v/yc9uY1bfO4PE7wKdlfBcRs2vYBj0uvypgQsreSHixOy2aKe9Ba3uI2iCVv3PHuVr7wHw4maxOnHLz4XiWInf7KIRiumDy7ZMnGr9vzdKQe/1GiCwO7dF58LR0emvXNLfCNB3vTT5peAXwL+/xnwVjiO4DL3EwoUePXfiapcwYzH/DVAT8IJLPXzWhUh8f+OIkFAHyQ5ukjNUqgg8YTzK03Y+j/vlJCY2TZSjomfjeP9CeM1d7U3dmvCov8zNqsMfjiO08zRPkx/799p2rbIm7yYjybr5QbIa5rLadrb1pTVxfy5XEKiX6rIS8AvAf/fBVwvvpNq/6XcvmPU2lz1PMBqc0fmTzNefVj0Yqk4vN+L+Y7/x18n5BqHn5/AXe+EZc4MQkkBMLN2AmbD5UQm6EvlDMzjfFf47k16vrHPghD8Nz3tNfUYnQ6jOnj39gmBsPIgg1XrxPsOV7jSIJPx2lD+xOL0fj8m1x0TD+V2Csbk9HP1BG/WXe6F+uHBxKQP540J/jpqgk083L3yF1KeA3PHvZLrrkxsWqnYMLYyX0U9h26xWzU2GV5CegnpvwJSGx7sHnsKEYFkDfW6dzSYh37aoJWujJz/4vjuhOHBlUg92O2+P4OndbgfEqBbvO++OENNrxh+oHuyV9he63XSPlVUWjv70z8O1XeRo6eEHfgJixNt+QMaVz5gqQkCI362nyxuW/AHBK6yuKRi90MN5Q98WrnFmPgOlrld7/yqumrrH4aMddX/S0Dk9IxfD0U0O+mnY4jezozqwpoXZVylKCzGfCUnvHPNu4F3nsdPkfxB4lFdyFmtQS+17iWk/yGQMLTKKOfQBuc+a9qO0VUvt82+JHlJ8pLkJclLkpckL0lekrwkeUnykuQlyUuSlyQvSf5TEvcG6rbBb9+rlQQHPLdTfvjnTVSCVa2kKWHfDSl08TnYd3+/j9H0/QZ8ukmTrGwvwb7X02tbmyOcE4ql/He/Mu3qEA19L7D96jG2Qf7hf90e/Gsq8cgBpO1Rr3t0dU3HcJlQJB2+QjV3ZBpv5QJv89AIalhHLzhG9XSh6Fy8OcQbstS5N46v6dtEbxc3iVmpWuBdhHNdfzIfgZPZ+xIFtVBB4lpk7+k8wJcXamWMTe1Hco6qvEx39m2dYd3MjFcDklmqkKq+BB8os1oBcLa7aN27BX/wenqvAWzGl1wavR2BT0LVxPe5d72p3cfN8GvtyQKrRn3AC8/od2++U6D03WFQ/Uw0u58wfGFD7a+VXcY1xMR09Re2kgIDy1yjZd2JBftqHNLooaVJ/kZyaq3VKJPZgsu/GuG0l4GEL6z40DZw7GgL6NdrBgu29XSGa9xitmYN/WRvVeR0mUhlf7V+Da8YqPYDxmDlHHp8pJzZNfLl4ShpquHBFX5tYFYLI9Njd+f9cvbwSLnBQMfqkpGlFGaz+wUGafBe+dfBbPSP7uNn3szuEUfZZosKDAUKneHdKXXieIlEkjDXOvtGoXljFBr/QOy07ChU8EU1KJydaxQbozwjeJNdot/bMHPp2CusypDI71i9a9QJVe+xeeWDn4a45CacmrKwkkclYaY03J4lk287HEX9IKsinpFHfRI49ay4PKqfdylfaU2az6UGyk/B0eVTb8IqQfOC6MLlGS5B0fcR0VKEHJtOXkjEKwa2lGdsWXbQ04dV0GvF68gw9FZVPi+dGa79WayGuMaokpN9dLdqllk+vdarxEV+Pw5nLrtcyGMh5U3hBUhtewqXS48P+TyqHouz1hvvjJpRq29aUsKXAQpw+xHMR4V0zOof6ScXSRE7g4mEN7HR5exE9OhstZlVr4BSltV0wEL4iTU03MjChjkdESYpP8zTfTzCLI4P2UQtDryLd5ztDYqcyaHUlsk4P4nTV5Hj7qIi86jyQEEIP3d5QljowWK+vaOAnhw+1KAw7F/ENXiBeKFBKa/Ll64uG8Wn1nb0QlGrTHbGzEpz7eH27rm7jJkf1DStu92Bc9nh6Vzkxo4BrfBGEcuzqLItfqONkWGCSEX0wTz5vcNRVdcQ/KKd9/IU04prK7U1oSE0ihnJLa5RdJi/SC0uPlhrdMHzGT7txZpf60BVmqe5LDiuyub1eFel8parx5XRxxGE42xPVN0z6L66iAJ09XqPYijNn8JRvYv7kH2NGTIf7WxuYlgtLYNXbaE4vm4UBKrrLNZFYAIozXpi1Fz+jZWTCJx7E5WANaIg4TNHe86ZEUPPs7XuwZaspoO1ie4joQYeknlnOSXqyt7Bq4fbKQrp0Fn0WUF2VHsFPbm9jO+SCUS8jwIpHnzQ+JiYfyvetgJVl7FPR6nXh6yWQpkzZT7km1xoEZu0k4mYPAQLBVWYv6ESZ5qFftPInxM7KOGLUE3S1aZ0JJSSfgxwn3LkfmGE6t5AS+OInGfc51P1pFDH8FG6zwBvxSZ6qa3Rd2lCmtYlHZPU5Zk8G0QuR1LE+f7RvV2CfPdae5MmQ9cPslCpMRrJGViePG7foWHeq14g0KKimIHhXGWK7WEajNwtXjilgb49LDJJwhrxeqOgM5mYOJKJy7rNyLTtmJYNWUtqw91qjQe+rFaQL0x5cOmuFLnC70tl2GBjn3FIOMgXUmnsXjIyVLawI9qejc7UupQb9ZZxHmLN4Sh2S9sKlzJWtl3O7L+hb87W9lbX3B1XmBxZMsYqbETpXp+zB5q5HxywYPsHKi3JXTVaez/fHrIn/eRZy6BezOs990Qn1VVaUljqtaYb2+7SsDN57+PlXW1yMpcXEM1z/Svru6CRfD5fAEw3+ybyCPPQicIqpX6n+K5WtlvzKo1ossPkDFjD8qNR8+p5l9CZNgj4qdMN1WAgvef5K8wnQqGQG0DV2jGwXB3Zt4F8Xq451sty+RK/f1pqvIUEoPfJGflNH05ZzXkLtruXrVNeoo9YhJ2jSgo4bzqwlwFX68kui2iMC1kkFwj5iZEOODOKiOA0FxZxvAtOY2cLeBefKIdrHpqN2iW0v+FQVjbXSV6Stxxd07x3o+EA1oVHYSjbcqVcZFv6/ZhJtFhk+xXKdbapydr9rmaXF0n7xX1k15ByEX9Gwa3A+vM3mG0wHJ9D485Jsg09gr1f2mW/XDDv1ELB23BRgU65R2HoX2A9sTBWdAzeAOA6UlvEISglt60e8Od4+4P9GfX+Au2TZBHP8stt/DxXBrAXrDQCUHxjMOMSRLORzmz0u0x/SHGmLRwTFnpLgUJIwo5rnwOTbSFQoIosFics/Bm4FJvhcUvGNl/lD1y+kI5lmoSCcI4VZjvz1SlfJYXoeYz8SZQzhLZVrd/lFlUlhDFiaVlQup+KxPGsW1dQDF0/xFrvSh4eyWO1vFKL15rUkas2TN/5UQJ5bFbs5gkE3+c6c/pD47PGVkmzWy0goT7MIyDlt73lcfAN03MVfDCSmxzDOkknbFcsTwxrS7aNxHM5uOFNqeoEyhnLNrCiAfDZ8Fp1nIYoQswHTvkGCl6v3rcJpIzJgtKpddq1SkTG49OD6JyzjEhiUfsUxo1eK/2wHXnqrJhpOysv7c2YM6bxWRfp6aY9c8e+p75N/dxkWjtmmP0ul4/mp2wEkXVwsA02txRm1517jc8pm53IO0TbPXK5EZMnL6e3xZlUl7ZUKu+4nN2x+QizRQyCEhcs9okY+79Ku3ilQJdCMQXsdopoKkXZu1bGYgxR7mMIN2uSTVWi2r7ek0amfo2kKzAxxHpFO3pl0AALiXEpmN8Vr5Z8rvPoSnXXn+Cc4YS4zpuXBU3pLcJQ4ZjXPVc7fCVxndMjGd4ycKyYfNNXbgkq+RybJR0WLC9Vf4QruQPjIHwJ30kdPg3ogHHNypUDGPbfFkfz5HqKRCqJooyobq9SyBL3wQRaAwIH7nH1c2WaH7pdrpKtT2PrmTe56J/zJfpwY4hsPRFH+77d5+mbajMYvBmdkWf9hfELx3Y8CjHu8c7vICWOPENMkXOCz3TdhMvkBoMh+9m6C0Yaqa2EOuLqzdP2uHIJLmFrmfP6UNSU6i7sR2n25N5Vz8Qax/RTUKNX8+E4gLDXVxVVWG2Yd1/zsxhO8lXr/7VTQ8ylUqT9KeVrpjatfQ7TAOlVkgOYO1O7p7TXCZs2rnlwZ0TiNUm8BM9uGo+DqCKB0MJbI8E7DhyJIoxZQ/ajKGPG1lH90ahV968WFRSDEXdLMZZVkP6iuPw6vWZRSQW8b3Rmjs8dPNLN2pkucrQjJCOchiLI58gVFlu9/t16Bb3YfeJS3L6ZIIW5bpeABwe7f3Q/3HeA3QooyUcG+croJhxnEEd1vzDSeGjkaTaB6VB57a0IflRp5CtuS5F1A05m1JK9cvND2FOd6gk6vnks6ubXLw/vSEwdWfVbNLnUdfPGwhraeDxxHyh4oNa5vGR66Y6li+WCWHAZRD3f1Ua+nC/iEQ7IFT7bO1ByKWTC2Po+tDLH1AC47mDW884BbYAQBQ5AmMsN7tO90OWCzUv65zmY+I4gvGyrf0a2ZUdOeW7vIIasIeZw5s93FDZ17YXrcGakoxPZ7Mo+FM6nXs6nvV6OR16tELeOPy1DstlkT4KrzeScur0eORttglMWhK9cO4jJM4p62S4HgI4VXajvnJ2dkrr9cG34+JLE1uspUam14z48z5VrXuoRxFahrEQXWHU1mtWzpke/0yctXiOZ6UoGe0Qcq0gpuHLdD0W+Es2Lgaq6UnS7hTKHQeaoNND9KjE8/l0pCRXgMiqdk1EgM/96Zuck/w2l5b8nQm6pRl2Z2rkxtX180u82sAe+7xFQqxZaw9yTVrqF2qOP2Spv+jZSRKvddc1DDfN+oLLeJ9nvD2X4SeMbwbPPVo2vg38HEaYVEX5ANBigWeYowYBgLCbgxg05ld5yFR6rUo5H0/RH+6e2En6K32IKcUVI4RaovNRoBR8foCffEqcffw675PWxxU6eyOJ83cdkMq1tWmmrVpYe/1vCNaqSlYwlXDcO2rdl2NpTDZiFHVWSQuQaAk19FFgTq0XzWyDkBQbSNeBAsPvAzE22k/lqQULVfKvFFUXjW8i88CK2jR+rITL0odpjjgMfc8xpHLNuuje6HM3jfP44pTyzfc0UbGFEUDf0hdqsiK3XCg6xNkSfi3IUeo6n8Sm27T3TdyGtbkw3mgnC6AxNL0Pesu5h1/a1Yy8zZ58YZoQMFstGiqmcET7nmCfVr4pjAzhM9UFgjb3f6KCNulQHZw+YQtdCeBfXv44l41WWnoe9rtpgBgfYZaKjG1Iq22irbAgq0ixFhdMQhjyp4V1bpsycSU1MV0S2zsDOVBW07TL/3faFLXw2zsW3WKmw+fsjprpPj6vumXdAs7umd1Mke4phXRhc3wp2Y9iHorpnmpsS2YM2Ywfzp+KOw4XH6jI7BksGDfUpYJCa5S4o94ZA3xQEep6o6d8U6c8AydW580BihsYDN8wtLb6qFB7deZkr42DZfjh2lFfxGF8OsJp+LMZdnj7K8P/JdC1f0b/pnAMiyaPB7guWRio+OdV9emZ7dYrhfV0CfXuqr7ucPJX9VxXtUJ7AMXSuZ+x01EnZC1Kbtkqe/vhmz7cTv202PWEDeqwwDt5csUeq63Xq1eP1d0VOOHYZElfqCpTOdeWvjZXe83cCfrXBtNXuewLNJRzHyNDqsbHSPustqiA5KoVC51Tlt5OnzkEXvOW+/umq9SvLPv7yn/8LUEsDBBQAAgAIAGQAjUlooHo6TQAAAGsAAAAbAAAAdW5pdmVyc2FsL3VuaXZlcnNhbC5wbmcueG1ss7GvyM1RKEstKs7Mz7NVMtQzULK34+WyKShKLctMLVeoAIoZ6RlAgJJCpa2SCRK3PDOlJAOowsDYGCGYkZqZnlFiq2RubgoX1AeaCQBQSwECAAAUAAIACAALZ4FG6W7bZOQDAAB0DgAAHQAAAAAAAAABAAAAAAAAAAAAdW5pdmVyc2FsL2NvbW1vbl9tZXNzYWdlcy5sbmdQSwECAAAUAAIACAALZ4FGNRrQWs4EAAD0FgAAJwAAAAAAAAABAAAAAAAfBAAAdW5pdmVyc2FsL2ZsYXNoX3B1Ymxpc2hpbmdfc2V0dGluZ3MueG1sUEsBAgAAFAACAAgAC2eBRp9k43WyAgAATgoAACEAAAAAAAAAAQAAAAAAMgkAAHVuaXZlcnNhbC9mbGFzaF9za2luX3NldHRpbmdzLnhtbFBLAQIAABQAAgAIAAtngUYKEe9qogQAAAUWAAAmAAAAAAAAAAEAAAAAACMMAAB1bml2ZXJzYWwvaHRtbF9wdWJsaXNoaW5nX3NldHRpbmdzLnhtbFBLAQIAABQAAgAIAAtngUaFMCthngEAACsGAAAfAAAAAAAAAAEAAAAAAAkRAAB1bml2ZXJzYWwvaHRtbF9za2luX3NldHRpbmdzLmpzUEsBAgAAFAACAAgALmurRhra6juqAAAAHwEAABoAAAAAAAAAAQAAAAAA5BIAAHVuaXZlcnNhbC9pMThuX3ByZXNldHMueG1sUEsBAgAAFAACAAgALmurRpQTsyJpAAAAbgAAABwAAAAAAAAAAQAAAAAAxhMAAHVuaXZlcnNhbC9sb2NhbF9zZXR0aW5ncy54bWxQSwECAAAUAAIACABElFdHI7RO+/sCAACwCAAAFAAAAAAAAAABAAAAAABpFAAAdW5pdmVyc2FsL3BsYXllci54bWxQSwECAAAUAAIACAAua6tGNdvZrWgBAADzAgAAKQAAAAAAAAABAAAAAACWFwAAdW5pdmVyc2FsL3NraW5fY3VzdG9taXphdGlvbl9zZXR0aW5ncy54bWxQSwECAAAUAAIACABkAI1Jh2+TOWgrAACzVgAAFwAAAAAAAAAAAAAAAABFGQAAdW5pdmVyc2FsL3VuaXZlcnNhbC5wbmdQSwECAAAUAAIACABkAI1JaKB6Ok0AAABrAAAAGwAAAAAAAAABAAAAAADiRAAAdW5pdmVyc2FsL3VuaXZlcnNhbC5wbmcueG1sUEsFBgAAAAALAAsASQMAAGhFAAAAAA=="/>
  <p:tag name="ISPRING_SCORM_ENDPOINT" val="&lt;endpoint&gt;&lt;enable&gt;0&lt;/enable&gt;&lt;lrs&gt;http://&lt;/lrs&gt;&lt;auth&gt;0&lt;/auth&gt;&lt;login&gt;&lt;/login&gt;&lt;password&gt;&lt;/password&gt;&lt;key&gt;&lt;/key&gt;&lt;name&gt;&lt;/name&gt;&lt;email&gt;&lt;/email&gt;&lt;/endpoint&gt;&#10;"/>
</p:tagLst>
</file>

<file path=ppt/theme/theme1.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1D9A78"/>
      </a:accent1>
      <a:accent2>
        <a:srgbClr val="8BC145"/>
      </a:accent2>
      <a:accent3>
        <a:srgbClr val="36AFCE"/>
      </a:accent3>
      <a:accent4>
        <a:srgbClr val="1D6FA9"/>
      </a:accent4>
      <a:accent5>
        <a:srgbClr val="B74919"/>
      </a:accent5>
      <a:accent6>
        <a:srgbClr val="F19D19"/>
      </a:accent6>
      <a:hlink>
        <a:srgbClr val="0563C1"/>
      </a:hlink>
      <a:folHlink>
        <a:srgbClr val="954F72"/>
      </a:folHlink>
    </a:clrScheme>
    <a:fontScheme name="微软雅黑 Calibri">
      <a:majorFont>
        <a:latin typeface="Calibri Light"/>
        <a:ea typeface="微软雅黑"/>
        <a:cs typeface=""/>
      </a:majorFont>
      <a:minorFont>
        <a:latin typeface="Calibri"/>
        <a:ea typeface="微软雅黑"/>
        <a:cs typeface=""/>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AE6F2518-B084-4896-AF52-66CC2144AA26}"/>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1728</TotalTime>
  <Words>1962</Words>
  <Application>Microsoft Office PowerPoint</Application>
  <PresentationFormat>宽屏</PresentationFormat>
  <Paragraphs>163</Paragraphs>
  <Slides>19</Slides>
  <Notes>18</Notes>
  <HiddenSlides>0</HiddenSlides>
  <MMClips>1</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19</vt:i4>
      </vt:variant>
    </vt:vector>
  </HeadingPairs>
  <TitlesOfParts>
    <vt:vector size="32" baseType="lpstr">
      <vt:lpstr>Avian</vt:lpstr>
      <vt:lpstr>方正正纤黑简体</vt:lpstr>
      <vt:lpstr>汉仪长美黑简</vt:lpstr>
      <vt:lpstr>微软雅黑</vt:lpstr>
      <vt:lpstr>微软雅黑 Light</vt:lpstr>
      <vt:lpstr>小米兰亭_GB外压缩</vt:lpstr>
      <vt:lpstr>Agency FB</vt:lpstr>
      <vt:lpstr>Arial</vt:lpstr>
      <vt:lpstr>Calibri</vt:lpstr>
      <vt:lpstr>Calibri Light</vt:lpstr>
      <vt:lpstr>Impact</vt:lpstr>
      <vt:lpstr>Wingdings</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China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cp:lastModifiedBy>Administrator</cp:lastModifiedBy>
  <cp:revision>222</cp:revision>
  <dcterms:created xsi:type="dcterms:W3CDTF">2014-10-30T16:24:50Z</dcterms:created>
  <dcterms:modified xsi:type="dcterms:W3CDTF">2019-03-27T14:09:07Z</dcterms:modified>
</cp:coreProperties>
</file>