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2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0"/>
  </p:notesMasterIdLst>
  <p:sldIdLst>
    <p:sldId id="256" r:id="rId3"/>
    <p:sldId id="257" r:id="rId4"/>
    <p:sldId id="277" r:id="rId5"/>
    <p:sldId id="265" r:id="rId6"/>
    <p:sldId id="263" r:id="rId7"/>
    <p:sldId id="267" r:id="rId8"/>
    <p:sldId id="266" r:id="rId9"/>
    <p:sldId id="268" r:id="rId10"/>
    <p:sldId id="278" r:id="rId11"/>
    <p:sldId id="258" r:id="rId12"/>
    <p:sldId id="261" r:id="rId13"/>
    <p:sldId id="274" r:id="rId14"/>
    <p:sldId id="276" r:id="rId15"/>
    <p:sldId id="281" r:id="rId16"/>
    <p:sldId id="279" r:id="rId17"/>
    <p:sldId id="262" r:id="rId18"/>
    <p:sldId id="264" r:id="rId19"/>
    <p:sldId id="269" r:id="rId20"/>
    <p:sldId id="270" r:id="rId21"/>
    <p:sldId id="271" r:id="rId22"/>
    <p:sldId id="280" r:id="rId23"/>
    <p:sldId id="260" r:id="rId24"/>
    <p:sldId id="272" r:id="rId25"/>
    <p:sldId id="273" r:id="rId26"/>
    <p:sldId id="282" r:id="rId27"/>
    <p:sldId id="283" r:id="rId28"/>
    <p:sldId id="284" r:id="rId29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0028"/>
    <a:srgbClr val="BB002B"/>
    <a:srgbClr val="0FAF1F"/>
    <a:srgbClr val="20BE12"/>
    <a:srgbClr val="F1D9CE"/>
    <a:srgbClr val="BF8E85"/>
    <a:srgbClr val="D0A79D"/>
    <a:srgbClr val="5B9BD5"/>
    <a:srgbClr val="860000"/>
    <a:srgbClr val="460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5" d="100"/>
          <a:sy n="125" d="100"/>
        </p:scale>
        <p:origin x="226" y="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6BCC8F-34AF-411B-9116-44B51D1EF316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469CD4-AF2D-46DE-8127-5B786FC6E1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132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297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1318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01685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79095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4173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87495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57057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60383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41665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5836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9206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69695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36488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75983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18743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34404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3303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883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3094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6039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37669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59968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5180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49869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1A15F-C1A7-45C2-8241-1CA8D69F69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8550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51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735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36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117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756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278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3664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353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916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839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663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26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8782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07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70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17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503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82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55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92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0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94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67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2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B826-6809-49B3-9B4B-177D412235B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D0B5-09AD-499F-88BC-01FCE55CDA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794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2017/8/5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0644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6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8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image" Target="../media/image8.jpe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13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microsoft.com/office/2007/relationships/hdphoto" Target="../media/hdphoto3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8.jpe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13.png"/><Relationship Id="rId10" Type="http://schemas.openxmlformats.org/officeDocument/2006/relationships/image" Target="../media/image59.png"/><Relationship Id="rId4" Type="http://schemas.openxmlformats.org/officeDocument/2006/relationships/image" Target="../media/image54.png"/><Relationship Id="rId9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8.jpe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4.wdp"/><Relationship Id="rId11" Type="http://schemas.openxmlformats.org/officeDocument/2006/relationships/image" Target="../media/image67.png"/><Relationship Id="rId5" Type="http://schemas.openxmlformats.org/officeDocument/2006/relationships/image" Target="../media/image64.png"/><Relationship Id="rId10" Type="http://schemas.microsoft.com/office/2007/relationships/hdphoto" Target="../media/hdphoto6.wdp"/><Relationship Id="rId4" Type="http://schemas.openxmlformats.org/officeDocument/2006/relationships/image" Target="../media/image13.png"/><Relationship Id="rId9" Type="http://schemas.openxmlformats.org/officeDocument/2006/relationships/image" Target="../media/image6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8.jpe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74.png"/><Relationship Id="rId10" Type="http://schemas.openxmlformats.org/officeDocument/2006/relationships/image" Target="../media/image79.png"/><Relationship Id="rId4" Type="http://schemas.openxmlformats.org/officeDocument/2006/relationships/image" Target="../media/image13.png"/><Relationship Id="rId9" Type="http://schemas.openxmlformats.org/officeDocument/2006/relationships/image" Target="../media/image7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8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84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8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3.png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8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1.wdp"/><Relationship Id="rId5" Type="http://schemas.openxmlformats.org/officeDocument/2006/relationships/image" Target="../media/image27.png"/><Relationship Id="rId10" Type="http://schemas.openxmlformats.org/officeDocument/2006/relationships/image" Target="../media/image30.png"/><Relationship Id="rId4" Type="http://schemas.openxmlformats.org/officeDocument/2006/relationships/image" Target="../media/image13.png"/><Relationship Id="rId9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4"/>
          <a:stretch/>
        </p:blipFill>
        <p:spPr>
          <a:xfrm>
            <a:off x="-12701" y="2197512"/>
            <a:ext cx="2839201" cy="29332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8"/>
          <a:stretch/>
        </p:blipFill>
        <p:spPr>
          <a:xfrm>
            <a:off x="6961137" y="2311215"/>
            <a:ext cx="1930457" cy="28195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004" y="182268"/>
            <a:ext cx="3685039" cy="18288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383" y="1477772"/>
            <a:ext cx="2392685" cy="134112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655" y="725400"/>
            <a:ext cx="1697739" cy="214274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806" y="1477772"/>
            <a:ext cx="2392685" cy="134112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182326" y="3464608"/>
            <a:ext cx="46634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中国戏曲文化</a:t>
            </a:r>
            <a:r>
              <a:rPr lang="en-US" altLang="zh-CN" sz="4400" b="1" dirty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PPT</a:t>
            </a:r>
            <a:endParaRPr lang="zh-CN" altLang="en-US" sz="4400" b="1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22675" y="2945073"/>
            <a:ext cx="26917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</a:rPr>
              <a:t>POWERPOINT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75813" y="4187330"/>
            <a:ext cx="1907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2">
                    <a:lumMod val="10000"/>
                  </a:schemeClr>
                </a:solidFill>
              </a:rPr>
              <a:t>野望教育 淘宝店</a:t>
            </a:r>
            <a:endParaRPr lang="zh-CN" altLang="en-US" sz="18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376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9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92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壹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2112054" y="3019917"/>
            <a:ext cx="864096" cy="588029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4313114" y="3607943"/>
            <a:ext cx="777032" cy="27016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182241" y="2436650"/>
            <a:ext cx="766323" cy="583267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743902" y="2047807"/>
            <a:ext cx="1573854" cy="1383417"/>
            <a:chOff x="959633" y="1713534"/>
            <a:chExt cx="1573854" cy="1537130"/>
          </a:xfrm>
        </p:grpSpPr>
        <p:pic>
          <p:nvPicPr>
            <p:cNvPr id="20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9633" y="1713534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1397746" y="2297433"/>
              <a:ext cx="704039" cy="444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2014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735267" y="3105891"/>
            <a:ext cx="1573854" cy="1383417"/>
            <a:chOff x="2950998" y="2889185"/>
            <a:chExt cx="1573854" cy="1537130"/>
          </a:xfrm>
        </p:grpSpPr>
        <p:pic>
          <p:nvPicPr>
            <p:cNvPr id="23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63716">
              <a:off x="2950998" y="2889185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3389111" y="3473084"/>
              <a:ext cx="704039" cy="444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2015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13870" y="2619143"/>
            <a:ext cx="1537130" cy="1416469"/>
            <a:chOff x="5129601" y="2348354"/>
            <a:chExt cx="1537130" cy="1573854"/>
          </a:xfrm>
        </p:grpSpPr>
        <p:pic>
          <p:nvPicPr>
            <p:cNvPr id="26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5111239" y="2366716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5549352" y="2950615"/>
              <a:ext cx="704039" cy="444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2016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70052" y="1188095"/>
            <a:ext cx="1537130" cy="1416469"/>
            <a:chOff x="6785783" y="758299"/>
            <a:chExt cx="1537130" cy="1573854"/>
          </a:xfrm>
        </p:grpSpPr>
        <p:pic>
          <p:nvPicPr>
            <p:cNvPr id="32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306909">
              <a:off x="6767421" y="77666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7156648" y="1360560"/>
              <a:ext cx="704039" cy="4444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2017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539557" y="3581160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在此处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添加文字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说明</a:t>
            </a:r>
            <a:endParaRPr kumimoji="0" lang="en-US" altLang="zh-CN" sz="1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在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在此处添加文字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说明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650807" y="2240916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在此处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添加文字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说明</a:t>
            </a:r>
            <a:endParaRPr kumimoji="0" lang="en-US" altLang="zh-CN" sz="1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在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在此处添加文字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说明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29420" y="4065334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在此处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添加文字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说明</a:t>
            </a:r>
            <a:endParaRPr kumimoji="0" lang="en-US" altLang="zh-CN" sz="1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在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在此处添加文字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说明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16219" y="2662580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在此处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添加文字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说明</a:t>
            </a:r>
            <a:endParaRPr kumimoji="0" lang="en-US" altLang="zh-CN" sz="1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在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此处添加文字说明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在此处添加文字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charset="-122"/>
                <a:ea typeface="宋体" panose="02010600030101010101" pitchFamily="2" charset="-122"/>
                <a:cs typeface="+mn-cs"/>
              </a:rPr>
              <a:t>说明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99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4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4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4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Thinkpad\Desktop\PNG\1_0003_图层-9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8"/>
          <a:stretch/>
        </p:blipFill>
        <p:spPr bwMode="auto">
          <a:xfrm>
            <a:off x="2287321" y="2071109"/>
            <a:ext cx="6173111" cy="128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384494" y="2460796"/>
            <a:ext cx="793807" cy="529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2016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古隶简体" pitchFamily="65" charset="-122"/>
              <a:ea typeface="方正古隶简体" pitchFamily="65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4566" y="2420307"/>
            <a:ext cx="793807" cy="529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2015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古隶简体" pitchFamily="65" charset="-122"/>
              <a:ea typeface="方正古隶简体" pitchFamily="65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38091" y="2420307"/>
            <a:ext cx="793807" cy="529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2014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古隶简体" pitchFamily="65" charset="-122"/>
              <a:ea typeface="方正古隶简体" pitchFamily="65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83243" y="1448453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3383243" y="1336008"/>
            <a:ext cx="1490583" cy="877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此处添加标题</a:t>
            </a:r>
            <a:endParaRPr kumimoji="0" lang="en-US" altLang="zh-CN" sz="1400" b="1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点击此处</a:t>
            </a:r>
            <a:r>
              <a:rPr kumimoji="0" lang="zh-CN" altLang="en-US" sz="1400" b="0" i="0" u="none" strike="noStrike" kern="0" cap="none" spc="-15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添加文本</a:t>
            </a:r>
            <a:endParaRPr kumimoji="0" lang="zh-CN" altLang="en-US" sz="14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点击此处</a:t>
            </a:r>
            <a:r>
              <a:rPr kumimoji="0" lang="zh-CN" altLang="en-US" sz="1400" b="0" i="0" u="none" strike="noStrike" kern="0" cap="none" spc="-15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添加文本</a:t>
            </a:r>
            <a:endParaRPr kumimoji="0" lang="zh-CN" altLang="en-US" sz="14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095483" y="1386932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6095483" y="1274487"/>
            <a:ext cx="1490583" cy="877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此处添加标题</a:t>
            </a:r>
            <a:endParaRPr kumimoji="0" lang="en-US" altLang="zh-CN" sz="1400" b="1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点击此处</a:t>
            </a:r>
            <a:r>
              <a:rPr kumimoji="0" lang="zh-CN" altLang="en-US" sz="1400" b="0" i="0" u="none" strike="noStrike" kern="0" cap="none" spc="-15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添加文本</a:t>
            </a:r>
            <a:endParaRPr kumimoji="0" lang="zh-CN" altLang="en-US" sz="14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点击此处</a:t>
            </a:r>
            <a:r>
              <a:rPr kumimoji="0" lang="zh-CN" altLang="en-US" sz="1400" b="0" i="0" u="none" strike="noStrike" kern="0" cap="none" spc="-15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添加文本</a:t>
            </a:r>
            <a:endParaRPr kumimoji="0" lang="zh-CN" altLang="en-US" sz="14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679387" y="3046716"/>
            <a:ext cx="0" cy="1060724"/>
          </a:xfrm>
          <a:prstGeom prst="line">
            <a:avLst/>
          </a:prstGeom>
          <a:noFill/>
          <a:ln w="9525" cap="flat" cmpd="sng" algn="ctr">
            <a:solidFill>
              <a:srgbClr val="888888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4679387" y="3278390"/>
            <a:ext cx="1490583" cy="877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此处添加标题</a:t>
            </a:r>
            <a:endParaRPr kumimoji="0" lang="en-US" altLang="zh-CN" sz="1400" b="1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点击此处</a:t>
            </a:r>
            <a:r>
              <a:rPr kumimoji="0" lang="zh-CN" altLang="en-US" sz="1400" b="0" i="0" u="none" strike="noStrike" kern="0" cap="none" spc="-15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添加文本</a:t>
            </a:r>
            <a:endParaRPr kumimoji="0" lang="zh-CN" altLang="en-US" sz="14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点击此处</a:t>
            </a:r>
            <a:r>
              <a:rPr kumimoji="0" lang="zh-CN" altLang="en-US" sz="1400" b="0" i="0" u="none" strike="noStrike" kern="0" cap="none" spc="-15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添加文本</a:t>
            </a:r>
            <a:endParaRPr kumimoji="0" lang="zh-CN" altLang="en-US" sz="14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14955" y="1975897"/>
            <a:ext cx="1880669" cy="1672036"/>
            <a:chOff x="467544" y="1975897"/>
            <a:chExt cx="1880669" cy="1672036"/>
          </a:xfrm>
        </p:grpSpPr>
        <p:pic>
          <p:nvPicPr>
            <p:cNvPr id="20" name="Picture 3" descr="C:\Users\Thinkpad\Desktop\PNG\1_0010_image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975897"/>
              <a:ext cx="1880669" cy="1672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964536" y="2292896"/>
              <a:ext cx="889987" cy="6021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古隶简体" pitchFamily="65" charset="-122"/>
                  <a:ea typeface="方正古隶简体" pitchFamily="65" charset="-122"/>
                  <a:cs typeface="+mn-cs"/>
                </a:rPr>
                <a:t>2017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endParaRPr>
            </a:p>
          </p:txBody>
        </p:sp>
        <p:pic>
          <p:nvPicPr>
            <p:cNvPr id="22" name="Picture 4" descr="F:\360安全浏览器下载\水墨\1402\10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3801" y="2833665"/>
              <a:ext cx="833815" cy="44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9594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50"/>
                            </p:stCondLst>
                            <p:childTnLst>
                              <p:par>
                                <p:cTn id="4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25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75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6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肆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叶根友毛笔行书2.0版" pitchFamily="2" charset="-122"/>
              <a:ea typeface="叶根友毛笔行书2.0版" pitchFamily="2" charset="-122"/>
              <a:cs typeface="+mn-cs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713197" y="1863652"/>
            <a:ext cx="2030740" cy="2089235"/>
            <a:chOff x="2940296" y="762631"/>
            <a:chExt cx="3694205" cy="3615062"/>
          </a:xfrm>
        </p:grpSpPr>
        <p:pic>
          <p:nvPicPr>
            <p:cNvPr id="7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869"/>
            <a:stretch/>
          </p:blipFill>
          <p:spPr bwMode="auto">
            <a:xfrm>
              <a:off x="2940296" y="843558"/>
              <a:ext cx="3431905" cy="3534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D:\png\12-05_0019__.png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2428"/>
            <a:stretch/>
          </p:blipFill>
          <p:spPr bwMode="auto">
            <a:xfrm rot="6618161">
              <a:off x="3163766" y="699230"/>
              <a:ext cx="3407333" cy="3534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3367673" y="1910422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576396" y="3303812"/>
            <a:ext cx="648072" cy="48258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295665" y="3277891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556432" y="2030770"/>
            <a:ext cx="648072" cy="38596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139952" y="262078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单击添加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文本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925560" y="735879"/>
            <a:ext cx="1582152" cy="1627726"/>
            <a:chOff x="1925560" y="735879"/>
            <a:chExt cx="1582152" cy="1627726"/>
          </a:xfrm>
        </p:grpSpPr>
        <p:grpSp>
          <p:nvGrpSpPr>
            <p:cNvPr id="18" name="组合 1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1869"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2428"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cs"/>
                </a:rPr>
                <a:t>单击添加</a:t>
              </a:r>
              <a:endPara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cs"/>
                </a:rPr>
                <a:t>文本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25222" y="735879"/>
            <a:ext cx="1582152" cy="1627726"/>
            <a:chOff x="1925560" y="735879"/>
            <a:chExt cx="1582152" cy="1627726"/>
          </a:xfrm>
        </p:grpSpPr>
        <p:grpSp>
          <p:nvGrpSpPr>
            <p:cNvPr id="23" name="组合 2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2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1869"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2428"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4" name="TextBox 2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cs"/>
                </a:rPr>
                <a:t>单击添加</a:t>
              </a:r>
              <a:endPara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cs"/>
                </a:rPr>
                <a:t>文本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925560" y="3277891"/>
            <a:ext cx="1582152" cy="1627726"/>
            <a:chOff x="1925560" y="735879"/>
            <a:chExt cx="1582152" cy="1627726"/>
          </a:xfrm>
        </p:grpSpPr>
        <p:grpSp>
          <p:nvGrpSpPr>
            <p:cNvPr id="28" name="组合 27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0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1869"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2428"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9" name="TextBox 28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cs"/>
                </a:rPr>
                <a:t>单击添加</a:t>
              </a:r>
              <a:endPara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cs"/>
                </a:rPr>
                <a:t>文本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25222" y="3277891"/>
            <a:ext cx="1582152" cy="1627726"/>
            <a:chOff x="1925560" y="735879"/>
            <a:chExt cx="1582152" cy="1627726"/>
          </a:xfrm>
        </p:grpSpPr>
        <p:grpSp>
          <p:nvGrpSpPr>
            <p:cNvPr id="33" name="组合 32"/>
            <p:cNvGrpSpPr/>
            <p:nvPr/>
          </p:nvGrpSpPr>
          <p:grpSpPr>
            <a:xfrm rot="11825848">
              <a:off x="1925560" y="735879"/>
              <a:ext cx="1582152" cy="1627726"/>
              <a:chOff x="2940296" y="762631"/>
              <a:chExt cx="3694205" cy="3615062"/>
            </a:xfrm>
          </p:grpSpPr>
          <p:pic>
            <p:nvPicPr>
              <p:cNvPr id="35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1869"/>
              <a:stretch/>
            </p:blipFill>
            <p:spPr bwMode="auto">
              <a:xfrm>
                <a:off x="2940296" y="843558"/>
                <a:ext cx="3431905" cy="3534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6" name="Picture 2" descr="D:\png\12-05_0019__.png"/>
              <p:cNvPicPr>
                <a:picLocks noChangeAspect="1"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2428"/>
              <a:stretch/>
            </p:blipFill>
            <p:spPr bwMode="auto">
              <a:xfrm rot="6618161">
                <a:off x="3163766" y="699230"/>
                <a:ext cx="3407333" cy="3534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2095852" y="127734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cs"/>
                </a:rPr>
                <a:t>单击添加</a:t>
              </a:r>
              <a:endPara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cs"/>
                </a:rPr>
                <a:t>文本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209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6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肆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叶根友毛笔行书2.0版" pitchFamily="2" charset="-122"/>
              <a:ea typeface="叶根友毛笔行书2.0版" pitchFamily="2" charset="-122"/>
              <a:cs typeface="+mn-cs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27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5" cstate="print"/>
          <a:srcRect b="32238"/>
          <a:stretch>
            <a:fillRect/>
          </a:stretch>
        </p:blipFill>
        <p:spPr bwMode="auto">
          <a:xfrm>
            <a:off x="0" y="1341875"/>
            <a:ext cx="3071008" cy="1943132"/>
          </a:xfrm>
          <a:prstGeom prst="rect">
            <a:avLst/>
          </a:prstGeom>
          <a:noFill/>
        </p:spPr>
      </p:pic>
      <p:pic>
        <p:nvPicPr>
          <p:cNvPr id="28" name="Picture 2" descr="C:\Users\zjd\Desktop\Nipic_3589564_20100909174801000827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6" t="422" r="33105" b="51986"/>
          <a:stretch/>
        </p:blipFill>
        <p:spPr bwMode="auto">
          <a:xfrm>
            <a:off x="6228184" y="3368432"/>
            <a:ext cx="2755270" cy="15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1614918" y="669329"/>
            <a:ext cx="3632200" cy="3630613"/>
            <a:chOff x="2791232" y="1362722"/>
            <a:chExt cx="3632200" cy="3630613"/>
          </a:xfrm>
        </p:grpSpPr>
        <p:pic>
          <p:nvPicPr>
            <p:cNvPr id="30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添加文字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004048" y="1277119"/>
            <a:ext cx="790575" cy="790575"/>
            <a:chOff x="3275856" y="1124744"/>
            <a:chExt cx="792088" cy="792088"/>
          </a:xfrm>
        </p:grpSpPr>
        <p:pic>
          <p:nvPicPr>
            <p:cNvPr id="33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一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4932040" y="2643683"/>
            <a:ext cx="790575" cy="792163"/>
            <a:chOff x="3275856" y="2060848"/>
            <a:chExt cx="792088" cy="792088"/>
          </a:xfrm>
        </p:grpSpPr>
        <p:pic>
          <p:nvPicPr>
            <p:cNvPr id="36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TextBox 12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二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3779912" y="3867819"/>
            <a:ext cx="790575" cy="792163"/>
            <a:chOff x="3275856" y="2996952"/>
            <a:chExt cx="792088" cy="792088"/>
          </a:xfrm>
        </p:grpSpPr>
        <p:pic>
          <p:nvPicPr>
            <p:cNvPr id="39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TextBox 13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三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2123728" y="3797399"/>
            <a:ext cx="790575" cy="790575"/>
            <a:chOff x="3275856" y="3933056"/>
            <a:chExt cx="792088" cy="792088"/>
          </a:xfrm>
        </p:grpSpPr>
        <p:pic>
          <p:nvPicPr>
            <p:cNvPr id="42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TextBox 1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隶书" pitchFamily="2" charset="-122"/>
                  <a:ea typeface="华文隶书" pitchFamily="2" charset="-122"/>
                  <a:cs typeface="+mn-cs"/>
                </a:rPr>
                <a:t>四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467544" y="3612961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单击此处添加文字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499992" y="3702968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单击此处添加文字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675287" y="2367557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单击此处添加文字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868144" y="1236697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itchFamily="2" charset="-122"/>
                <a:ea typeface="华文隶书" pitchFamily="2" charset="-122"/>
                <a:cs typeface="+mn-cs"/>
              </a:rPr>
              <a:t>单击此处添加文字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324740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31931" y="3129761"/>
            <a:ext cx="4070765" cy="1193440"/>
          </a:xfrm>
          <a:prstGeom prst="rect">
            <a:avLst/>
          </a:prstGeom>
        </p:spPr>
      </p:pic>
      <p:pic>
        <p:nvPicPr>
          <p:cNvPr id="22" name="图片 21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3354" y="2512540"/>
            <a:ext cx="3287920" cy="963931"/>
          </a:xfrm>
          <a:prstGeom prst="rect">
            <a:avLst/>
          </a:prstGeom>
        </p:spPr>
      </p:pic>
      <p:pic>
        <p:nvPicPr>
          <p:cNvPr id="23" name="图片 22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83909" y="1893182"/>
            <a:ext cx="2366809" cy="693886"/>
          </a:xfrm>
          <a:prstGeom prst="rect">
            <a:avLst/>
          </a:prstGeom>
        </p:spPr>
      </p:pic>
      <p:pic>
        <p:nvPicPr>
          <p:cNvPr id="24" name="图片 23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4064" y="1415261"/>
            <a:ext cx="1566499" cy="459256"/>
          </a:xfrm>
          <a:prstGeom prst="rect">
            <a:avLst/>
          </a:prstGeom>
        </p:spPr>
      </p:pic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3944359" y="2762952"/>
            <a:ext cx="130302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40" b="1" dirty="0"/>
              <a:t>点击输入文本</a:t>
            </a:r>
            <a:endParaRPr lang="en-US" altLang="zh-CN" sz="1440" b="1" dirty="0"/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3944359" y="2082186"/>
            <a:ext cx="1303020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260" b="1" dirty="0"/>
              <a:t>点击输入文本</a:t>
            </a:r>
            <a:endParaRPr lang="en-US" altLang="zh-CN" sz="1260" b="1" dirty="0"/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3635434" y="3592204"/>
            <a:ext cx="19542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 smtClean="0"/>
              <a:t>点击输入文本</a:t>
            </a:r>
            <a:endParaRPr lang="en-US" altLang="zh-CN" b="1" dirty="0" smtClean="0"/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3944359" y="1483841"/>
            <a:ext cx="1303020" cy="25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080" b="1" dirty="0"/>
              <a:t>点击输入文本</a:t>
            </a:r>
            <a:endParaRPr lang="en-US" altLang="zh-CN" sz="1080" b="1" dirty="0"/>
          </a:p>
        </p:txBody>
      </p:sp>
      <p:grpSp>
        <p:nvGrpSpPr>
          <p:cNvPr id="30" name="组合 29"/>
          <p:cNvGrpSpPr/>
          <p:nvPr/>
        </p:nvGrpSpPr>
        <p:grpSpPr>
          <a:xfrm>
            <a:off x="6211213" y="1489552"/>
            <a:ext cx="2031325" cy="1000268"/>
            <a:chOff x="5365920" y="833155"/>
            <a:chExt cx="2257028" cy="1111408"/>
          </a:xfrm>
        </p:grpSpPr>
        <p:sp>
          <p:nvSpPr>
            <p:cNvPr id="31" name="矩形 30"/>
            <p:cNvSpPr/>
            <p:nvPr/>
          </p:nvSpPr>
          <p:spPr>
            <a:xfrm>
              <a:off x="5365920" y="833155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365920" y="1190808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365920" y="1534194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143091" y="1483841"/>
            <a:ext cx="2031325" cy="1000268"/>
            <a:chOff x="5365920" y="833155"/>
            <a:chExt cx="2257028" cy="1111408"/>
          </a:xfrm>
        </p:grpSpPr>
        <p:sp>
          <p:nvSpPr>
            <p:cNvPr id="35" name="矩形 34"/>
            <p:cNvSpPr/>
            <p:nvPr/>
          </p:nvSpPr>
          <p:spPr>
            <a:xfrm>
              <a:off x="5365920" y="833155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365920" y="1190808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365920" y="1534194"/>
              <a:ext cx="225702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华文隶书" pitchFamily="2" charset="-122"/>
                  <a:ea typeface="华文隶书" pitchFamily="2" charset="-122"/>
                </a:rPr>
                <a:t>单击此处</a:t>
              </a:r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18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9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肆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叶根友毛笔行书2.0版" pitchFamily="2" charset="-122"/>
              <a:ea typeface="叶根友毛笔行书2.0版" pitchFamily="2" charset="-122"/>
              <a:cs typeface="+mn-cs"/>
              <a:sym typeface="叶根友毛笔行书2.0版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25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584" y="3296638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054497" y="2299581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85728" y="3402100"/>
            <a:ext cx="2701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三、单击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此处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添加文本内容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粗圆简体" panose="03000509000000000000" pitchFamily="65" charset="-122"/>
              <a:ea typeface="方正粗圆简体" panose="03000509000000000000" pitchFamily="65" charset="-122"/>
              <a:cs typeface="+mn-cs"/>
            </a:endParaRP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45712" y="486297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4042788" y="1345383"/>
            <a:ext cx="13773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300" dirty="0" smtClean="0">
                <a:solidFill>
                  <a:prstClr val="black"/>
                </a:solidFill>
                <a:latin typeface="方正隶二简体" pitchFamily="2" charset="-122"/>
                <a:ea typeface="方正隶二简体" pitchFamily="2" charset="-122"/>
              </a:rPr>
              <a:t>过渡</a:t>
            </a:r>
            <a:r>
              <a:rPr lang="zh-CN" altLang="en-US" sz="2800" spc="300" dirty="0">
                <a:solidFill>
                  <a:prstClr val="black"/>
                </a:solidFill>
                <a:latin typeface="方正隶二简体" pitchFamily="2" charset="-122"/>
                <a:ea typeface="方正隶二简体" pitchFamily="2" charset="-122"/>
              </a:rPr>
              <a:t>页</a:t>
            </a:r>
            <a:endParaRPr lang="en-US" altLang="zh-CN" sz="2800" spc="300" dirty="0" smtClean="0">
              <a:solidFill>
                <a:prstClr val="black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734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8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93827E-6 L 0.56493 4.93827E-6 " pathEditMode="relative" rAng="0" ptsTypes="AA">
                                      <p:cBhvr>
                                        <p:cTn id="29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570091" y="2322712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213502" y="2322712"/>
            <a:ext cx="1061769" cy="60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05512" y="1980739"/>
            <a:ext cx="1273511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187624" y="1347616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此处添加文本内容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此处添加文本内容</a:t>
            </a:r>
          </a:p>
        </p:txBody>
      </p:sp>
      <p:sp>
        <p:nvSpPr>
          <p:cNvPr id="10" name="矩形 9"/>
          <p:cNvSpPr/>
          <p:nvPr/>
        </p:nvSpPr>
        <p:spPr>
          <a:xfrm>
            <a:off x="3347864" y="987576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此处添加文本内容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此处添加文本内容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5746504" y="1347616"/>
            <a:ext cx="2213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此处添加文本内容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此处添加文本内容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115616" y="2844484"/>
            <a:ext cx="1970712" cy="1669743"/>
            <a:chOff x="1115616" y="2844482"/>
            <a:chExt cx="1970712" cy="1669743"/>
          </a:xfrm>
        </p:grpSpPr>
        <p:pic>
          <p:nvPicPr>
            <p:cNvPr id="16" name="Picture 5" descr="D:\png\画面与情绪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1484125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cs"/>
                </a:rPr>
                <a:t>标题一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75856" y="2570011"/>
            <a:ext cx="2232248" cy="1891337"/>
            <a:chOff x="3275856" y="2570009"/>
            <a:chExt cx="2232248" cy="1891337"/>
          </a:xfrm>
        </p:grpSpPr>
        <p:pic>
          <p:nvPicPr>
            <p:cNvPr id="19" name="Picture 5" descr="D:\png\画面与情绪2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570009"/>
              <a:ext cx="2232248" cy="1891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707904" y="3363838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cs"/>
                </a:rPr>
                <a:t>标题二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68144" y="2844484"/>
            <a:ext cx="1970712" cy="1669743"/>
            <a:chOff x="5868144" y="2844482"/>
            <a:chExt cx="1970712" cy="1669743"/>
          </a:xfrm>
        </p:grpSpPr>
        <p:pic>
          <p:nvPicPr>
            <p:cNvPr id="22" name="Picture 5" descr="D:\png\画面与情绪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2844482"/>
              <a:ext cx="1970712" cy="1669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6228184" y="351853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cs"/>
                </a:rPr>
                <a:t>标题三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endParaRPr>
            </a:p>
          </p:txBody>
        </p:sp>
      </p:grpSp>
      <p:pic>
        <p:nvPicPr>
          <p:cNvPr id="24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1632936" y="-604683"/>
            <a:ext cx="1061772" cy="12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6249161" y="-615285"/>
            <a:ext cx="1061772" cy="14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3705511" y="-904305"/>
            <a:ext cx="1273516" cy="160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D:\png\12-03_0011_图层-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41" y="4052998"/>
            <a:ext cx="561976" cy="68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D:\png\12-03_0011_图层-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775844" y="4319561"/>
            <a:ext cx="724566" cy="88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D:\png\12-03_0011_图层-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78813" flipH="1">
            <a:off x="3016766" y="4439859"/>
            <a:ext cx="362283" cy="444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6" descr="C:\Users\liujicai01\Desktop\png\_0003_素材中国-sccnn.com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686" y="4458415"/>
            <a:ext cx="1308885" cy="56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863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1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1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贰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叶根友毛笔行书2.0版" pitchFamily="2" charset="-122"/>
              <a:ea typeface="叶根友毛笔行书2.0版" pitchFamily="2" charset="-122"/>
              <a:cs typeface="+mn-cs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79912" y="1174448"/>
            <a:ext cx="15792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添加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标题</a:t>
            </a:r>
            <a:endParaRPr kumimoji="0" lang="en-US" altLang="zh-CN" sz="18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单击此处添加文本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单击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此处添加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文本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单击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此处添加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文本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99278" y="1746215"/>
            <a:ext cx="173316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添加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标题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单击此处添加文本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单击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此处添加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文本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单击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此处添加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文本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24133" y="3388721"/>
            <a:ext cx="173316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添加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标题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单击此处添加文本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单击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此处添加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文本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单击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此处添加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文本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" y="968529"/>
            <a:ext cx="3788866" cy="1469358"/>
            <a:chOff x="-1" y="843558"/>
            <a:chExt cx="3788866" cy="1632620"/>
          </a:xfrm>
        </p:grpSpPr>
        <p:pic>
          <p:nvPicPr>
            <p:cNvPr id="10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5" cstate="print"/>
            <a:srcRect r="2784"/>
            <a:stretch/>
          </p:blipFill>
          <p:spPr bwMode="auto">
            <a:xfrm flipH="1">
              <a:off x="-1" y="1779662"/>
              <a:ext cx="3788865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215011" y="843558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707185" y="1275606"/>
              <a:ext cx="601447" cy="649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01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" y="1561892"/>
            <a:ext cx="6684137" cy="1469358"/>
            <a:chOff x="0" y="1502850"/>
            <a:chExt cx="6684137" cy="1632620"/>
          </a:xfrm>
        </p:grpSpPr>
        <p:pic>
          <p:nvPicPr>
            <p:cNvPr id="17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5" cstate="print"/>
            <a:srcRect r="1656"/>
            <a:stretch/>
          </p:blipFill>
          <p:spPr bwMode="auto">
            <a:xfrm flipH="1">
              <a:off x="0" y="2438954"/>
              <a:ext cx="6444208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5110283" y="1502850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5577250" y="1938487"/>
              <a:ext cx="601447" cy="649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02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0" y="3107168"/>
            <a:ext cx="5569790" cy="1538414"/>
            <a:chOff x="0" y="3219822"/>
            <a:chExt cx="5569790" cy="1709349"/>
          </a:xfrm>
        </p:grpSpPr>
        <p:pic>
          <p:nvPicPr>
            <p:cNvPr id="21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5" cstate="print"/>
            <a:srcRect r="17943"/>
            <a:stretch/>
          </p:blipFill>
          <p:spPr bwMode="auto">
            <a:xfrm flipH="1">
              <a:off x="0" y="3219822"/>
              <a:ext cx="5436096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3995936" y="3392041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4470364" y="3868219"/>
              <a:ext cx="601447" cy="649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03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1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" presetClass="exit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86" t="22001"/>
          <a:stretch/>
        </p:blipFill>
        <p:spPr>
          <a:xfrm flipH="1">
            <a:off x="-13271" y="1131590"/>
            <a:ext cx="5074701" cy="4011910"/>
          </a:xfrm>
          <a:prstGeom prst="rect">
            <a:avLst/>
          </a:prstGeom>
        </p:spPr>
      </p:pic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叁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叶根友毛笔行书2.0版" pitchFamily="2" charset="-122"/>
              <a:ea typeface="叶根友毛笔行书2.0版" pitchFamily="2" charset="-122"/>
              <a:cs typeface="+mn-cs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2" descr="4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101692"/>
            <a:ext cx="3309938" cy="208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4948243" y="2917508"/>
            <a:ext cx="1855787" cy="497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7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楷体" pitchFamily="49" charset="-122"/>
                <a:cs typeface="+mn-cs"/>
              </a:rPr>
              <a:t>文字标题</a:t>
            </a:r>
          </a:p>
        </p:txBody>
      </p:sp>
      <p:pic>
        <p:nvPicPr>
          <p:cNvPr id="8" name="Picture 4" descr="6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105" y="1145860"/>
            <a:ext cx="2054225" cy="165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6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998947"/>
            <a:ext cx="2057400" cy="165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6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713" y="2943225"/>
            <a:ext cx="2057400" cy="1654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5230813" y="1711645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楷体" pitchFamily="49" charset="-122"/>
                <a:cs typeface="+mn-cs"/>
              </a:rPr>
              <a:t>点击输入文字内容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554413" y="3551875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楷体" pitchFamily="49" charset="-122"/>
                <a:cs typeface="+mn-cs"/>
              </a:rPr>
              <a:t>点击输入文字内容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6907213" y="3461864"/>
            <a:ext cx="1219200" cy="63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楷体" pitchFamily="49" charset="-122"/>
                <a:cs typeface="+mn-cs"/>
              </a:rPr>
              <a:t>点击输入文字内容</a:t>
            </a:r>
          </a:p>
        </p:txBody>
      </p:sp>
      <p:pic>
        <p:nvPicPr>
          <p:cNvPr id="18" name="Picture 8" descr="4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15808">
            <a:off x="4152108" y="2458720"/>
            <a:ext cx="1171575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" descr="4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07313">
            <a:off x="5118100" y="3640457"/>
            <a:ext cx="1303338" cy="762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 descr="4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40783">
            <a:off x="6147043" y="2423559"/>
            <a:ext cx="1075849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3860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3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8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3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8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3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8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8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3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叁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叶根友毛笔行书2.0版" pitchFamily="2" charset="-122"/>
              <a:ea typeface="叶根友毛笔行书2.0版" pitchFamily="2" charset="-122"/>
              <a:cs typeface="+mn-cs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7" descr="C:\Users\Administrator\Desktop\png\素材CNN-sccnn.com_201406210812-恢复的.psd_0002_图层-3-拷贝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02696" y="1623196"/>
            <a:ext cx="7213031" cy="296477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Administrator\Desktop\png\素材CNN-sccnn.com_201406210812-恢复的.psd_0000_图层-2-拷贝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580" y="1101625"/>
            <a:ext cx="456508" cy="388505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png\素材CNN-sccnn.com_201406210812-恢复的.psd_0000_图层-2-拷贝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072" y="1098202"/>
            <a:ext cx="456508" cy="3885055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Administrator\Desktop\png\素材CNN-sccnn.com_201406210812-恢复的.psd_0000_矢量智能对象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26" y="2906065"/>
            <a:ext cx="1119491" cy="123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383813" y="2236678"/>
            <a:ext cx="492443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宋简体" panose="03000509000000000000" pitchFamily="65" charset="-122"/>
                <a:ea typeface="方正粗宋简体" panose="03000509000000000000" pitchFamily="65" charset="-122"/>
                <a:cs typeface="+mn-cs"/>
              </a:rPr>
              <a:t>点击输入标题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粗宋简体" panose="03000509000000000000" pitchFamily="65" charset="-122"/>
              <a:ea typeface="方正粗宋简体" panose="03000509000000000000" pitchFamily="65" charset="-122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22219" y="2332844"/>
            <a:ext cx="4339650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点击输入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文字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点击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输入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文字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点击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输入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文字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点击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输入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文字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点击输入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文字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点击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点击输入文字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2355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3.88889E-6 -3.33333E-6 L 0.76268 -3.33333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25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4.44444E-6 -6.17284E-7 L 0.75538 0.0049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60" y="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3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8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426" y="2571749"/>
            <a:ext cx="2014511" cy="2571749"/>
          </a:xfrm>
          <a:prstGeom prst="rect">
            <a:avLst/>
          </a:prstGeom>
        </p:spPr>
      </p:pic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711584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-285473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923928" y="817046"/>
            <a:ext cx="2701381" cy="33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一、单击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此处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添加文本内容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粗圆简体" panose="03000509000000000000" pitchFamily="65" charset="-122"/>
              <a:ea typeface="方正粗圆简体" panose="03000509000000000000" pitchFamily="65" charset="-122"/>
              <a:cs typeface="+mn-cs"/>
            </a:endParaRPr>
          </a:p>
        </p:txBody>
      </p:sp>
      <p:pic>
        <p:nvPicPr>
          <p:cNvPr id="16" name="Picture 2" descr="D:\png\2015007_0000_图层-1-拷贝-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632106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635048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923928" y="1737568"/>
            <a:ext cx="2701381" cy="33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二、单击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此处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添加文本内容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粗圆简体" panose="03000509000000000000" pitchFamily="65" charset="-122"/>
              <a:ea typeface="方正粗圆简体" panose="03000509000000000000" pitchFamily="65" charset="-122"/>
              <a:cs typeface="+mn-cs"/>
            </a:endParaRPr>
          </a:p>
        </p:txBody>
      </p:sp>
      <p:pic>
        <p:nvPicPr>
          <p:cNvPr id="19" name="Picture 2" descr="D:\png\2015007_0000_图层-1-拷贝-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567921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1570863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923928" y="2673383"/>
            <a:ext cx="2701381" cy="33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三、单击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此处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添加文本内容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粗圆简体" panose="03000509000000000000" pitchFamily="65" charset="-122"/>
              <a:ea typeface="方正粗圆简体" panose="03000509000000000000" pitchFamily="65" charset="-122"/>
              <a:cs typeface="+mn-cs"/>
            </a:endParaRPr>
          </a:p>
        </p:txBody>
      </p:sp>
      <p:pic>
        <p:nvPicPr>
          <p:cNvPr id="22" name="Picture 2" descr="D:\png\2015007_0000_图层-1-拷贝-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503736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D:\png\2015009_0000_图层-0-拷贝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892697" y="2506679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923928" y="3609198"/>
            <a:ext cx="2701381" cy="33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四、单击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此处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添加文本内容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粗圆简体" panose="03000509000000000000" pitchFamily="65" charset="-122"/>
              <a:ea typeface="方正粗圆简体" panose="03000509000000000000" pitchFamily="65" charset="-122"/>
              <a:cs typeface="+mn-cs"/>
            </a:endParaRP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387" y="1024744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819114" y="1534020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30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隶二简体" pitchFamily="2" charset="-122"/>
                <a:ea typeface="方正隶二简体" pitchFamily="2" charset="-122"/>
                <a:cs typeface="+mn-cs"/>
              </a:rPr>
              <a:t>目</a:t>
            </a:r>
            <a:endParaRPr kumimoji="0" lang="zh-CN" altLang="en-US" sz="5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隶二简体" pitchFamily="2" charset="-122"/>
              <a:ea typeface="方正隶二简体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95631" y="1714177"/>
            <a:ext cx="9156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30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隶二简体" pitchFamily="2" charset="-122"/>
                <a:ea typeface="方正隶二简体" pitchFamily="2" charset="-122"/>
                <a:cs typeface="+mn-cs"/>
              </a:rPr>
              <a:t>录</a:t>
            </a:r>
            <a:endParaRPr kumimoji="0" lang="zh-CN" altLang="en-US" sz="54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隶二简体" pitchFamily="2" charset="-122"/>
              <a:ea typeface="方正隶二简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716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9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40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3" presetClass="path" presetSubtype="0" accel="48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54" dur="1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3" presetClass="path" presetSubtype="0" accel="48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68" dur="1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3" presetClass="path" presetSubtype="0" accel="4800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4.72222E-6 -3.08642E-6 L 0.56493 -3.08642E-6 " pathEditMode="relative" rAng="0" ptsTypes="AA">
                                      <p:cBhvr>
                                        <p:cTn id="82" dur="1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  <p:bldP spid="24" grpId="0"/>
      <p:bldP spid="26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叁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叶根友毛笔行书2.0版" pitchFamily="2" charset="-122"/>
              <a:ea typeface="叶根友毛笔行书2.0版" pitchFamily="2" charset="-122"/>
              <a:cs typeface="+mn-cs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63" t="9674" r="10063" b="8206"/>
          <a:stretch/>
        </p:blipFill>
        <p:spPr bwMode="auto">
          <a:xfrm>
            <a:off x="2796332" y="1131590"/>
            <a:ext cx="1895611" cy="1875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63" t="9674" r="10063" b="8206"/>
          <a:stretch/>
        </p:blipFill>
        <p:spPr bwMode="auto">
          <a:xfrm>
            <a:off x="4214021" y="814771"/>
            <a:ext cx="2240450" cy="221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Thinkpad\Desktop\e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63" t="9674" r="10063" b="8206"/>
          <a:stretch/>
        </p:blipFill>
        <p:spPr bwMode="auto">
          <a:xfrm>
            <a:off x="3582996" y="2281261"/>
            <a:ext cx="1649251" cy="1631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744949" y="2751264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01600" dist="38100" dir="5400000" algn="t" rotWithShape="0">
                    <a:prstClr val="black"/>
                  </a:outerShdw>
                </a:effectLst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您的标题写在这里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32469" y="1599871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您的标题写在这里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53456" y="1724595"/>
            <a:ext cx="1246585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您的标题写在这里</a:t>
            </a:r>
          </a:p>
        </p:txBody>
      </p:sp>
      <p:sp>
        <p:nvSpPr>
          <p:cNvPr id="12" name="右弧形箭头 11"/>
          <p:cNvSpPr/>
          <p:nvPr/>
        </p:nvSpPr>
        <p:spPr>
          <a:xfrm rot="9229339">
            <a:off x="3147048" y="2939464"/>
            <a:ext cx="316438" cy="615282"/>
          </a:xfrm>
          <a:prstGeom prst="curvedLeftArrow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EEECE1">
                  <a:lumMod val="10000"/>
                </a:srgb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05097" y="3222163"/>
            <a:ext cx="1048359" cy="3508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方正宋黑简体" pitchFamily="2" charset="-122"/>
                <a:ea typeface="方正宋黑简体" pitchFamily="2" charset="-122"/>
                <a:cs typeface="+mn-cs"/>
              </a:rPr>
              <a:t>补充性文字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42062" y="1274742"/>
            <a:ext cx="154162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添加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文本内容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添加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文本内容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H="1">
            <a:off x="1371375" y="1995044"/>
            <a:ext cx="1512167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cxnSp>
        <p:nvCxnSpPr>
          <p:cNvPr id="19" name="直接箭头连接符 18"/>
          <p:cNvCxnSpPr/>
          <p:nvPr/>
        </p:nvCxnSpPr>
        <p:spPr>
          <a:xfrm>
            <a:off x="6390418" y="1910904"/>
            <a:ext cx="1627094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6289434" y="1191976"/>
            <a:ext cx="1541625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" b="0"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添加文本内容添加文本内容</a:t>
            </a: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4395710" y="3824862"/>
            <a:ext cx="0" cy="646331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tailEnd type="arrow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4474663" y="3824861"/>
            <a:ext cx="1504391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" b="0"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添加文本内容添加文本内容</a:t>
            </a: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8843" y="2867377"/>
            <a:ext cx="1777383" cy="2499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508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  <p:bldP spid="16" grpId="0"/>
      <p:bldP spid="17" grpId="0"/>
      <p:bldP spid="20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584" y="3296638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054497" y="2299581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85728" y="3402100"/>
            <a:ext cx="2701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四、单击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此处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添加文本内容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粗圆简体" panose="03000509000000000000" pitchFamily="65" charset="-122"/>
              <a:ea typeface="方正粗圆简体" panose="03000509000000000000" pitchFamily="65" charset="-122"/>
              <a:cs typeface="+mn-cs"/>
            </a:endParaRP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45712" y="486297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4042788" y="1345383"/>
            <a:ext cx="13773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300" dirty="0" smtClean="0">
                <a:solidFill>
                  <a:prstClr val="black"/>
                </a:solidFill>
                <a:latin typeface="方正隶二简体" pitchFamily="2" charset="-122"/>
                <a:ea typeface="方正隶二简体" pitchFamily="2" charset="-122"/>
              </a:rPr>
              <a:t>过渡</a:t>
            </a:r>
            <a:r>
              <a:rPr lang="zh-CN" altLang="en-US" sz="2800" spc="300" dirty="0">
                <a:solidFill>
                  <a:prstClr val="black"/>
                </a:solidFill>
                <a:latin typeface="方正隶二简体" pitchFamily="2" charset="-122"/>
                <a:ea typeface="方正隶二简体" pitchFamily="2" charset="-122"/>
              </a:rPr>
              <a:t>页</a:t>
            </a:r>
            <a:endParaRPr lang="en-US" altLang="zh-CN" sz="2800" spc="300" dirty="0" smtClean="0">
              <a:solidFill>
                <a:prstClr val="black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88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8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93827E-6 L 0.56493 4.93827E-6 " pathEditMode="relative" rAng="0" ptsTypes="AA">
                                      <p:cBhvr>
                                        <p:cTn id="29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917037" y="1266369"/>
            <a:ext cx="662313" cy="604758"/>
            <a:chOff x="3917037" y="1266369"/>
            <a:chExt cx="662313" cy="604758"/>
          </a:xfrm>
        </p:grpSpPr>
        <p:pic>
          <p:nvPicPr>
            <p:cNvPr id="7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307"/>
            <a:stretch/>
          </p:blipFill>
          <p:spPr bwMode="auto">
            <a:xfrm>
              <a:off x="3921601" y="1266369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917037" y="1337915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★日文毛笔" panose="02000609000000000000" pitchFamily="49" charset="-128"/>
                  <a:ea typeface="★日文毛笔" panose="02000609000000000000" pitchFamily="49" charset="-128"/>
                  <a:cs typeface="+mn-cs"/>
                </a:rPr>
                <a:t>一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★日文毛笔" panose="02000609000000000000" pitchFamily="49" charset="-128"/>
                <a:ea typeface="★日文毛笔" panose="02000609000000000000" pitchFamily="49" charset="-128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35860" y="1871127"/>
            <a:ext cx="657749" cy="604758"/>
            <a:chOff x="3335860" y="1871127"/>
            <a:chExt cx="657749" cy="604758"/>
          </a:xfrm>
        </p:grpSpPr>
        <p:pic>
          <p:nvPicPr>
            <p:cNvPr id="10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307"/>
            <a:stretch/>
          </p:blipFill>
          <p:spPr bwMode="auto">
            <a:xfrm>
              <a:off x="3335860" y="1871127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335860" y="1942673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★日文毛笔" panose="02000609000000000000" pitchFamily="49" charset="-128"/>
                  <a:ea typeface="★日文毛笔" panose="02000609000000000000" pitchFamily="49" charset="-128"/>
                  <a:cs typeface="+mn-cs"/>
                </a:rPr>
                <a:t>二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★日文毛笔" panose="02000609000000000000" pitchFamily="49" charset="-128"/>
                <a:ea typeface="★日文毛笔" panose="02000609000000000000" pitchFamily="49" charset="-128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17037" y="2475885"/>
            <a:ext cx="657749" cy="604758"/>
            <a:chOff x="3917037" y="2475885"/>
            <a:chExt cx="657749" cy="604758"/>
          </a:xfrm>
        </p:grpSpPr>
        <p:pic>
          <p:nvPicPr>
            <p:cNvPr id="16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307"/>
            <a:stretch/>
          </p:blipFill>
          <p:spPr bwMode="auto">
            <a:xfrm>
              <a:off x="3917037" y="2475885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3927331" y="2547431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★日文毛笔" panose="02000609000000000000" pitchFamily="49" charset="-128"/>
                  <a:ea typeface="★日文毛笔" panose="02000609000000000000" pitchFamily="49" charset="-128"/>
                  <a:cs typeface="+mn-cs"/>
                </a:rPr>
                <a:t>三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★日文毛笔" panose="02000609000000000000" pitchFamily="49" charset="-128"/>
                <a:ea typeface="★日文毛笔" panose="02000609000000000000" pitchFamily="49" charset="-128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62736" y="3695184"/>
            <a:ext cx="657749" cy="604758"/>
            <a:chOff x="3462736" y="3695184"/>
            <a:chExt cx="657749" cy="604758"/>
          </a:xfrm>
        </p:grpSpPr>
        <p:pic>
          <p:nvPicPr>
            <p:cNvPr id="19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307"/>
            <a:stretch/>
          </p:blipFill>
          <p:spPr bwMode="auto">
            <a:xfrm>
              <a:off x="3462736" y="3695184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489553" y="3766730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★日文毛笔" panose="02000609000000000000" pitchFamily="49" charset="-128"/>
                  <a:ea typeface="★日文毛笔" panose="02000609000000000000" pitchFamily="49" charset="-128"/>
                  <a:cs typeface="+mn-cs"/>
                </a:rPr>
                <a:t>五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★日文毛笔" panose="02000609000000000000" pitchFamily="49" charset="-128"/>
                <a:ea typeface="★日文毛笔" panose="02000609000000000000" pitchFamily="49" charset="-128"/>
                <a:cs typeface="+mn-cs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497665" y="1384081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单击此处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添加你的文本内容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粗圆简体" panose="03000509000000000000" pitchFamily="65" charset="-122"/>
              <a:ea typeface="方正粗圆简体" panose="03000509000000000000" pitchFamily="65" charset="-122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17037" y="1988839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单击此处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添加你的文本内容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粗圆简体" panose="03000509000000000000" pitchFamily="65" charset="-122"/>
              <a:ea typeface="方正粗圆简体" panose="03000509000000000000" pitchFamily="65" charset="-122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97665" y="2593598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单击此处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添加你的文本内容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粗圆简体" panose="03000509000000000000" pitchFamily="65" charset="-122"/>
              <a:ea typeface="方正粗圆简体" panose="03000509000000000000" pitchFamily="65" charset="-122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13689" y="3284457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单击此处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添加你的文本内容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粗圆简体" panose="03000509000000000000" pitchFamily="65" charset="-122"/>
              <a:ea typeface="方正粗圆简体" panose="03000509000000000000" pitchFamily="65" charset="-122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20485" y="3901220"/>
            <a:ext cx="2954655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单击此处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添加你的文本内容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粗圆简体" panose="03000509000000000000" pitchFamily="65" charset="-122"/>
              <a:ea typeface="方正粗圆简体" panose="03000509000000000000" pitchFamily="65" charset="-122"/>
              <a:cs typeface="+mn-cs"/>
            </a:endParaRPr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2168657"/>
            <a:ext cx="2592288" cy="297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2" descr="D:\png\xiqing0156_0006_蜻蜓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55012"/>
            <a:ext cx="708620" cy="72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4127111" y="3138577"/>
            <a:ext cx="668263" cy="604758"/>
            <a:chOff x="4127111" y="3138577"/>
            <a:chExt cx="668263" cy="604758"/>
          </a:xfrm>
        </p:grpSpPr>
        <p:pic>
          <p:nvPicPr>
            <p:cNvPr id="29" name="Picture 3" descr="D:\png\12-14_0006_图层-2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307"/>
            <a:stretch/>
          </p:blipFill>
          <p:spPr bwMode="auto">
            <a:xfrm>
              <a:off x="4137625" y="3138577"/>
              <a:ext cx="657749" cy="604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4127111" y="3192124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★日文毛笔" panose="02000609000000000000" pitchFamily="49" charset="-128"/>
                  <a:ea typeface="★日文毛笔" panose="02000609000000000000" pitchFamily="49" charset="-128"/>
                  <a:cs typeface="+mn-cs"/>
                </a:rPr>
                <a:t>四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★日文毛笔" panose="02000609000000000000" pitchFamily="49" charset="-128"/>
                <a:ea typeface="★日文毛笔" panose="02000609000000000000" pitchFamily="49" charset="-128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764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5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35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85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6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35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1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85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叁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叶根友毛笔行书2.0版" pitchFamily="2" charset="-122"/>
              <a:ea typeface="叶根友毛笔行书2.0版" pitchFamily="2" charset="-122"/>
              <a:cs typeface="+mn-cs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Thinkpad\Desktop\PNG\1_0001_图层-1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525" y="3496807"/>
            <a:ext cx="2592288" cy="130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Thinkpad\Desktop\PNG\1_0000_图层-17-副本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165" y="3496807"/>
            <a:ext cx="2592288" cy="130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任意多边形 14"/>
          <p:cNvSpPr>
            <a:spLocks/>
          </p:cNvSpPr>
          <p:nvPr/>
        </p:nvSpPr>
        <p:spPr bwMode="auto">
          <a:xfrm>
            <a:off x="3431656" y="1735883"/>
            <a:ext cx="374650" cy="2074862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任意多边形 15"/>
          <p:cNvSpPr>
            <a:spLocks/>
          </p:cNvSpPr>
          <p:nvPr/>
        </p:nvSpPr>
        <p:spPr bwMode="auto">
          <a:xfrm flipH="1">
            <a:off x="4466340" y="1735883"/>
            <a:ext cx="428625" cy="2265362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 flipH="1">
            <a:off x="899592" y="1793033"/>
            <a:ext cx="218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点击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添加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文字模板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   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点击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添加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文字模板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11" name="矩形 19"/>
          <p:cNvSpPr>
            <a:spLocks noChangeArrowheads="1"/>
          </p:cNvSpPr>
          <p:nvPr/>
        </p:nvSpPr>
        <p:spPr bwMode="auto">
          <a:xfrm>
            <a:off x="945631" y="1731118"/>
            <a:ext cx="2138362" cy="460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 flipH="1">
            <a:off x="945635" y="1344833"/>
            <a:ext cx="1457325" cy="424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方正宋黑简体" pitchFamily="2" charset="-122"/>
                <a:ea typeface="方正宋黑简体" pitchFamily="2" charset="-122"/>
                <a:cs typeface="+mn-cs"/>
              </a:rPr>
              <a:t>点击添加文本    </a:t>
            </a:r>
            <a:endParaRPr kumimoji="0" lang="en-US" sz="1800" b="0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方正宋黑简体" pitchFamily="2" charset="-122"/>
              <a:ea typeface="方正宋黑简体" pitchFamily="2" charset="-122"/>
              <a:cs typeface="+mn-cs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 flipH="1">
            <a:off x="5255644" y="1793033"/>
            <a:ext cx="218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点击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添加文字模板   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点击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添加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文字模板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17" name="矩形 24"/>
          <p:cNvSpPr>
            <a:spLocks noChangeArrowheads="1"/>
          </p:cNvSpPr>
          <p:nvPr/>
        </p:nvSpPr>
        <p:spPr bwMode="auto">
          <a:xfrm>
            <a:off x="5301686" y="1731118"/>
            <a:ext cx="2138363" cy="460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 flipH="1">
            <a:off x="5301686" y="1344832"/>
            <a:ext cx="14573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方正宋黑简体" pitchFamily="2" charset="-122"/>
                <a:ea typeface="方正宋黑简体" pitchFamily="2" charset="-122"/>
                <a:cs typeface="+mn-cs"/>
              </a:rPr>
              <a:t>点击添加文本    </a:t>
            </a:r>
            <a:endParaRPr kumimoji="0" lang="en-US" sz="1800" b="0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方正宋黑简体" pitchFamily="2" charset="-122"/>
              <a:ea typeface="方正宋黑简体" pitchFamily="2" charset="-122"/>
              <a:cs typeface="+mn-cs"/>
            </a:endParaRPr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85603" y="3075806"/>
            <a:ext cx="2309617" cy="2465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044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/>
      <p:bldP spid="11" grpId="0" animBg="1"/>
      <p:bldP spid="12" grpId="0"/>
      <p:bldP spid="16" grpId="0"/>
      <p:bldP spid="17" grpId="0" animBg="1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肆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叶根友毛笔行书2.0版" pitchFamily="2" charset="-122"/>
              <a:ea typeface="叶根友毛笔行书2.0版" pitchFamily="2" charset="-122"/>
              <a:cs typeface="+mn-cs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16" descr="6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2220280"/>
            <a:ext cx="914400" cy="56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8" descr="6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718" y="3710466"/>
            <a:ext cx="915987" cy="56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7" descr="6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2938939"/>
            <a:ext cx="914400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3" descr="83"/>
          <p:cNvPicPr>
            <a:picLocks noChangeAspect="1" noChangeArrowheads="1"/>
          </p:cNvPicPr>
          <p:nvPr/>
        </p:nvPicPr>
        <p:blipFill>
          <a:blip r:embed="rId7" cstate="print">
            <a:lum brigh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01" y="1394462"/>
            <a:ext cx="1630363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24"/>
          <p:cNvSpPr>
            <a:spLocks noChangeArrowheads="1"/>
          </p:cNvSpPr>
          <p:nvPr/>
        </p:nvSpPr>
        <p:spPr bwMode="auto">
          <a:xfrm>
            <a:off x="4533900" y="1392783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楷体" pitchFamily="49" charset="-122"/>
                <a:cs typeface="+mn-cs"/>
              </a:rPr>
              <a:t>文字</a:t>
            </a:r>
          </a:p>
        </p:txBody>
      </p:sp>
      <p:pic>
        <p:nvPicPr>
          <p:cNvPr id="11" name="Picture 125" descr="83"/>
          <p:cNvPicPr>
            <a:picLocks noChangeAspect="1" noChangeArrowheads="1"/>
          </p:cNvPicPr>
          <p:nvPr/>
        </p:nvPicPr>
        <p:blipFill>
          <a:blip r:embed="rId7" cstate="print">
            <a:lum brigh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5" y="2114550"/>
            <a:ext cx="1630363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26"/>
          <p:cNvSpPr>
            <a:spLocks noChangeArrowheads="1"/>
          </p:cNvSpPr>
          <p:nvPr/>
        </p:nvSpPr>
        <p:spPr bwMode="auto">
          <a:xfrm>
            <a:off x="3390900" y="2114302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楷体" pitchFamily="49" charset="-122"/>
                <a:cs typeface="+mn-cs"/>
              </a:rPr>
              <a:t>文字</a:t>
            </a:r>
          </a:p>
        </p:txBody>
      </p:sp>
      <p:pic>
        <p:nvPicPr>
          <p:cNvPr id="16" name="Picture 127" descr="83"/>
          <p:cNvPicPr>
            <a:picLocks noChangeAspect="1" noChangeArrowheads="1"/>
          </p:cNvPicPr>
          <p:nvPr/>
        </p:nvPicPr>
        <p:blipFill>
          <a:blip r:embed="rId8" cstate="print">
            <a:lum brigh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313" y="2731772"/>
            <a:ext cx="1631950" cy="464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28"/>
          <p:cNvSpPr>
            <a:spLocks noChangeArrowheads="1"/>
          </p:cNvSpPr>
          <p:nvPr/>
        </p:nvSpPr>
        <p:spPr bwMode="auto">
          <a:xfrm>
            <a:off x="2324100" y="2731522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楷体" pitchFamily="49" charset="-122"/>
                <a:cs typeface="+mn-cs"/>
              </a:rPr>
              <a:t>文字</a:t>
            </a:r>
          </a:p>
        </p:txBody>
      </p:sp>
      <p:pic>
        <p:nvPicPr>
          <p:cNvPr id="18" name="Picture 129" descr="83"/>
          <p:cNvPicPr>
            <a:picLocks noChangeAspect="1" noChangeArrowheads="1"/>
          </p:cNvPicPr>
          <p:nvPr/>
        </p:nvPicPr>
        <p:blipFill>
          <a:blip r:embed="rId7" cstate="print">
            <a:lum brigh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607594"/>
            <a:ext cx="1631950" cy="46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30"/>
          <p:cNvSpPr>
            <a:spLocks noChangeArrowheads="1"/>
          </p:cNvSpPr>
          <p:nvPr/>
        </p:nvSpPr>
        <p:spPr bwMode="auto">
          <a:xfrm>
            <a:off x="996950" y="3605917"/>
            <a:ext cx="9144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楷体" pitchFamily="49" charset="-122"/>
                <a:cs typeface="+mn-cs"/>
              </a:rPr>
              <a:t>文字</a:t>
            </a:r>
          </a:p>
        </p:txBody>
      </p:sp>
      <p:sp>
        <p:nvSpPr>
          <p:cNvPr id="20" name="Rectangle 131"/>
          <p:cNvSpPr>
            <a:spLocks noChangeArrowheads="1"/>
          </p:cNvSpPr>
          <p:nvPr/>
        </p:nvSpPr>
        <p:spPr bwMode="auto">
          <a:xfrm>
            <a:off x="6134100" y="1834805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楷体" pitchFamily="49" charset="-122"/>
                <a:cs typeface="+mn-cs"/>
              </a:rPr>
              <a:t>点击输入相关的文字内容</a:t>
            </a:r>
          </a:p>
        </p:txBody>
      </p:sp>
      <p:sp>
        <p:nvSpPr>
          <p:cNvPr id="21" name="Rectangle 132"/>
          <p:cNvSpPr>
            <a:spLocks noChangeArrowheads="1"/>
          </p:cNvSpPr>
          <p:nvPr/>
        </p:nvSpPr>
        <p:spPr bwMode="auto">
          <a:xfrm>
            <a:off x="4991100" y="2554895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楷体" pitchFamily="49" charset="-122"/>
                <a:cs typeface="+mn-cs"/>
              </a:rPr>
              <a:t>点击输入相关的文字内容</a:t>
            </a:r>
          </a:p>
        </p:txBody>
      </p:sp>
      <p:sp>
        <p:nvSpPr>
          <p:cNvPr id="22" name="Rectangle 133"/>
          <p:cNvSpPr>
            <a:spLocks noChangeArrowheads="1"/>
          </p:cNvSpPr>
          <p:nvPr/>
        </p:nvSpPr>
        <p:spPr bwMode="auto">
          <a:xfrm>
            <a:off x="3924300" y="3280700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楷体" pitchFamily="49" charset="-122"/>
                <a:cs typeface="+mn-cs"/>
              </a:rPr>
              <a:t>点击输入相关的文字内容</a:t>
            </a:r>
          </a:p>
        </p:txBody>
      </p:sp>
      <p:sp>
        <p:nvSpPr>
          <p:cNvPr id="23" name="Rectangle 134"/>
          <p:cNvSpPr>
            <a:spLocks noChangeArrowheads="1"/>
          </p:cNvSpPr>
          <p:nvPr/>
        </p:nvSpPr>
        <p:spPr bwMode="auto">
          <a:xfrm>
            <a:off x="2705100" y="4000788"/>
            <a:ext cx="1600200" cy="59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楷体" pitchFamily="49" charset="-122"/>
                <a:cs typeface="+mn-cs"/>
              </a:rPr>
              <a:t>点击输入相关的文字内容</a:t>
            </a:r>
          </a:p>
        </p:txBody>
      </p:sp>
      <p:pic>
        <p:nvPicPr>
          <p:cNvPr id="24" name="Picture 115" descr="6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1210154"/>
            <a:ext cx="1295400" cy="80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8" descr="4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31166">
            <a:off x="2671763" y="3467579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8" descr="4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31166">
            <a:off x="3846513" y="2720342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8" descr="4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31166">
            <a:off x="5068888" y="1948817"/>
            <a:ext cx="927100" cy="2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42320" y="3146359"/>
            <a:ext cx="1634136" cy="172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210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0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50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500"/>
                            </p:stCondLst>
                            <p:childTnLst>
                              <p:par>
                                <p:cTn id="9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墨迹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0246" y="1161983"/>
            <a:ext cx="2880360" cy="3022952"/>
          </a:xfrm>
          <a:prstGeom prst="rect">
            <a:avLst/>
          </a:prstGeom>
        </p:spPr>
      </p:pic>
      <p:sp>
        <p:nvSpPr>
          <p:cNvPr id="3" name="Rectangle 30"/>
          <p:cNvSpPr>
            <a:spLocks noChangeArrowheads="1"/>
          </p:cNvSpPr>
          <p:nvPr/>
        </p:nvSpPr>
        <p:spPr bwMode="black">
          <a:xfrm>
            <a:off x="2004426" y="2274992"/>
            <a:ext cx="1440180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这里输入文本</a:t>
            </a:r>
            <a:endParaRPr lang="en-US" altLang="zh-CN" dirty="0"/>
          </a:p>
          <a:p>
            <a:pPr>
              <a:spcBef>
                <a:spcPct val="50000"/>
              </a:spcBef>
            </a:pPr>
            <a:r>
              <a:rPr lang="zh-CN" altLang="en-US" dirty="0"/>
              <a:t>这里输入文本</a:t>
            </a:r>
            <a:endParaRPr lang="en-US" altLang="zh-CN" dirty="0"/>
          </a:p>
        </p:txBody>
      </p:sp>
      <p:sp>
        <p:nvSpPr>
          <p:cNvPr id="4" name="矩形 87"/>
          <p:cNvSpPr>
            <a:spLocks noChangeArrowheads="1"/>
          </p:cNvSpPr>
          <p:nvPr/>
        </p:nvSpPr>
        <p:spPr bwMode="auto">
          <a:xfrm>
            <a:off x="4914986" y="824515"/>
            <a:ext cx="192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点击添加文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本信息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5" name="图片 4" descr="墨迹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66346" y="1129036"/>
            <a:ext cx="2948940" cy="342900"/>
          </a:xfrm>
          <a:prstGeom prst="rect">
            <a:avLst/>
          </a:prstGeom>
        </p:spPr>
      </p:pic>
      <p:sp>
        <p:nvSpPr>
          <p:cNvPr id="6" name="矩形 87"/>
          <p:cNvSpPr>
            <a:spLocks noChangeArrowheads="1"/>
          </p:cNvSpPr>
          <p:nvPr/>
        </p:nvSpPr>
        <p:spPr bwMode="auto">
          <a:xfrm>
            <a:off x="4914986" y="1685855"/>
            <a:ext cx="192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点击添加文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本信息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7" name="图片 6" descr="墨迹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66346" y="1990375"/>
            <a:ext cx="2948940" cy="342900"/>
          </a:xfrm>
          <a:prstGeom prst="rect">
            <a:avLst/>
          </a:prstGeom>
        </p:spPr>
      </p:pic>
      <p:sp>
        <p:nvSpPr>
          <p:cNvPr id="8" name="矩形 87"/>
          <p:cNvSpPr>
            <a:spLocks noChangeArrowheads="1"/>
          </p:cNvSpPr>
          <p:nvPr/>
        </p:nvSpPr>
        <p:spPr bwMode="auto">
          <a:xfrm>
            <a:off x="4914986" y="2577395"/>
            <a:ext cx="192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点击添加文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本信息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9" name="图片 8" descr="墨迹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66346" y="2881915"/>
            <a:ext cx="2948940" cy="342900"/>
          </a:xfrm>
          <a:prstGeom prst="rect">
            <a:avLst/>
          </a:prstGeom>
        </p:spPr>
      </p:pic>
      <p:sp>
        <p:nvSpPr>
          <p:cNvPr id="10" name="矩形 87"/>
          <p:cNvSpPr>
            <a:spLocks noChangeArrowheads="1"/>
          </p:cNvSpPr>
          <p:nvPr/>
        </p:nvSpPr>
        <p:spPr bwMode="auto">
          <a:xfrm>
            <a:off x="4914986" y="3541338"/>
            <a:ext cx="192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点击添加文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本信息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1" name="图片 10" descr="墨迹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66346" y="3845858"/>
            <a:ext cx="2948940" cy="342900"/>
          </a:xfrm>
          <a:prstGeom prst="rect">
            <a:avLst/>
          </a:prstGeom>
        </p:spPr>
      </p:pic>
      <p:sp>
        <p:nvSpPr>
          <p:cNvPr id="12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3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肆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叶根友毛笔行书2.0版" pitchFamily="2" charset="-122"/>
              <a:ea typeface="叶根友毛笔行书2.0版" pitchFamily="2" charset="-122"/>
              <a:cs typeface="+mn-cs"/>
              <a:sym typeface="叶根友毛笔行书2.0版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708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墨迹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94105" y="1320043"/>
            <a:ext cx="2826248" cy="2966162"/>
          </a:xfrm>
          <a:prstGeom prst="rect">
            <a:avLst/>
          </a:prstGeom>
        </p:spPr>
      </p:pic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5617629" y="1376758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1679072" y="1376758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6220226" y="2624488"/>
            <a:ext cx="1659429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440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sz="144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5617629" y="3872219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1176999" y="2624488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1725384" y="3826138"/>
            <a:ext cx="20313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单击此处添加文本</a:t>
            </a:r>
            <a:endParaRPr lang="en-US" altLang="zh-CN" dirty="0">
              <a:latin typeface="华文隶书" pitchFamily="2" charset="-122"/>
              <a:ea typeface="华文隶书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489182" y="1758154"/>
            <a:ext cx="2292324" cy="1984060"/>
            <a:chOff x="3036282" y="2265028"/>
            <a:chExt cx="3079871" cy="2665701"/>
          </a:xfrm>
        </p:grpSpPr>
        <p:pic>
          <p:nvPicPr>
            <p:cNvPr id="32" name="图片 31" descr="墨迹箭头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flipH="1">
              <a:off x="5410200" y="3346206"/>
              <a:ext cx="705953" cy="549875"/>
            </a:xfrm>
            <a:prstGeom prst="rect">
              <a:avLst/>
            </a:prstGeom>
          </p:spPr>
        </p:pic>
        <p:pic>
          <p:nvPicPr>
            <p:cNvPr id="33" name="图片 32" descr="墨迹箭头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36282" y="3346206"/>
              <a:ext cx="705953" cy="549875"/>
            </a:xfrm>
            <a:prstGeom prst="rect">
              <a:avLst/>
            </a:prstGeom>
          </p:spPr>
        </p:pic>
        <p:pic>
          <p:nvPicPr>
            <p:cNvPr id="34" name="图片 33" descr="墨迹箭头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7585268">
              <a:off x="4921180" y="2359845"/>
              <a:ext cx="705953" cy="549875"/>
            </a:xfrm>
            <a:prstGeom prst="rect">
              <a:avLst/>
            </a:prstGeom>
          </p:spPr>
        </p:pic>
        <p:pic>
          <p:nvPicPr>
            <p:cNvPr id="35" name="图片 34" descr="墨迹箭头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3155225">
              <a:off x="3515543" y="2343067"/>
              <a:ext cx="705953" cy="549875"/>
            </a:xfrm>
            <a:prstGeom prst="rect">
              <a:avLst/>
            </a:prstGeom>
          </p:spPr>
        </p:pic>
        <p:pic>
          <p:nvPicPr>
            <p:cNvPr id="36" name="图片 35" descr="墨迹箭头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14014732" flipV="1">
              <a:off x="4889035" y="4302815"/>
              <a:ext cx="705953" cy="549875"/>
            </a:xfrm>
            <a:prstGeom prst="rect">
              <a:avLst/>
            </a:prstGeom>
          </p:spPr>
        </p:pic>
        <p:pic>
          <p:nvPicPr>
            <p:cNvPr id="37" name="图片 36" descr="墨迹箭头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18444775" flipV="1">
              <a:off x="3525149" y="4245501"/>
              <a:ext cx="705953" cy="549875"/>
            </a:xfrm>
            <a:prstGeom prst="rect">
              <a:avLst/>
            </a:prstGeom>
          </p:spPr>
        </p:pic>
      </p:grpSp>
      <p:pic>
        <p:nvPicPr>
          <p:cNvPr id="38" name="图片 37" descr="墨迹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12964" y="2643220"/>
            <a:ext cx="338729" cy="313889"/>
          </a:xfrm>
          <a:prstGeom prst="rect">
            <a:avLst/>
          </a:prstGeom>
        </p:spPr>
      </p:pic>
      <p:pic>
        <p:nvPicPr>
          <p:cNvPr id="39" name="图片 38" descr="墨迹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93643" y="1481863"/>
            <a:ext cx="338729" cy="313889"/>
          </a:xfrm>
          <a:prstGeom prst="rect">
            <a:avLst/>
          </a:prstGeom>
        </p:spPr>
      </p:pic>
      <p:pic>
        <p:nvPicPr>
          <p:cNvPr id="40" name="图片 39" descr="墨迹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48266" y="1519326"/>
            <a:ext cx="338729" cy="313889"/>
          </a:xfrm>
          <a:prstGeom prst="rect">
            <a:avLst/>
          </a:prstGeom>
        </p:spPr>
      </p:pic>
      <p:pic>
        <p:nvPicPr>
          <p:cNvPr id="41" name="图片 40" descr="墨迹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21140" y="2597432"/>
            <a:ext cx="338729" cy="313889"/>
          </a:xfrm>
          <a:prstGeom prst="rect">
            <a:avLst/>
          </a:prstGeom>
        </p:spPr>
      </p:pic>
      <p:pic>
        <p:nvPicPr>
          <p:cNvPr id="42" name="图片 41" descr="墨迹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59193" y="3752546"/>
            <a:ext cx="338729" cy="313889"/>
          </a:xfrm>
          <a:prstGeom prst="rect">
            <a:avLst/>
          </a:prstGeom>
        </p:spPr>
      </p:pic>
      <p:pic>
        <p:nvPicPr>
          <p:cNvPr id="43" name="图片 42" descr="墨迹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53578" y="3674498"/>
            <a:ext cx="338729" cy="313889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532" y="2172997"/>
            <a:ext cx="1170734" cy="1207681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4269752" y="2386356"/>
            <a:ext cx="739305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6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添加</a:t>
            </a:r>
            <a:endParaRPr lang="en-US" altLang="zh-CN" sz="216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216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rPr>
              <a:t>文本</a:t>
            </a:r>
            <a:endParaRPr lang="en-US" altLang="zh-CN" sz="216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6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47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肆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叶根友毛笔行书2.0版" pitchFamily="2" charset="-122"/>
              <a:ea typeface="叶根友毛笔行书2.0版" pitchFamily="2" charset="-122"/>
              <a:cs typeface="+mn-cs"/>
              <a:sym typeface="叶根友毛笔行书2.0版" pitchFamily="2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8301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4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4"/>
          <a:stretch/>
        </p:blipFill>
        <p:spPr>
          <a:xfrm>
            <a:off x="-12701" y="2197512"/>
            <a:ext cx="2839201" cy="29332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8"/>
          <a:stretch/>
        </p:blipFill>
        <p:spPr>
          <a:xfrm>
            <a:off x="6961137" y="2311215"/>
            <a:ext cx="1930457" cy="28195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004" y="182268"/>
            <a:ext cx="3685039" cy="18288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383" y="1477772"/>
            <a:ext cx="2392685" cy="134112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655" y="725400"/>
            <a:ext cx="1697739" cy="214274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806" y="1477772"/>
            <a:ext cx="2392685" cy="134112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182326" y="3464608"/>
            <a:ext cx="50610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 </a:t>
            </a:r>
            <a:r>
              <a:rPr lang="en-US" altLang="zh-CN" sz="4400" b="1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400" b="1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22675" y="2945073"/>
            <a:ext cx="29594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75813" y="4187330"/>
            <a:ext cx="1853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2">
                    <a:lumMod val="10000"/>
                  </a:schemeClr>
                </a:solidFill>
              </a:rPr>
              <a:t>野望教育 淘宝店</a:t>
            </a:r>
            <a:endParaRPr lang="zh-CN" altLang="en-US" sz="18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43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9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985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584" y="3296638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054497" y="2299581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85728" y="3402100"/>
            <a:ext cx="2701381" cy="33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一、单击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此处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添加文本内容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粗圆简体" panose="03000509000000000000" pitchFamily="65" charset="-122"/>
              <a:ea typeface="方正粗圆简体" panose="03000509000000000000" pitchFamily="65" charset="-122"/>
              <a:cs typeface="+mn-cs"/>
            </a:endParaRP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45712" y="486297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4042788" y="1345383"/>
            <a:ext cx="13773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300" dirty="0" smtClean="0">
                <a:solidFill>
                  <a:prstClr val="black"/>
                </a:solidFill>
                <a:latin typeface="方正隶二简体" pitchFamily="2" charset="-122"/>
                <a:ea typeface="方正隶二简体" pitchFamily="2" charset="-122"/>
              </a:rPr>
              <a:t>过渡</a:t>
            </a:r>
            <a:r>
              <a:rPr lang="zh-CN" altLang="en-US" sz="2800" spc="300" dirty="0">
                <a:solidFill>
                  <a:prstClr val="black"/>
                </a:solidFill>
                <a:latin typeface="方正隶二简体" pitchFamily="2" charset="-122"/>
                <a:ea typeface="方正隶二简体" pitchFamily="2" charset="-122"/>
              </a:rPr>
              <a:t>页</a:t>
            </a:r>
            <a:endParaRPr lang="en-US" altLang="zh-CN" sz="2800" spc="300" dirty="0" smtClean="0">
              <a:solidFill>
                <a:prstClr val="black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78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8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93827E-6 L 0.56493 4.93827E-6 " pathEditMode="relative" rAng="0" ptsTypes="AA">
                                      <p:cBhvr>
                                        <p:cTn id="29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贰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叶根友毛笔行书2.0版" pitchFamily="2" charset="-122"/>
              <a:ea typeface="叶根友毛笔行书2.0版" pitchFamily="2" charset="-122"/>
              <a:cs typeface="+mn-cs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850" y="1799481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0486" y="1785764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02\AppData\Local\Temp\360zip$Temp\360$0\huan (3)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5499" y="1707654"/>
            <a:ext cx="2194933" cy="21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80923" y="2355726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添加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文字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61243" y="234369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添加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文字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13571" y="234369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添加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rPr>
              <a:t>文字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黑体简体" panose="03000509000000000000" pitchFamily="65" charset="-122"/>
              <a:ea typeface="方正黑体简体" panose="03000509000000000000" pitchFamily="65" charset="-122"/>
              <a:cs typeface="+mn-cs"/>
            </a:endParaRPr>
          </a:p>
        </p:txBody>
      </p:sp>
      <p:pic>
        <p:nvPicPr>
          <p:cNvPr id="12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525433"/>
            <a:ext cx="918380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804" y="2525432"/>
            <a:ext cx="918380" cy="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914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892" y="1582972"/>
            <a:ext cx="1081403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2292745" y="2661812"/>
            <a:ext cx="1106410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928" y="3722694"/>
            <a:ext cx="1081404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5617768" y="2554217"/>
            <a:ext cx="1081406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490189" y="1123015"/>
            <a:ext cx="2412068" cy="1297246"/>
            <a:chOff x="1490189" y="1123015"/>
            <a:chExt cx="2412068" cy="1297246"/>
          </a:xfrm>
        </p:grpSpPr>
        <p:pic>
          <p:nvPicPr>
            <p:cNvPr id="11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cs"/>
                </a:rPr>
                <a:t>点击输入您的文本内容</a:t>
              </a: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54240" y="1123015"/>
            <a:ext cx="2412068" cy="1297246"/>
            <a:chOff x="1490189" y="1123015"/>
            <a:chExt cx="2412068" cy="1297246"/>
          </a:xfrm>
        </p:grpSpPr>
        <p:pic>
          <p:nvPicPr>
            <p:cNvPr id="17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cs"/>
                </a:rPr>
                <a:t>点击输入您的文本内容</a:t>
              </a: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54240" y="3295164"/>
            <a:ext cx="2412068" cy="1297246"/>
            <a:chOff x="1490189" y="1123015"/>
            <a:chExt cx="2412068" cy="1297246"/>
          </a:xfrm>
        </p:grpSpPr>
        <p:pic>
          <p:nvPicPr>
            <p:cNvPr id="20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cs"/>
                </a:rPr>
                <a:t>点击输入您的文本内容</a:t>
              </a: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639916" y="3295164"/>
            <a:ext cx="2412068" cy="1297246"/>
            <a:chOff x="1490189" y="1123015"/>
            <a:chExt cx="2412068" cy="1297246"/>
          </a:xfrm>
        </p:grpSpPr>
        <p:pic>
          <p:nvPicPr>
            <p:cNvPr id="23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2130963" y="1519558"/>
              <a:ext cx="113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黑体简体" panose="03000509000000000000" pitchFamily="65" charset="-122"/>
                  <a:ea typeface="方正黑体简体" panose="03000509000000000000" pitchFamily="65" charset="-122"/>
                  <a:cs typeface="+mn-cs"/>
                </a:rPr>
                <a:t>点击输入您的文本内容</a:t>
              </a: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黑体简体" panose="03000509000000000000" pitchFamily="65" charset="-122"/>
                <a:ea typeface="方正黑体简体" panose="03000509000000000000" pitchFamily="65" charset="-122"/>
                <a:cs typeface="+mn-cs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715161" y="2536842"/>
            <a:ext cx="1498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bg2">
                    <a:lumMod val="10000"/>
                  </a:schemeClr>
                </a:solidFill>
              </a:rPr>
              <a:t>野望教育 淘宝店</a:t>
            </a:r>
            <a:endParaRPr lang="zh-CN" altLang="en-US" sz="18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17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贰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叶根友毛笔行书2.0版" pitchFamily="2" charset="-122"/>
              <a:ea typeface="叶根友毛笔行书2.0版" pitchFamily="2" charset="-122"/>
              <a:cs typeface="+mn-cs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6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28612" y="-798993"/>
            <a:ext cx="327364" cy="1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56157" y="-629659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92508" y="-608296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77512" y="-495501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36110" y="-707561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72428" y="-417599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91680" y="-551757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91609" y="-629659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3" descr="C:\Users\liujicai01\Desktop\png\素材CNN-sccnn_0000s_0005_w-副本-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01846" y="-428794"/>
            <a:ext cx="327364" cy="21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4716020" y="1635648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&gt;&gt;&gt;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添加解释说明文字添加解释说明文字</a:t>
            </a: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4716020" y="2179987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&gt;&gt;&gt;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添加解释说明文字添加解释说明文字</a:t>
            </a: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4716020" y="2714246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&gt;&gt;&gt;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添加解释说明文字添加解释说明文字</a:t>
            </a:r>
          </a:p>
        </p:txBody>
      </p:sp>
      <p:grpSp>
        <p:nvGrpSpPr>
          <p:cNvPr id="21" name="Group 11"/>
          <p:cNvGrpSpPr>
            <a:grpSpLocks/>
          </p:cNvGrpSpPr>
          <p:nvPr/>
        </p:nvGrpSpPr>
        <p:grpSpPr bwMode="auto">
          <a:xfrm>
            <a:off x="1103040" y="1293469"/>
            <a:ext cx="3684984" cy="3264706"/>
            <a:chOff x="431" y="1298"/>
            <a:chExt cx="2312" cy="2048"/>
          </a:xfrm>
        </p:grpSpPr>
        <p:pic>
          <p:nvPicPr>
            <p:cNvPr id="22" name="Picture 6" descr="墨点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-2533940">
              <a:off x="431" y="1298"/>
              <a:ext cx="2312" cy="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TextBox 22"/>
            <p:cNvSpPr txBox="1"/>
            <p:nvPr/>
          </p:nvSpPr>
          <p:spPr>
            <a:xfrm>
              <a:off x="1156" y="2115"/>
              <a:ext cx="695" cy="4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/>
                  <a:ea typeface="宋体" panose="02010600030101010101" pitchFamily="2" charset="-122"/>
                  <a:cs typeface="+mn-cs"/>
                </a:rPr>
                <a:t>单击此处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/>
                  <a:ea typeface="宋体" panose="02010600030101010101" pitchFamily="2" charset="-122"/>
                  <a:cs typeface="+mn-cs"/>
                </a:rPr>
                <a:t>添加标题</a:t>
              </a:r>
            </a:p>
          </p:txBody>
        </p:sp>
      </p:grp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4716020" y="3253867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&gt;&gt;&gt;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添加解释说明文字添加解释说明文字</a:t>
            </a: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4716020" y="3795888"/>
            <a:ext cx="3790177" cy="3194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2567" tIns="36283" rIns="72567" bIns="36283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&gt;&gt;&gt;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添加解释说明文字添加解释说明文字</a:t>
            </a:r>
          </a:p>
        </p:txBody>
      </p:sp>
    </p:spTree>
    <p:extLst>
      <p:ext uri="{BB962C8B-B14F-4D97-AF65-F5344CB8AC3E}">
        <p14:creationId xmlns:p14="http://schemas.microsoft.com/office/powerpoint/2010/main" val="55613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03923 0.07747 C 0.03385 0.08056 0.02621 0.08272 0.02118 0.08735 C 0.01962 0.08858 0.01857 0.09136 0.01701 0.09229 C 0.01475 0.09383 0.01232 0.09352 0.01007 0.09476 C 0.00729 0.09599 0.00173 0.09969 0.00173 0.09969 C -0.00469 0.11111 -0.01285 0.1142 -0.02049 0.12192 C -0.02327 0.125 -0.02882 0.13179 -0.02882 0.13179 C -0.02969 0.13426 -0.03038 0.13704 -0.0316 0.1392 C -0.03282 0.14136 -0.03472 0.14198 -0.03577 0.14414 C -0.03716 0.14692 -0.03733 0.15093 -0.03854 0.15401 C -0.04341 0.16574 -0.04948 0.17624 -0.05382 0.18858 C -0.05486 0.19167 -0.05556 0.19537 -0.0566 0.19846 C -0.05834 0.2034 -0.06216 0.21327 -0.06216 0.21327 C -0.06268 0.21667 -0.06285 0.22006 -0.06354 0.22315 C -0.06424 0.22593 -0.0658 0.22778 -0.06632 0.23056 C -0.0691 0.24352 -0.07032 0.2571 -0.07327 0.27006 C -0.07431 0.275 -0.07518 0.27994 -0.07604 0.28488 C -0.07657 0.28735 -0.07743 0.29229 -0.07743 0.29229 C -0.07865 0.31513 -0.08038 0.33488 -0.08438 0.35648 C -0.08577 0.37747 -0.0875 0.39445 -0.08854 0.41574 C -0.0875 0.45957 -0.08959 0.51852 -0.0816 0.56142 C -0.08038 0.57871 -0.08021 0.59599 -0.07882 0.61327 C -0.0783 0.62006 -0.07604 0.63303 -0.07604 0.63303 C -0.07657 0.6605 -0.07257 0.72469 -0.08438 0.75648 C -0.08733 0.78241 -0.08334 0.75494 -0.08993 0.78118 C -0.09341 0.79506 -0.09514 0.81142 -0.09827 0.82562 C -0.10174 0.84167 -0.10382 0.86513 -0.11216 0.875 C -0.1158 0.89105 -0.11702 0.90926 -0.12188 0.92439 C -0.12795 0.94352 -0.13438 0.96173 -0.13993 0.98118 C -0.14462 0.99753 -0.14913 1.0176 -0.15799 1.02809 C -0.16285 1.04537 -0.16962 1.05525 -0.17604 1.07006 C -0.1882 1.09815 -0.17917 1.08611 -0.18854 1.09722 C -0.19271 1.10834 -0.19913 1.11358 -0.20382 1.12439 C -0.20504 1.12716 -0.20538 1.13118 -0.2066 1.13426 C -0.21198 1.14692 -0.22084 1.15587 -0.22743 1.16636 C -0.24653 1.19692 -0.2658 1.22901 -0.29132 1.24043 C -0.29271 1.24198 -0.29549 1.24537 -0.29549 1.24537 L -0.4191 1.22562 " pathEditMode="relative" ptsTypes="ffffffffffffffffffffffffffffffffffffAA">
                                      <p:cBhvr>
                                        <p:cTn id="6" dur="2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5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0.03628 0.02716 C 0.03385 0.05648 0.02743 0.06945 0.02239 0.09599 C 0.02153 0.10093 0.02153 0.10587 0.021 0.11111 C 0.02014 0.11759 0.01823 0.13056 0.01823 0.13056 C 0.01927 0.1963 0.01545 0.27253 0.03906 0.32809 C 0.04166 0.34259 0.03854 0.32901 0.04462 0.3429 C 0.0526 0.36142 0.04618 0.35587 0.05573 0.3605 C 0.05955 0.37099 0.06284 0.37284 0.06823 0.37994 C 0.07309 0.38673 0.07708 0.39661 0.08212 0.40216 C 0.08333 0.40401 0.08489 0.40401 0.08628 0.40494 C 0.08819 0.40648 0.0901 0.40772 0.09184 0.40988 C 0.09809 0.41759 0.10243 0.42994 0.10989 0.43457 C 0.1151 0.44383 0.121 0.45494 0.12795 0.45895 C 0.13142 0.46852 0.13472 0.47099 0.14045 0.47655 C 0.14357 0.48519 0.14844 0.49013 0.15295 0.4963 C 0.15555 0.5 0.16128 0.50587 0.16128 0.50587 C 0.16354 0.51235 0.16719 0.51821 0.16823 0.52562 C 0.16996 0.53858 0.16857 0.53272 0.17239 0.54321 C 0.17986 0.59661 0.17934 0.65401 0.16545 0.70371 C 0.16389 0.71729 0.16319 0.72222 0.1585 0.73303 C 0.15503 0.75772 0.16007 0.72778 0.15295 0.75278 C 0.14982 0.7642 0.14861 0.77932 0.14462 0.79013 C 0.14357 0.79259 0.14149 0.79476 0.14045 0.79753 C 0.13142 0.82068 0.13923 0.80926 0.13073 0.81976 C 0.12378 0.84476 0.11146 0.86266 0.10156 0.88364 C 0.09635 0.89506 0.09323 0.90587 0.08489 0.9108 C 0.07708 0.92747 0.06996 0.94136 0.05989 0.95309 C 0.05712 0.95648 0.05434 0.95926 0.05156 0.96296 C 0.05017 0.9642 0.04739 0.9679 0.04739 0.9679 C 0.04236 0.98117 0.03559 0.98858 0.02795 0.99722 C 0.02361 1.00278 0.02048 1.01296 0.01684 1.01945 C 0.01423 1.03364 0.01736 1.02037 0.01128 1.03426 C 0.00659 1.04506 0.00521 1.05494 0.00017 1.0642 C -0.0033 1.08241 0.00139 1.05988 -0.004 1.07901 C -0.00764 1.09167 -0.00903 1.10957 -0.01094 1.12315 C -0.01441 1.14784 -0.0099 1.12315 -0.01372 1.16019 C -0.01493 1.17253 -0.01841 1.1858 -0.02066 1.19753 C -0.02188 1.20401 -0.0217 1.2108 -0.02344 1.21729 C -0.02674 1.22901 -0.03038 1.24568 -0.03038 1.25895 " pathEditMode="relative" ptsTypes="ffffffffffffffffffffffffffffffffffffffA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1944 0.03981 C -0.03056 0.05308 -0.04132 0.07407 -0.05417 0.08179 C -0.05868 0.08981 -0.06458 0.09537 -0.07083 0.09907 C -0.07344 0.1037 -0.07674 0.10648 -0.07917 0.11142 C -0.09045 0.13425 -0.09271 0.16234 -0.09722 0.19043 C -0.10312 0.27469 -0.10382 0.36142 -0.09444 0.44475 C -0.09253 0.48888 -0.08802 0.53395 -0.07917 0.57561 C -0.07674 0.58765 -0.07396 0.60061 -0.06806 0.60771 C -0.06545 0.62654 -0.06215 0.63271 -0.05833 0.64969 C -0.05365 0.67067 -0.05087 0.69074 -0.04306 0.70895 C -0.04062 0.72685 -0.03455 0.74259 -0.03194 0.7608 C -0.0283 0.78672 -0.02396 0.81172 -0.01944 0.83734 C -0.01701 0.85185 -0.01632 0.86604 -0.0125 0.87932 C -0.00937 0.92407 0.00608 0.96512 0.01667 1.00524 C 0.02153 1.02376 0.0342 1.06203 0.04444 1.07438 C 0.05017 1.08981 0.0467 1.08919 0.05139 1.08919 L 0.06111 1.08425 " pathEditMode="relative" ptsTypes="fffffffffffffffAA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Motion origin="layout" path="M -0.01944 0.03981 C -0.03056 0.05308 -0.04132 0.07407 -0.05417 0.08179 C -0.05868 0.08981 -0.06458 0.09537 -0.07083 0.09907 C -0.07344 0.1037 -0.07674 0.10648 -0.07917 0.11142 C -0.09045 0.13425 -0.09271 0.16234 -0.09722 0.19043 C -0.10312 0.27469 -0.10382 0.36142 -0.09444 0.44475 C -0.09253 0.48888 -0.08802 0.53395 -0.07917 0.57561 C -0.07674 0.58765 -0.07396 0.60061 -0.06806 0.60771 C -0.06545 0.62654 -0.06215 0.63271 -0.05833 0.64969 C -0.05365 0.67067 -0.05087 0.69074 -0.04306 0.70895 C -0.04062 0.72685 -0.03455 0.74259 -0.03194 0.7608 C -0.0283 0.78672 -0.02396 0.81172 -0.01944 0.83734 C -0.01701 0.85185 -0.01632 0.86604 -0.0125 0.87932 C -0.00937 0.92407 0.00608 0.96512 0.01667 1.00524 C 0.02153 1.02376 0.0342 1.06203 0.04444 1.07438 C 0.05017 1.08981 0.0467 1.08919 0.05139 1.08919 L 0.06111 1.08425 " pathEditMode="relative" ptsTypes="fffffffffffffffAA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01962 0.06728 C 0.01267 0.06327 0.00816 0.07068 0.00156 0.07469 C -0.00313 0.08302 -0.0092 0.08735 -0.01511 0.09197 C -0.01962 0.09599 -0.02031 0.09321 -0.02483 0.09969 C -0.0283 0.10494 -0.03073 0.11204 -0.03455 0.11667 C -0.03594 0.11821 -0.03733 0.12006 -0.03872 0.1216 C -0.04236 0.13148 -0.04063 0.13518 -0.04705 0.13889 C -0.04844 0.15093 -0.05018 0.15833 -0.054 0.16852 C -0.05538 0.17839 -0.05643 0.18488 -0.05955 0.19321 C -0.06111 0.23951 -0.06459 0.30031 -0.04427 0.33642 C -0.04219 0.35123 -0.04011 0.35401 -0.03872 0.37099 C -0.03906 0.3821 -0.03837 0.41481 -0.04427 0.42778 C -0.04531 0.43025 -0.04722 0.43086 -0.04844 0.43272 C -0.05 0.43488 -0.05139 0.43735 -0.05261 0.44012 C -0.05417 0.44383 -0.05504 0.44877 -0.05677 0.45247 C -0.05972 0.45864 -0.06372 0.46327 -0.0665 0.46975 C -0.07292 0.48488 -0.07882 0.50031 -0.08733 0.51173 C -0.09479 0.53364 -0.10156 0.55185 -0.11094 0.57099 C -0.1125 0.57407 -0.11354 0.57778 -0.11511 0.58086 C -0.11858 0.58765 -0.12622 0.60062 -0.12622 0.60093 C -0.12952 0.6179 -0.12656 0.60617 -0.14011 0.63025 C -0.14861 0.64537 -0.15261 0.65586 -0.16372 0.66728 C -0.16563 0.67222 -0.16771 0.6787 -0.17066 0.6821 C -0.175 0.68704 -0.18455 0.69444 -0.18455 0.69475 C -0.18716 0.70864 -0.18368 0.69691 -0.19011 0.70432 C -0.19167 0.70617 -0.19271 0.70957 -0.19427 0.71173 C -0.19983 0.72006 -0.20695 0.725 -0.21372 0.72901 C -0.22222 0.74414 -0.23125 0.75463 -0.24288 0.75864 C -0.24913 0.76975 -0.25643 0.77716 -0.26511 0.78086 C -0.27639 0.79599 -0.28924 0.80741 -0.30261 0.81543 C -0.30729 0.82778 -0.31389 0.83272 -0.32066 0.84012 C -0.32587 0.84599 -0.33108 0.85586 -0.33455 0.86481 C -0.33577 0.8679 -0.33611 0.8716 -0.33733 0.87469 C -0.33889 0.87839 -0.34115 0.88117 -0.34288 0.88457 C -0.34445 0.88765 -0.34566 0.89105 -0.34705 0.89444 C -0.34966 0.90093 -0.35261 0.91667 -0.35261 0.91697 C -0.35174 0.94815 -0.35295 0.98086 -0.34288 1.00802 C -0.34115 1.01975 -0.33872 1.02531 -0.33455 1.03518 C -0.32986 1.05988 -0.32136 1.07901 -0.31233 1.09938 C -0.31059 1.10309 -0.3099 1.10802 -0.30816 1.11173 C -0.30573 1.11728 -0.29983 1.12654 -0.29983 1.12685 C -0.29653 1.14414 -0.30122 1.12284 -0.29427 1.14136 C -0.28889 1.15556 -0.29809 1.14259 -0.28872 1.1537 C -0.28681 1.16358 -0.28316 1.16605 -0.279 1.17346 C -0.27587 1.19568 -0.26806 1.19259 -0.25955 1.20556 C -0.25122 1.21821 -0.25747 1.21327 -0.24983 1.2179 C -0.23681 1.25247 -0.20573 1.25988 -0.18455 1.25988 " pathEditMode="relative" rAng="0" ptsTypes="ffffffffffffffffffffffffffffffffffffffffffffffA">
                                      <p:cBhvr>
                                        <p:cTn id="5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28" y="5941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0.01441 0.05586 C 0.00746 0.05185 0.00295 0.05926 -0.00365 0.06327 C -0.00834 0.0716 -0.01441 0.07562 -0.02032 0.08056 C -0.02483 0.08457 -0.02552 0.08179 -0.03004 0.08827 C -0.03351 0.09352 -0.03594 0.10062 -0.03976 0.10525 C -0.04115 0.10679 -0.04254 0.10864 -0.04393 0.11018 C -0.04757 0.12006 -0.04584 0.12377 -0.05226 0.12747 C -0.05365 0.13951 -0.05538 0.14691 -0.0592 0.1571 C -0.06059 0.16697 -0.06163 0.17346 -0.06476 0.18179 C -0.06632 0.22809 -0.06979 0.28889 -0.04948 0.325 C -0.0474 0.33981 -0.04532 0.34259 -0.04393 0.35957 C -0.04427 0.37068 -0.04358 0.40339 -0.04948 0.41636 C -0.05052 0.41883 -0.05243 0.41944 -0.05365 0.4213 C -0.05521 0.42346 -0.0566 0.42593 -0.05782 0.4287 C -0.05938 0.43241 -0.06025 0.43735 -0.06198 0.44105 C -0.06493 0.44722 -0.06893 0.45185 -0.0717 0.45833 C -0.07813 0.47346 -0.08403 0.48889 -0.09254 0.50031 C -0.1 0.52222 -0.10677 0.54043 -0.11615 0.55957 C -0.11771 0.56265 -0.11875 0.56636 -0.12032 0.56944 C -0.12379 0.57623 -0.13143 0.5892 -0.13143 0.5892 C -0.13473 0.60648 -0.13177 0.59475 -0.14532 0.61883 C -0.15382 0.63395 -0.15782 0.64444 -0.16893 0.65586 C -0.17084 0.6608 -0.17292 0.66728 -0.17587 0.67068 C -0.18021 0.67562 -0.18976 0.68302 -0.18976 0.68302 C -0.19236 0.69722 -0.18889 0.68549 -0.19532 0.6929 C -0.19688 0.69475 -0.19792 0.69815 -0.19948 0.70031 C -0.20504 0.70864 -0.21216 0.71358 -0.21893 0.71759 C -0.22743 0.73272 -0.23646 0.74321 -0.24809 0.74722 C -0.25434 0.75833 -0.26163 0.76574 -0.27032 0.76944 C -0.2816 0.78457 -0.29445 0.79599 -0.30782 0.80401 C -0.3125 0.81636 -0.3191 0.8213 -0.32587 0.8287 C -0.33108 0.83457 -0.33629 0.84444 -0.33976 0.85339 C -0.34098 0.85648 -0.34132 0.86018 -0.34254 0.86327 C -0.3441 0.86697 -0.34636 0.86975 -0.34809 0.87315 C -0.34966 0.87623 -0.35087 0.87963 -0.35226 0.88302 C -0.35486 0.88951 -0.35782 0.90525 -0.35782 0.90525 C -0.35695 0.93673 -0.35816 0.96944 -0.34809 0.9966 C -0.34636 1.00833 -0.34393 1.01389 -0.33976 1.02377 C -0.33507 1.04846 -0.32657 1.06759 -0.31754 1.08796 C -0.3158 1.09167 -0.31511 1.0966 -0.31337 1.10031 C -0.31094 1.10586 -0.30504 1.11512 -0.30504 1.11512 C -0.30174 1.13272 -0.30643 1.11142 -0.29948 1.12994 C -0.2941 1.14414 -0.3033 1.13117 -0.29393 1.14228 C -0.29202 1.15216 -0.28837 1.15463 -0.2842 1.16204 C -0.28108 1.18426 -0.27327 1.18117 -0.26476 1.19414 C -0.25643 1.20679 -0.26268 1.20185 -0.25504 1.20648 C -0.24202 1.24105 -0.21094 1.24846 -0.18976 1.24846 " pathEditMode="relative" ptsTypes="ffffffffffffffffffffffffffffffffffffffffffffffA">
                                      <p:cBhvr>
                                        <p:cTn id="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400"/>
                            </p:stCondLst>
                            <p:childTnLst>
                              <p:par>
                                <p:cTn id="6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400"/>
                            </p:stCondLst>
                            <p:childTnLst>
                              <p:par>
                                <p:cTn id="7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0"/>
                            </p:stCondLst>
                            <p:childTnLst>
                              <p:par>
                                <p:cTn id="8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4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900"/>
                            </p:stCondLst>
                            <p:childTnLst>
                              <p:par>
                                <p:cTn id="8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400"/>
                            </p:stCondLst>
                            <p:childTnLst>
                              <p:par>
                                <p:cTn id="9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贰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叶根友毛笔行书2.0版" pitchFamily="2" charset="-122"/>
              <a:ea typeface="叶根友毛笔行书2.0版" pitchFamily="2" charset="-122"/>
              <a:cs typeface="+mn-cs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pic>
        <p:nvPicPr>
          <p:cNvPr id="21" name="Picture 208" descr="30"/>
          <p:cNvPicPr>
            <a:picLocks noChangeAspect="1" noChangeArrowheads="1"/>
          </p:cNvPicPr>
          <p:nvPr/>
        </p:nvPicPr>
        <p:blipFill>
          <a:blip r:embed="rId5" cstate="print">
            <a:lum bright="-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7045">
            <a:off x="3389314" y="3190399"/>
            <a:ext cx="2238375" cy="141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99" descr="4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887255"/>
            <a:ext cx="4725988" cy="2521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00" descr="荷花212副本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088" y="2316004"/>
            <a:ext cx="1524000" cy="874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201"/>
          <p:cNvSpPr txBox="1">
            <a:spLocks noChangeArrowheads="1"/>
          </p:cNvSpPr>
          <p:nvPr/>
        </p:nvSpPr>
        <p:spPr bwMode="auto">
          <a:xfrm>
            <a:off x="3798888" y="1801654"/>
            <a:ext cx="1828800" cy="821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1640" tIns="40820" rIns="81640" bIns="40820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>
                <a:solidFill>
                  <a:schemeClr val="bg1"/>
                </a:solidFill>
              </a:rPr>
              <a:t>野望教育 淘宝店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5" name="Line 202"/>
          <p:cNvSpPr>
            <a:spLocks noChangeShapeType="1"/>
          </p:cNvSpPr>
          <p:nvPr/>
        </p:nvSpPr>
        <p:spPr bwMode="auto">
          <a:xfrm flipV="1">
            <a:off x="4484688" y="3037523"/>
            <a:ext cx="0" cy="411480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6" name="Picture 207" descr="30"/>
          <p:cNvPicPr>
            <a:picLocks noChangeAspect="1" noChangeArrowheads="1"/>
          </p:cNvPicPr>
          <p:nvPr/>
        </p:nvPicPr>
        <p:blipFill>
          <a:blip r:embed="rId8" cstate="print">
            <a:lum bright="-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7045">
            <a:off x="5922963" y="3190399"/>
            <a:ext cx="2209800" cy="139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09" descr="30"/>
          <p:cNvPicPr>
            <a:picLocks noChangeAspect="1" noChangeArrowheads="1"/>
          </p:cNvPicPr>
          <p:nvPr/>
        </p:nvPicPr>
        <p:blipFill>
          <a:blip r:embed="rId5" cstate="print">
            <a:lum bright="-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7045">
            <a:off x="815976" y="3138964"/>
            <a:ext cx="2239963" cy="141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Line 210"/>
          <p:cNvSpPr>
            <a:spLocks noChangeShapeType="1"/>
          </p:cNvSpPr>
          <p:nvPr/>
        </p:nvSpPr>
        <p:spPr bwMode="auto">
          <a:xfrm flipH="1" flipV="1">
            <a:off x="5627688" y="2986088"/>
            <a:ext cx="685800" cy="462915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Line 211"/>
          <p:cNvSpPr>
            <a:spLocks noChangeShapeType="1"/>
          </p:cNvSpPr>
          <p:nvPr/>
        </p:nvSpPr>
        <p:spPr bwMode="auto">
          <a:xfrm flipV="1">
            <a:off x="2732088" y="2986088"/>
            <a:ext cx="609600" cy="462915"/>
          </a:xfrm>
          <a:prstGeom prst="line">
            <a:avLst/>
          </a:prstGeom>
          <a:noFill/>
          <a:ln w="15875">
            <a:solidFill>
              <a:srgbClr val="000000"/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Rectangle 212"/>
          <p:cNvSpPr>
            <a:spLocks noChangeArrowheads="1"/>
          </p:cNvSpPr>
          <p:nvPr/>
        </p:nvSpPr>
        <p:spPr bwMode="auto">
          <a:xfrm>
            <a:off x="1358900" y="3620919"/>
            <a:ext cx="1220788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文字内容</a:t>
            </a:r>
          </a:p>
        </p:txBody>
      </p:sp>
      <p:sp>
        <p:nvSpPr>
          <p:cNvPr id="31" name="Rectangle 213"/>
          <p:cNvSpPr>
            <a:spLocks noChangeArrowheads="1"/>
          </p:cNvSpPr>
          <p:nvPr/>
        </p:nvSpPr>
        <p:spPr bwMode="auto">
          <a:xfrm>
            <a:off x="3989388" y="3615204"/>
            <a:ext cx="12192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文字内容</a:t>
            </a:r>
          </a:p>
        </p:txBody>
      </p:sp>
      <p:sp>
        <p:nvSpPr>
          <p:cNvPr id="32" name="Rectangle 214"/>
          <p:cNvSpPr>
            <a:spLocks noChangeArrowheads="1"/>
          </p:cNvSpPr>
          <p:nvPr/>
        </p:nvSpPr>
        <p:spPr bwMode="auto">
          <a:xfrm>
            <a:off x="6465888" y="3615204"/>
            <a:ext cx="1219200" cy="41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0" tIns="40820" rIns="81640" bIns="40820" anchor="ctr">
            <a:spAutoFit/>
          </a:bodyPr>
          <a:lstStyle>
            <a:lvl1pPr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815975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文字内容</a:t>
            </a:r>
            <a:endParaRPr kumimoji="0" lang="en-US" altLang="zh-CN" sz="18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" y="1011555"/>
            <a:ext cx="1697038" cy="222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074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3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3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8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8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8" grpId="0" animBg="1"/>
      <p:bldP spid="29" grpId="0" animBg="1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971600" y="233270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叶根友特色简体升级版" pitchFamily="2" charset="-122"/>
                <a:ea typeface="叶根友特色简体升级版" pitchFamily="2" charset="-122"/>
                <a:cs typeface="+mn-cs"/>
                <a:sym typeface="微软雅黑" pitchFamily="34" charset="-122"/>
              </a:rPr>
              <a:t>请在此处输入您的标题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叶根友特色简体升级版" pitchFamily="2" charset="-122"/>
              <a:ea typeface="叶根友特色简体升级版" pitchFamily="2" charset="-122"/>
              <a:cs typeface="+mn-cs"/>
            </a:endParaRPr>
          </a:p>
        </p:txBody>
      </p:sp>
      <p:sp>
        <p:nvSpPr>
          <p:cNvPr id="14" name="Freeform 7"/>
          <p:cNvSpPr>
            <a:spLocks noChangeArrowheads="1"/>
          </p:cNvSpPr>
          <p:nvPr/>
        </p:nvSpPr>
        <p:spPr bwMode="auto">
          <a:xfrm>
            <a:off x="93663" y="127665"/>
            <a:ext cx="798137" cy="672877"/>
          </a:xfrm>
          <a:custGeom>
            <a:avLst/>
            <a:gdLst>
              <a:gd name="T0" fmla="*/ 905372 w 396"/>
              <a:gd name="T1" fmla="*/ 13812 h 217"/>
              <a:gd name="T2" fmla="*/ 964118 w 396"/>
              <a:gd name="T3" fmla="*/ 13812 h 217"/>
              <a:gd name="T4" fmla="*/ 971029 w 396"/>
              <a:gd name="T5" fmla="*/ 41436 h 217"/>
              <a:gd name="T6" fmla="*/ 995218 w 396"/>
              <a:gd name="T7" fmla="*/ 48342 h 217"/>
              <a:gd name="T8" fmla="*/ 1005585 w 396"/>
              <a:gd name="T9" fmla="*/ 58701 h 217"/>
              <a:gd name="T10" fmla="*/ 1088520 w 396"/>
              <a:gd name="T11" fmla="*/ 24171 h 217"/>
              <a:gd name="T12" fmla="*/ 1078153 w 396"/>
              <a:gd name="T13" fmla="*/ 65607 h 217"/>
              <a:gd name="T14" fmla="*/ 1105798 w 396"/>
              <a:gd name="T15" fmla="*/ 58701 h 217"/>
              <a:gd name="T16" fmla="*/ 1136899 w 396"/>
              <a:gd name="T17" fmla="*/ 75966 h 217"/>
              <a:gd name="T18" fmla="*/ 1178366 w 396"/>
              <a:gd name="T19" fmla="*/ 75966 h 217"/>
              <a:gd name="T20" fmla="*/ 1171455 w 396"/>
              <a:gd name="T21" fmla="*/ 107043 h 217"/>
              <a:gd name="T22" fmla="*/ 1188733 w 396"/>
              <a:gd name="T23" fmla="*/ 124308 h 217"/>
              <a:gd name="T24" fmla="*/ 1212922 w 396"/>
              <a:gd name="T25" fmla="*/ 151932 h 217"/>
              <a:gd name="T26" fmla="*/ 1237111 w 396"/>
              <a:gd name="T27" fmla="*/ 165744 h 217"/>
              <a:gd name="T28" fmla="*/ 1254390 w 396"/>
              <a:gd name="T29" fmla="*/ 165744 h 217"/>
              <a:gd name="T30" fmla="*/ 1278579 w 396"/>
              <a:gd name="T31" fmla="*/ 176103 h 217"/>
              <a:gd name="T32" fmla="*/ 1285490 w 396"/>
              <a:gd name="T33" fmla="*/ 210633 h 217"/>
              <a:gd name="T34" fmla="*/ 1337324 w 396"/>
              <a:gd name="T35" fmla="*/ 200274 h 217"/>
              <a:gd name="T36" fmla="*/ 1337324 w 396"/>
              <a:gd name="T37" fmla="*/ 241710 h 217"/>
              <a:gd name="T38" fmla="*/ 1361514 w 396"/>
              <a:gd name="T39" fmla="*/ 258975 h 217"/>
              <a:gd name="T40" fmla="*/ 1337324 w 396"/>
              <a:gd name="T41" fmla="*/ 334941 h 217"/>
              <a:gd name="T42" fmla="*/ 1285490 w 396"/>
              <a:gd name="T43" fmla="*/ 404000 h 217"/>
              <a:gd name="T44" fmla="*/ 1261301 w 396"/>
              <a:gd name="T45" fmla="*/ 452342 h 217"/>
              <a:gd name="T46" fmla="*/ 1212922 w 396"/>
              <a:gd name="T47" fmla="*/ 504137 h 217"/>
              <a:gd name="T48" fmla="*/ 1147265 w 396"/>
              <a:gd name="T49" fmla="*/ 545573 h 217"/>
              <a:gd name="T50" fmla="*/ 1078153 w 396"/>
              <a:gd name="T51" fmla="*/ 590462 h 217"/>
              <a:gd name="T52" fmla="*/ 995218 w 396"/>
              <a:gd name="T53" fmla="*/ 621539 h 217"/>
              <a:gd name="T54" fmla="*/ 946840 w 396"/>
              <a:gd name="T55" fmla="*/ 638804 h 217"/>
              <a:gd name="T56" fmla="*/ 881183 w 396"/>
              <a:gd name="T57" fmla="*/ 666428 h 217"/>
              <a:gd name="T58" fmla="*/ 780970 w 396"/>
              <a:gd name="T59" fmla="*/ 690599 h 217"/>
              <a:gd name="T60" fmla="*/ 663479 w 396"/>
              <a:gd name="T61" fmla="*/ 707864 h 217"/>
              <a:gd name="T62" fmla="*/ 590911 w 396"/>
              <a:gd name="T63" fmla="*/ 697505 h 217"/>
              <a:gd name="T64" fmla="*/ 507976 w 396"/>
              <a:gd name="T65" fmla="*/ 714770 h 217"/>
              <a:gd name="T66" fmla="*/ 414674 w 396"/>
              <a:gd name="T67" fmla="*/ 714770 h 217"/>
              <a:gd name="T68" fmla="*/ 373207 w 396"/>
              <a:gd name="T69" fmla="*/ 707864 h 217"/>
              <a:gd name="T70" fmla="*/ 324828 w 396"/>
              <a:gd name="T71" fmla="*/ 742394 h 217"/>
              <a:gd name="T72" fmla="*/ 224615 w 396"/>
              <a:gd name="T73" fmla="*/ 714770 h 217"/>
              <a:gd name="T74" fmla="*/ 193515 w 396"/>
              <a:gd name="T75" fmla="*/ 656069 h 217"/>
              <a:gd name="T76" fmla="*/ 165870 w 396"/>
              <a:gd name="T77" fmla="*/ 621539 h 217"/>
              <a:gd name="T78" fmla="*/ 124402 w 396"/>
              <a:gd name="T79" fmla="*/ 580103 h 217"/>
              <a:gd name="T80" fmla="*/ 76024 w 396"/>
              <a:gd name="T81" fmla="*/ 521402 h 217"/>
              <a:gd name="T82" fmla="*/ 34556 w 396"/>
              <a:gd name="T83" fmla="*/ 486872 h 217"/>
              <a:gd name="T84" fmla="*/ 10367 w 396"/>
              <a:gd name="T85" fmla="*/ 410906 h 217"/>
              <a:gd name="T86" fmla="*/ 41467 w 396"/>
              <a:gd name="T87" fmla="*/ 376376 h 217"/>
              <a:gd name="T88" fmla="*/ 76024 w 396"/>
              <a:gd name="T89" fmla="*/ 362565 h 217"/>
              <a:gd name="T90" fmla="*/ 117491 w 396"/>
              <a:gd name="T91" fmla="*/ 328035 h 217"/>
              <a:gd name="T92" fmla="*/ 158958 w 396"/>
              <a:gd name="T93" fmla="*/ 310770 h 217"/>
              <a:gd name="T94" fmla="*/ 183148 w 396"/>
              <a:gd name="T95" fmla="*/ 241710 h 217"/>
              <a:gd name="T96" fmla="*/ 207337 w 396"/>
              <a:gd name="T97" fmla="*/ 200274 h 217"/>
              <a:gd name="T98" fmla="*/ 248805 w 396"/>
              <a:gd name="T99" fmla="*/ 183009 h 217"/>
              <a:gd name="T100" fmla="*/ 300639 w 396"/>
              <a:gd name="T101" fmla="*/ 165744 h 217"/>
              <a:gd name="T102" fmla="*/ 349017 w 396"/>
              <a:gd name="T103" fmla="*/ 151932 h 217"/>
              <a:gd name="T104" fmla="*/ 414674 w 396"/>
              <a:gd name="T105" fmla="*/ 134667 h 217"/>
              <a:gd name="T106" fmla="*/ 456142 w 396"/>
              <a:gd name="T107" fmla="*/ 134667 h 217"/>
              <a:gd name="T108" fmla="*/ 490698 w 396"/>
              <a:gd name="T109" fmla="*/ 107043 h 217"/>
              <a:gd name="T110" fmla="*/ 539077 w 396"/>
              <a:gd name="T111" fmla="*/ 89778 h 217"/>
              <a:gd name="T112" fmla="*/ 597822 w 396"/>
              <a:gd name="T113" fmla="*/ 75966 h 217"/>
              <a:gd name="T114" fmla="*/ 615100 w 396"/>
              <a:gd name="T115" fmla="*/ 58701 h 217"/>
              <a:gd name="T116" fmla="*/ 649656 w 396"/>
              <a:gd name="T117" fmla="*/ 58701 h 217"/>
              <a:gd name="T118" fmla="*/ 698035 w 396"/>
              <a:gd name="T119" fmla="*/ 41436 h 217"/>
              <a:gd name="T120" fmla="*/ 763692 w 396"/>
              <a:gd name="T121" fmla="*/ 24171 h 217"/>
              <a:gd name="T122" fmla="*/ 798248 w 396"/>
              <a:gd name="T123" fmla="*/ 13812 h 21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96"/>
              <a:gd name="T187" fmla="*/ 0 h 217"/>
              <a:gd name="T188" fmla="*/ 396 w 396"/>
              <a:gd name="T189" fmla="*/ 217 h 21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96" h="217">
                <a:moveTo>
                  <a:pt x="248" y="0"/>
                </a:moveTo>
                <a:lnTo>
                  <a:pt x="248" y="2"/>
                </a:lnTo>
                <a:lnTo>
                  <a:pt x="250" y="2"/>
                </a:lnTo>
                <a:lnTo>
                  <a:pt x="252" y="2"/>
                </a:lnTo>
                <a:lnTo>
                  <a:pt x="252" y="4"/>
                </a:lnTo>
                <a:lnTo>
                  <a:pt x="255" y="4"/>
                </a:lnTo>
                <a:lnTo>
                  <a:pt x="257" y="4"/>
                </a:lnTo>
                <a:lnTo>
                  <a:pt x="260" y="4"/>
                </a:lnTo>
                <a:lnTo>
                  <a:pt x="262" y="4"/>
                </a:lnTo>
                <a:lnTo>
                  <a:pt x="264" y="4"/>
                </a:lnTo>
                <a:lnTo>
                  <a:pt x="267" y="2"/>
                </a:lnTo>
                <a:lnTo>
                  <a:pt x="269" y="2"/>
                </a:lnTo>
                <a:lnTo>
                  <a:pt x="272" y="2"/>
                </a:lnTo>
                <a:lnTo>
                  <a:pt x="274" y="2"/>
                </a:lnTo>
                <a:lnTo>
                  <a:pt x="276" y="2"/>
                </a:lnTo>
                <a:lnTo>
                  <a:pt x="279" y="2"/>
                </a:lnTo>
                <a:lnTo>
                  <a:pt x="276" y="2"/>
                </a:lnTo>
                <a:lnTo>
                  <a:pt x="279" y="2"/>
                </a:lnTo>
                <a:lnTo>
                  <a:pt x="279" y="4"/>
                </a:lnTo>
                <a:lnTo>
                  <a:pt x="276" y="4"/>
                </a:lnTo>
                <a:lnTo>
                  <a:pt x="276" y="7"/>
                </a:lnTo>
                <a:lnTo>
                  <a:pt x="279" y="7"/>
                </a:lnTo>
                <a:lnTo>
                  <a:pt x="279" y="9"/>
                </a:lnTo>
                <a:lnTo>
                  <a:pt x="276" y="9"/>
                </a:lnTo>
                <a:lnTo>
                  <a:pt x="276" y="12"/>
                </a:lnTo>
                <a:lnTo>
                  <a:pt x="279" y="12"/>
                </a:lnTo>
                <a:lnTo>
                  <a:pt x="279" y="9"/>
                </a:lnTo>
                <a:lnTo>
                  <a:pt x="279" y="12"/>
                </a:lnTo>
                <a:lnTo>
                  <a:pt x="281" y="12"/>
                </a:lnTo>
                <a:lnTo>
                  <a:pt x="281" y="9"/>
                </a:lnTo>
                <a:lnTo>
                  <a:pt x="284" y="9"/>
                </a:lnTo>
                <a:lnTo>
                  <a:pt x="284" y="12"/>
                </a:lnTo>
                <a:lnTo>
                  <a:pt x="286" y="12"/>
                </a:lnTo>
                <a:lnTo>
                  <a:pt x="284" y="12"/>
                </a:lnTo>
                <a:lnTo>
                  <a:pt x="284" y="14"/>
                </a:lnTo>
                <a:lnTo>
                  <a:pt x="281" y="14"/>
                </a:lnTo>
                <a:lnTo>
                  <a:pt x="279" y="14"/>
                </a:lnTo>
                <a:lnTo>
                  <a:pt x="281" y="17"/>
                </a:lnTo>
                <a:lnTo>
                  <a:pt x="281" y="14"/>
                </a:lnTo>
                <a:lnTo>
                  <a:pt x="284" y="14"/>
                </a:lnTo>
                <a:lnTo>
                  <a:pt x="286" y="14"/>
                </a:lnTo>
                <a:lnTo>
                  <a:pt x="286" y="12"/>
                </a:lnTo>
                <a:lnTo>
                  <a:pt x="288" y="12"/>
                </a:lnTo>
                <a:lnTo>
                  <a:pt x="288" y="14"/>
                </a:lnTo>
                <a:lnTo>
                  <a:pt x="291" y="14"/>
                </a:lnTo>
                <a:lnTo>
                  <a:pt x="291" y="12"/>
                </a:lnTo>
                <a:lnTo>
                  <a:pt x="291" y="14"/>
                </a:lnTo>
                <a:lnTo>
                  <a:pt x="293" y="14"/>
                </a:lnTo>
                <a:lnTo>
                  <a:pt x="296" y="14"/>
                </a:lnTo>
                <a:lnTo>
                  <a:pt x="293" y="14"/>
                </a:lnTo>
                <a:lnTo>
                  <a:pt x="291" y="14"/>
                </a:lnTo>
                <a:lnTo>
                  <a:pt x="291" y="17"/>
                </a:lnTo>
                <a:lnTo>
                  <a:pt x="288" y="17"/>
                </a:lnTo>
                <a:lnTo>
                  <a:pt x="291" y="17"/>
                </a:lnTo>
                <a:lnTo>
                  <a:pt x="293" y="17"/>
                </a:lnTo>
                <a:lnTo>
                  <a:pt x="296" y="17"/>
                </a:lnTo>
                <a:lnTo>
                  <a:pt x="298" y="14"/>
                </a:lnTo>
                <a:lnTo>
                  <a:pt x="298" y="17"/>
                </a:lnTo>
                <a:lnTo>
                  <a:pt x="300" y="17"/>
                </a:lnTo>
                <a:lnTo>
                  <a:pt x="300" y="14"/>
                </a:lnTo>
                <a:lnTo>
                  <a:pt x="303" y="14"/>
                </a:lnTo>
                <a:lnTo>
                  <a:pt x="305" y="14"/>
                </a:lnTo>
                <a:lnTo>
                  <a:pt x="305" y="12"/>
                </a:lnTo>
                <a:lnTo>
                  <a:pt x="308" y="12"/>
                </a:lnTo>
                <a:lnTo>
                  <a:pt x="310" y="9"/>
                </a:lnTo>
                <a:lnTo>
                  <a:pt x="312" y="9"/>
                </a:lnTo>
                <a:lnTo>
                  <a:pt x="312" y="7"/>
                </a:lnTo>
                <a:lnTo>
                  <a:pt x="315" y="7"/>
                </a:lnTo>
                <a:lnTo>
                  <a:pt x="315" y="9"/>
                </a:lnTo>
                <a:lnTo>
                  <a:pt x="312" y="9"/>
                </a:lnTo>
                <a:lnTo>
                  <a:pt x="310" y="9"/>
                </a:lnTo>
                <a:lnTo>
                  <a:pt x="310" y="12"/>
                </a:lnTo>
                <a:lnTo>
                  <a:pt x="308" y="12"/>
                </a:lnTo>
                <a:lnTo>
                  <a:pt x="308" y="14"/>
                </a:lnTo>
                <a:lnTo>
                  <a:pt x="305" y="14"/>
                </a:lnTo>
                <a:lnTo>
                  <a:pt x="303" y="14"/>
                </a:lnTo>
                <a:lnTo>
                  <a:pt x="305" y="17"/>
                </a:lnTo>
                <a:lnTo>
                  <a:pt x="305" y="19"/>
                </a:lnTo>
                <a:lnTo>
                  <a:pt x="308" y="17"/>
                </a:lnTo>
                <a:lnTo>
                  <a:pt x="310" y="17"/>
                </a:lnTo>
                <a:lnTo>
                  <a:pt x="310" y="19"/>
                </a:lnTo>
                <a:lnTo>
                  <a:pt x="312" y="19"/>
                </a:lnTo>
                <a:lnTo>
                  <a:pt x="315" y="19"/>
                </a:lnTo>
                <a:lnTo>
                  <a:pt x="317" y="19"/>
                </a:lnTo>
                <a:lnTo>
                  <a:pt x="320" y="19"/>
                </a:lnTo>
                <a:lnTo>
                  <a:pt x="322" y="19"/>
                </a:lnTo>
                <a:lnTo>
                  <a:pt x="320" y="19"/>
                </a:lnTo>
                <a:lnTo>
                  <a:pt x="320" y="17"/>
                </a:lnTo>
                <a:lnTo>
                  <a:pt x="322" y="17"/>
                </a:lnTo>
                <a:lnTo>
                  <a:pt x="322" y="19"/>
                </a:lnTo>
                <a:lnTo>
                  <a:pt x="324" y="19"/>
                </a:lnTo>
                <a:lnTo>
                  <a:pt x="327" y="19"/>
                </a:lnTo>
                <a:lnTo>
                  <a:pt x="329" y="19"/>
                </a:lnTo>
                <a:lnTo>
                  <a:pt x="329" y="22"/>
                </a:lnTo>
                <a:lnTo>
                  <a:pt x="327" y="22"/>
                </a:lnTo>
                <a:lnTo>
                  <a:pt x="327" y="24"/>
                </a:lnTo>
                <a:lnTo>
                  <a:pt x="329" y="24"/>
                </a:lnTo>
                <a:lnTo>
                  <a:pt x="329" y="22"/>
                </a:lnTo>
                <a:lnTo>
                  <a:pt x="332" y="22"/>
                </a:lnTo>
                <a:lnTo>
                  <a:pt x="332" y="24"/>
                </a:lnTo>
                <a:lnTo>
                  <a:pt x="334" y="24"/>
                </a:lnTo>
                <a:lnTo>
                  <a:pt x="336" y="24"/>
                </a:lnTo>
                <a:lnTo>
                  <a:pt x="336" y="22"/>
                </a:lnTo>
                <a:lnTo>
                  <a:pt x="339" y="22"/>
                </a:lnTo>
                <a:lnTo>
                  <a:pt x="339" y="19"/>
                </a:lnTo>
                <a:lnTo>
                  <a:pt x="339" y="17"/>
                </a:lnTo>
                <a:lnTo>
                  <a:pt x="341" y="17"/>
                </a:lnTo>
                <a:lnTo>
                  <a:pt x="341" y="19"/>
                </a:lnTo>
                <a:lnTo>
                  <a:pt x="341" y="22"/>
                </a:lnTo>
                <a:lnTo>
                  <a:pt x="344" y="22"/>
                </a:lnTo>
                <a:lnTo>
                  <a:pt x="341" y="22"/>
                </a:lnTo>
                <a:lnTo>
                  <a:pt x="341" y="24"/>
                </a:lnTo>
                <a:lnTo>
                  <a:pt x="341" y="26"/>
                </a:lnTo>
                <a:lnTo>
                  <a:pt x="344" y="24"/>
                </a:lnTo>
                <a:lnTo>
                  <a:pt x="346" y="24"/>
                </a:lnTo>
                <a:lnTo>
                  <a:pt x="346" y="22"/>
                </a:lnTo>
                <a:lnTo>
                  <a:pt x="348" y="22"/>
                </a:lnTo>
                <a:lnTo>
                  <a:pt x="346" y="22"/>
                </a:lnTo>
                <a:lnTo>
                  <a:pt x="346" y="24"/>
                </a:lnTo>
                <a:lnTo>
                  <a:pt x="344" y="24"/>
                </a:lnTo>
                <a:lnTo>
                  <a:pt x="344" y="26"/>
                </a:lnTo>
                <a:lnTo>
                  <a:pt x="341" y="26"/>
                </a:lnTo>
                <a:lnTo>
                  <a:pt x="341" y="29"/>
                </a:lnTo>
                <a:lnTo>
                  <a:pt x="339" y="31"/>
                </a:lnTo>
                <a:lnTo>
                  <a:pt x="336" y="31"/>
                </a:lnTo>
                <a:lnTo>
                  <a:pt x="336" y="34"/>
                </a:lnTo>
                <a:lnTo>
                  <a:pt x="336" y="36"/>
                </a:lnTo>
                <a:lnTo>
                  <a:pt x="339" y="36"/>
                </a:lnTo>
                <a:lnTo>
                  <a:pt x="341" y="36"/>
                </a:lnTo>
                <a:lnTo>
                  <a:pt x="341" y="34"/>
                </a:lnTo>
                <a:lnTo>
                  <a:pt x="341" y="36"/>
                </a:lnTo>
                <a:lnTo>
                  <a:pt x="344" y="36"/>
                </a:lnTo>
                <a:lnTo>
                  <a:pt x="346" y="34"/>
                </a:lnTo>
                <a:lnTo>
                  <a:pt x="348" y="31"/>
                </a:lnTo>
                <a:lnTo>
                  <a:pt x="346" y="34"/>
                </a:lnTo>
                <a:lnTo>
                  <a:pt x="346" y="36"/>
                </a:lnTo>
                <a:lnTo>
                  <a:pt x="344" y="36"/>
                </a:lnTo>
                <a:lnTo>
                  <a:pt x="344" y="39"/>
                </a:lnTo>
                <a:lnTo>
                  <a:pt x="346" y="39"/>
                </a:lnTo>
                <a:lnTo>
                  <a:pt x="348" y="39"/>
                </a:lnTo>
                <a:lnTo>
                  <a:pt x="351" y="41"/>
                </a:lnTo>
                <a:lnTo>
                  <a:pt x="348" y="41"/>
                </a:lnTo>
                <a:lnTo>
                  <a:pt x="348" y="44"/>
                </a:lnTo>
                <a:lnTo>
                  <a:pt x="351" y="41"/>
                </a:lnTo>
                <a:lnTo>
                  <a:pt x="353" y="41"/>
                </a:lnTo>
                <a:lnTo>
                  <a:pt x="351" y="41"/>
                </a:lnTo>
                <a:lnTo>
                  <a:pt x="351" y="44"/>
                </a:lnTo>
                <a:lnTo>
                  <a:pt x="348" y="44"/>
                </a:lnTo>
                <a:lnTo>
                  <a:pt x="348" y="46"/>
                </a:lnTo>
                <a:lnTo>
                  <a:pt x="351" y="46"/>
                </a:lnTo>
                <a:lnTo>
                  <a:pt x="353" y="46"/>
                </a:lnTo>
                <a:lnTo>
                  <a:pt x="353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8" y="48"/>
                </a:lnTo>
                <a:lnTo>
                  <a:pt x="360" y="46"/>
                </a:lnTo>
                <a:lnTo>
                  <a:pt x="363" y="46"/>
                </a:lnTo>
                <a:lnTo>
                  <a:pt x="360" y="46"/>
                </a:lnTo>
                <a:lnTo>
                  <a:pt x="360" y="48"/>
                </a:lnTo>
                <a:lnTo>
                  <a:pt x="358" y="48"/>
                </a:lnTo>
                <a:lnTo>
                  <a:pt x="358" y="51"/>
                </a:lnTo>
                <a:lnTo>
                  <a:pt x="360" y="48"/>
                </a:lnTo>
                <a:lnTo>
                  <a:pt x="363" y="48"/>
                </a:lnTo>
                <a:lnTo>
                  <a:pt x="363" y="46"/>
                </a:lnTo>
                <a:lnTo>
                  <a:pt x="365" y="46"/>
                </a:lnTo>
                <a:lnTo>
                  <a:pt x="363" y="46"/>
                </a:lnTo>
                <a:lnTo>
                  <a:pt x="363" y="48"/>
                </a:lnTo>
                <a:lnTo>
                  <a:pt x="363" y="51"/>
                </a:lnTo>
                <a:lnTo>
                  <a:pt x="365" y="51"/>
                </a:lnTo>
                <a:lnTo>
                  <a:pt x="368" y="51"/>
                </a:lnTo>
                <a:lnTo>
                  <a:pt x="368" y="48"/>
                </a:lnTo>
                <a:lnTo>
                  <a:pt x="368" y="51"/>
                </a:lnTo>
                <a:lnTo>
                  <a:pt x="370" y="51"/>
                </a:lnTo>
                <a:lnTo>
                  <a:pt x="370" y="53"/>
                </a:lnTo>
                <a:lnTo>
                  <a:pt x="370" y="51"/>
                </a:lnTo>
                <a:lnTo>
                  <a:pt x="372" y="51"/>
                </a:lnTo>
                <a:lnTo>
                  <a:pt x="370" y="51"/>
                </a:lnTo>
                <a:lnTo>
                  <a:pt x="370" y="53"/>
                </a:lnTo>
                <a:lnTo>
                  <a:pt x="368" y="56"/>
                </a:lnTo>
                <a:lnTo>
                  <a:pt x="368" y="58"/>
                </a:lnTo>
                <a:lnTo>
                  <a:pt x="368" y="61"/>
                </a:lnTo>
                <a:lnTo>
                  <a:pt x="368" y="63"/>
                </a:lnTo>
                <a:lnTo>
                  <a:pt x="368" y="66"/>
                </a:lnTo>
                <a:lnTo>
                  <a:pt x="368" y="63"/>
                </a:lnTo>
                <a:lnTo>
                  <a:pt x="370" y="63"/>
                </a:lnTo>
                <a:lnTo>
                  <a:pt x="372" y="63"/>
                </a:lnTo>
                <a:lnTo>
                  <a:pt x="372" y="61"/>
                </a:lnTo>
                <a:lnTo>
                  <a:pt x="372" y="63"/>
                </a:lnTo>
                <a:lnTo>
                  <a:pt x="372" y="61"/>
                </a:lnTo>
                <a:lnTo>
                  <a:pt x="375" y="61"/>
                </a:lnTo>
                <a:lnTo>
                  <a:pt x="375" y="63"/>
                </a:lnTo>
                <a:lnTo>
                  <a:pt x="377" y="63"/>
                </a:lnTo>
                <a:lnTo>
                  <a:pt x="380" y="61"/>
                </a:lnTo>
                <a:lnTo>
                  <a:pt x="382" y="58"/>
                </a:lnTo>
                <a:lnTo>
                  <a:pt x="382" y="61"/>
                </a:lnTo>
                <a:lnTo>
                  <a:pt x="382" y="63"/>
                </a:lnTo>
                <a:lnTo>
                  <a:pt x="384" y="63"/>
                </a:lnTo>
                <a:lnTo>
                  <a:pt x="384" y="61"/>
                </a:lnTo>
                <a:lnTo>
                  <a:pt x="387" y="58"/>
                </a:lnTo>
                <a:lnTo>
                  <a:pt x="387" y="61"/>
                </a:lnTo>
                <a:lnTo>
                  <a:pt x="384" y="63"/>
                </a:lnTo>
                <a:lnTo>
                  <a:pt x="387" y="63"/>
                </a:lnTo>
                <a:lnTo>
                  <a:pt x="387" y="61"/>
                </a:lnTo>
                <a:lnTo>
                  <a:pt x="389" y="61"/>
                </a:lnTo>
                <a:lnTo>
                  <a:pt x="392" y="61"/>
                </a:lnTo>
                <a:lnTo>
                  <a:pt x="389" y="61"/>
                </a:lnTo>
                <a:lnTo>
                  <a:pt x="389" y="63"/>
                </a:lnTo>
                <a:lnTo>
                  <a:pt x="389" y="66"/>
                </a:lnTo>
                <a:lnTo>
                  <a:pt x="387" y="66"/>
                </a:lnTo>
                <a:lnTo>
                  <a:pt x="387" y="68"/>
                </a:lnTo>
                <a:lnTo>
                  <a:pt x="387" y="70"/>
                </a:lnTo>
                <a:lnTo>
                  <a:pt x="389" y="70"/>
                </a:lnTo>
                <a:lnTo>
                  <a:pt x="392" y="68"/>
                </a:lnTo>
                <a:lnTo>
                  <a:pt x="392" y="66"/>
                </a:lnTo>
                <a:lnTo>
                  <a:pt x="394" y="66"/>
                </a:lnTo>
                <a:lnTo>
                  <a:pt x="394" y="63"/>
                </a:lnTo>
                <a:lnTo>
                  <a:pt x="394" y="66"/>
                </a:lnTo>
                <a:lnTo>
                  <a:pt x="394" y="68"/>
                </a:lnTo>
                <a:lnTo>
                  <a:pt x="394" y="70"/>
                </a:lnTo>
                <a:lnTo>
                  <a:pt x="394" y="73"/>
                </a:lnTo>
                <a:lnTo>
                  <a:pt x="394" y="75"/>
                </a:lnTo>
                <a:lnTo>
                  <a:pt x="394" y="78"/>
                </a:lnTo>
                <a:lnTo>
                  <a:pt x="396" y="78"/>
                </a:lnTo>
                <a:lnTo>
                  <a:pt x="396" y="80"/>
                </a:lnTo>
                <a:lnTo>
                  <a:pt x="394" y="80"/>
                </a:lnTo>
                <a:lnTo>
                  <a:pt x="396" y="80"/>
                </a:lnTo>
                <a:lnTo>
                  <a:pt x="396" y="83"/>
                </a:lnTo>
                <a:lnTo>
                  <a:pt x="394" y="85"/>
                </a:lnTo>
                <a:lnTo>
                  <a:pt x="394" y="87"/>
                </a:lnTo>
                <a:lnTo>
                  <a:pt x="392" y="90"/>
                </a:lnTo>
                <a:lnTo>
                  <a:pt x="392" y="92"/>
                </a:lnTo>
                <a:lnTo>
                  <a:pt x="389" y="92"/>
                </a:lnTo>
                <a:lnTo>
                  <a:pt x="389" y="95"/>
                </a:lnTo>
                <a:lnTo>
                  <a:pt x="387" y="95"/>
                </a:lnTo>
                <a:lnTo>
                  <a:pt x="387" y="97"/>
                </a:lnTo>
                <a:lnTo>
                  <a:pt x="384" y="100"/>
                </a:lnTo>
                <a:lnTo>
                  <a:pt x="384" y="102"/>
                </a:lnTo>
                <a:lnTo>
                  <a:pt x="382" y="102"/>
                </a:lnTo>
                <a:lnTo>
                  <a:pt x="382" y="105"/>
                </a:lnTo>
                <a:lnTo>
                  <a:pt x="380" y="105"/>
                </a:lnTo>
                <a:lnTo>
                  <a:pt x="380" y="107"/>
                </a:lnTo>
                <a:lnTo>
                  <a:pt x="377" y="107"/>
                </a:lnTo>
                <a:lnTo>
                  <a:pt x="377" y="109"/>
                </a:lnTo>
                <a:lnTo>
                  <a:pt x="377" y="112"/>
                </a:lnTo>
                <a:lnTo>
                  <a:pt x="377" y="114"/>
                </a:lnTo>
                <a:lnTo>
                  <a:pt x="375" y="117"/>
                </a:lnTo>
                <a:lnTo>
                  <a:pt x="372" y="117"/>
                </a:lnTo>
                <a:lnTo>
                  <a:pt x="372" y="119"/>
                </a:lnTo>
                <a:lnTo>
                  <a:pt x="375" y="119"/>
                </a:lnTo>
                <a:lnTo>
                  <a:pt x="375" y="122"/>
                </a:lnTo>
                <a:lnTo>
                  <a:pt x="372" y="122"/>
                </a:lnTo>
                <a:lnTo>
                  <a:pt x="370" y="122"/>
                </a:lnTo>
                <a:lnTo>
                  <a:pt x="370" y="124"/>
                </a:lnTo>
                <a:lnTo>
                  <a:pt x="368" y="124"/>
                </a:lnTo>
                <a:lnTo>
                  <a:pt x="368" y="127"/>
                </a:lnTo>
                <a:lnTo>
                  <a:pt x="365" y="127"/>
                </a:lnTo>
                <a:lnTo>
                  <a:pt x="368" y="127"/>
                </a:lnTo>
                <a:lnTo>
                  <a:pt x="365" y="129"/>
                </a:lnTo>
                <a:lnTo>
                  <a:pt x="365" y="131"/>
                </a:lnTo>
                <a:lnTo>
                  <a:pt x="368" y="131"/>
                </a:lnTo>
                <a:lnTo>
                  <a:pt x="365" y="131"/>
                </a:lnTo>
                <a:lnTo>
                  <a:pt x="363" y="134"/>
                </a:lnTo>
                <a:lnTo>
                  <a:pt x="363" y="136"/>
                </a:lnTo>
                <a:lnTo>
                  <a:pt x="360" y="136"/>
                </a:lnTo>
                <a:lnTo>
                  <a:pt x="358" y="136"/>
                </a:lnTo>
                <a:lnTo>
                  <a:pt x="358" y="139"/>
                </a:lnTo>
                <a:lnTo>
                  <a:pt x="356" y="139"/>
                </a:lnTo>
                <a:lnTo>
                  <a:pt x="358" y="139"/>
                </a:lnTo>
                <a:lnTo>
                  <a:pt x="353" y="139"/>
                </a:lnTo>
                <a:lnTo>
                  <a:pt x="353" y="141"/>
                </a:lnTo>
                <a:lnTo>
                  <a:pt x="351" y="141"/>
                </a:lnTo>
                <a:lnTo>
                  <a:pt x="351" y="144"/>
                </a:lnTo>
                <a:lnTo>
                  <a:pt x="351" y="146"/>
                </a:lnTo>
                <a:lnTo>
                  <a:pt x="348" y="146"/>
                </a:lnTo>
                <a:lnTo>
                  <a:pt x="346" y="149"/>
                </a:lnTo>
                <a:lnTo>
                  <a:pt x="344" y="149"/>
                </a:lnTo>
                <a:lnTo>
                  <a:pt x="341" y="149"/>
                </a:lnTo>
                <a:lnTo>
                  <a:pt x="341" y="151"/>
                </a:lnTo>
                <a:lnTo>
                  <a:pt x="341" y="153"/>
                </a:lnTo>
                <a:lnTo>
                  <a:pt x="339" y="153"/>
                </a:lnTo>
                <a:lnTo>
                  <a:pt x="336" y="153"/>
                </a:lnTo>
                <a:lnTo>
                  <a:pt x="334" y="153"/>
                </a:lnTo>
                <a:lnTo>
                  <a:pt x="334" y="156"/>
                </a:lnTo>
                <a:lnTo>
                  <a:pt x="334" y="158"/>
                </a:lnTo>
                <a:lnTo>
                  <a:pt x="332" y="158"/>
                </a:lnTo>
                <a:lnTo>
                  <a:pt x="332" y="161"/>
                </a:lnTo>
                <a:lnTo>
                  <a:pt x="329" y="161"/>
                </a:lnTo>
                <a:lnTo>
                  <a:pt x="327" y="161"/>
                </a:lnTo>
                <a:lnTo>
                  <a:pt x="327" y="163"/>
                </a:lnTo>
                <a:lnTo>
                  <a:pt x="324" y="163"/>
                </a:lnTo>
                <a:lnTo>
                  <a:pt x="322" y="163"/>
                </a:lnTo>
                <a:lnTo>
                  <a:pt x="322" y="166"/>
                </a:lnTo>
                <a:lnTo>
                  <a:pt x="320" y="166"/>
                </a:lnTo>
                <a:lnTo>
                  <a:pt x="317" y="166"/>
                </a:lnTo>
                <a:lnTo>
                  <a:pt x="317" y="168"/>
                </a:lnTo>
                <a:lnTo>
                  <a:pt x="315" y="168"/>
                </a:lnTo>
                <a:lnTo>
                  <a:pt x="315" y="171"/>
                </a:lnTo>
                <a:lnTo>
                  <a:pt x="312" y="171"/>
                </a:lnTo>
                <a:lnTo>
                  <a:pt x="310" y="171"/>
                </a:lnTo>
                <a:lnTo>
                  <a:pt x="308" y="171"/>
                </a:lnTo>
                <a:lnTo>
                  <a:pt x="308" y="173"/>
                </a:lnTo>
                <a:lnTo>
                  <a:pt x="305" y="173"/>
                </a:lnTo>
                <a:lnTo>
                  <a:pt x="305" y="175"/>
                </a:lnTo>
                <a:lnTo>
                  <a:pt x="303" y="175"/>
                </a:lnTo>
                <a:lnTo>
                  <a:pt x="300" y="175"/>
                </a:lnTo>
                <a:lnTo>
                  <a:pt x="300" y="178"/>
                </a:lnTo>
                <a:lnTo>
                  <a:pt x="300" y="175"/>
                </a:lnTo>
                <a:lnTo>
                  <a:pt x="300" y="178"/>
                </a:lnTo>
                <a:lnTo>
                  <a:pt x="298" y="178"/>
                </a:lnTo>
                <a:lnTo>
                  <a:pt x="296" y="178"/>
                </a:lnTo>
                <a:lnTo>
                  <a:pt x="293" y="180"/>
                </a:lnTo>
                <a:lnTo>
                  <a:pt x="291" y="180"/>
                </a:lnTo>
                <a:lnTo>
                  <a:pt x="288" y="180"/>
                </a:lnTo>
                <a:lnTo>
                  <a:pt x="286" y="180"/>
                </a:lnTo>
                <a:lnTo>
                  <a:pt x="284" y="183"/>
                </a:lnTo>
                <a:lnTo>
                  <a:pt x="284" y="180"/>
                </a:lnTo>
                <a:lnTo>
                  <a:pt x="284" y="183"/>
                </a:lnTo>
                <a:lnTo>
                  <a:pt x="284" y="180"/>
                </a:lnTo>
                <a:lnTo>
                  <a:pt x="281" y="180"/>
                </a:lnTo>
                <a:lnTo>
                  <a:pt x="281" y="183"/>
                </a:lnTo>
                <a:lnTo>
                  <a:pt x="279" y="183"/>
                </a:lnTo>
                <a:lnTo>
                  <a:pt x="279" y="185"/>
                </a:lnTo>
                <a:lnTo>
                  <a:pt x="276" y="185"/>
                </a:lnTo>
                <a:lnTo>
                  <a:pt x="274" y="185"/>
                </a:lnTo>
                <a:lnTo>
                  <a:pt x="274" y="188"/>
                </a:lnTo>
                <a:lnTo>
                  <a:pt x="272" y="188"/>
                </a:lnTo>
                <a:lnTo>
                  <a:pt x="269" y="188"/>
                </a:lnTo>
                <a:lnTo>
                  <a:pt x="267" y="190"/>
                </a:lnTo>
                <a:lnTo>
                  <a:pt x="264" y="190"/>
                </a:lnTo>
                <a:lnTo>
                  <a:pt x="264" y="188"/>
                </a:lnTo>
                <a:lnTo>
                  <a:pt x="262" y="188"/>
                </a:lnTo>
                <a:lnTo>
                  <a:pt x="262" y="190"/>
                </a:lnTo>
                <a:lnTo>
                  <a:pt x="260" y="190"/>
                </a:lnTo>
                <a:lnTo>
                  <a:pt x="257" y="190"/>
                </a:lnTo>
                <a:lnTo>
                  <a:pt x="255" y="190"/>
                </a:lnTo>
                <a:lnTo>
                  <a:pt x="255" y="193"/>
                </a:lnTo>
                <a:lnTo>
                  <a:pt x="252" y="193"/>
                </a:lnTo>
                <a:lnTo>
                  <a:pt x="250" y="193"/>
                </a:lnTo>
                <a:lnTo>
                  <a:pt x="250" y="195"/>
                </a:lnTo>
                <a:lnTo>
                  <a:pt x="248" y="195"/>
                </a:lnTo>
                <a:lnTo>
                  <a:pt x="245" y="195"/>
                </a:lnTo>
                <a:lnTo>
                  <a:pt x="243" y="195"/>
                </a:lnTo>
                <a:lnTo>
                  <a:pt x="240" y="197"/>
                </a:lnTo>
                <a:lnTo>
                  <a:pt x="240" y="195"/>
                </a:lnTo>
                <a:lnTo>
                  <a:pt x="240" y="197"/>
                </a:lnTo>
                <a:lnTo>
                  <a:pt x="238" y="197"/>
                </a:lnTo>
                <a:lnTo>
                  <a:pt x="238" y="195"/>
                </a:lnTo>
                <a:lnTo>
                  <a:pt x="238" y="197"/>
                </a:lnTo>
                <a:lnTo>
                  <a:pt x="236" y="197"/>
                </a:lnTo>
                <a:lnTo>
                  <a:pt x="233" y="197"/>
                </a:lnTo>
                <a:lnTo>
                  <a:pt x="231" y="197"/>
                </a:lnTo>
                <a:lnTo>
                  <a:pt x="231" y="200"/>
                </a:lnTo>
                <a:lnTo>
                  <a:pt x="228" y="197"/>
                </a:lnTo>
                <a:lnTo>
                  <a:pt x="226" y="197"/>
                </a:lnTo>
                <a:lnTo>
                  <a:pt x="226" y="200"/>
                </a:lnTo>
                <a:lnTo>
                  <a:pt x="224" y="200"/>
                </a:lnTo>
                <a:lnTo>
                  <a:pt x="221" y="200"/>
                </a:lnTo>
                <a:lnTo>
                  <a:pt x="221" y="202"/>
                </a:lnTo>
                <a:lnTo>
                  <a:pt x="219" y="202"/>
                </a:lnTo>
                <a:lnTo>
                  <a:pt x="216" y="202"/>
                </a:lnTo>
                <a:lnTo>
                  <a:pt x="214" y="202"/>
                </a:lnTo>
                <a:lnTo>
                  <a:pt x="212" y="202"/>
                </a:lnTo>
                <a:lnTo>
                  <a:pt x="209" y="202"/>
                </a:lnTo>
                <a:lnTo>
                  <a:pt x="207" y="202"/>
                </a:lnTo>
                <a:lnTo>
                  <a:pt x="204" y="205"/>
                </a:lnTo>
                <a:lnTo>
                  <a:pt x="202" y="205"/>
                </a:lnTo>
                <a:lnTo>
                  <a:pt x="200" y="205"/>
                </a:lnTo>
                <a:lnTo>
                  <a:pt x="200" y="202"/>
                </a:lnTo>
                <a:lnTo>
                  <a:pt x="200" y="205"/>
                </a:lnTo>
                <a:lnTo>
                  <a:pt x="197" y="205"/>
                </a:lnTo>
                <a:lnTo>
                  <a:pt x="195" y="205"/>
                </a:lnTo>
                <a:lnTo>
                  <a:pt x="192" y="205"/>
                </a:lnTo>
                <a:lnTo>
                  <a:pt x="190" y="205"/>
                </a:lnTo>
                <a:lnTo>
                  <a:pt x="188" y="205"/>
                </a:lnTo>
                <a:lnTo>
                  <a:pt x="188" y="202"/>
                </a:lnTo>
                <a:lnTo>
                  <a:pt x="185" y="202"/>
                </a:lnTo>
                <a:lnTo>
                  <a:pt x="185" y="205"/>
                </a:lnTo>
                <a:lnTo>
                  <a:pt x="183" y="205"/>
                </a:lnTo>
                <a:lnTo>
                  <a:pt x="183" y="202"/>
                </a:lnTo>
                <a:lnTo>
                  <a:pt x="180" y="202"/>
                </a:lnTo>
                <a:lnTo>
                  <a:pt x="178" y="202"/>
                </a:lnTo>
                <a:lnTo>
                  <a:pt x="176" y="202"/>
                </a:lnTo>
                <a:lnTo>
                  <a:pt x="173" y="202"/>
                </a:lnTo>
                <a:lnTo>
                  <a:pt x="171" y="202"/>
                </a:lnTo>
                <a:lnTo>
                  <a:pt x="168" y="202"/>
                </a:lnTo>
                <a:lnTo>
                  <a:pt x="166" y="202"/>
                </a:lnTo>
                <a:lnTo>
                  <a:pt x="164" y="202"/>
                </a:lnTo>
                <a:lnTo>
                  <a:pt x="161" y="205"/>
                </a:lnTo>
                <a:lnTo>
                  <a:pt x="159" y="205"/>
                </a:lnTo>
                <a:lnTo>
                  <a:pt x="156" y="205"/>
                </a:lnTo>
                <a:lnTo>
                  <a:pt x="156" y="202"/>
                </a:lnTo>
                <a:lnTo>
                  <a:pt x="154" y="202"/>
                </a:lnTo>
                <a:lnTo>
                  <a:pt x="154" y="205"/>
                </a:lnTo>
                <a:lnTo>
                  <a:pt x="154" y="207"/>
                </a:lnTo>
                <a:lnTo>
                  <a:pt x="152" y="207"/>
                </a:lnTo>
                <a:lnTo>
                  <a:pt x="149" y="207"/>
                </a:lnTo>
                <a:lnTo>
                  <a:pt x="147" y="207"/>
                </a:lnTo>
                <a:lnTo>
                  <a:pt x="144" y="207"/>
                </a:lnTo>
                <a:lnTo>
                  <a:pt x="142" y="205"/>
                </a:lnTo>
                <a:lnTo>
                  <a:pt x="140" y="205"/>
                </a:lnTo>
                <a:lnTo>
                  <a:pt x="137" y="205"/>
                </a:lnTo>
                <a:lnTo>
                  <a:pt x="135" y="205"/>
                </a:lnTo>
                <a:lnTo>
                  <a:pt x="132" y="205"/>
                </a:lnTo>
                <a:lnTo>
                  <a:pt x="132" y="207"/>
                </a:lnTo>
                <a:lnTo>
                  <a:pt x="130" y="207"/>
                </a:lnTo>
                <a:lnTo>
                  <a:pt x="128" y="207"/>
                </a:lnTo>
                <a:lnTo>
                  <a:pt x="125" y="207"/>
                </a:lnTo>
                <a:lnTo>
                  <a:pt x="123" y="207"/>
                </a:lnTo>
                <a:lnTo>
                  <a:pt x="123" y="210"/>
                </a:lnTo>
                <a:lnTo>
                  <a:pt x="123" y="207"/>
                </a:lnTo>
                <a:lnTo>
                  <a:pt x="120" y="207"/>
                </a:lnTo>
                <a:lnTo>
                  <a:pt x="120" y="210"/>
                </a:lnTo>
                <a:lnTo>
                  <a:pt x="118" y="210"/>
                </a:lnTo>
                <a:lnTo>
                  <a:pt x="116" y="210"/>
                </a:lnTo>
                <a:lnTo>
                  <a:pt x="113" y="210"/>
                </a:lnTo>
                <a:lnTo>
                  <a:pt x="113" y="207"/>
                </a:lnTo>
                <a:lnTo>
                  <a:pt x="111" y="207"/>
                </a:lnTo>
                <a:lnTo>
                  <a:pt x="111" y="210"/>
                </a:lnTo>
                <a:lnTo>
                  <a:pt x="111" y="207"/>
                </a:lnTo>
                <a:lnTo>
                  <a:pt x="113" y="207"/>
                </a:lnTo>
                <a:lnTo>
                  <a:pt x="113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7"/>
                </a:lnTo>
                <a:lnTo>
                  <a:pt x="106" y="210"/>
                </a:lnTo>
                <a:lnTo>
                  <a:pt x="104" y="210"/>
                </a:lnTo>
                <a:lnTo>
                  <a:pt x="106" y="210"/>
                </a:lnTo>
                <a:lnTo>
                  <a:pt x="108" y="210"/>
                </a:lnTo>
                <a:lnTo>
                  <a:pt x="108" y="212"/>
                </a:lnTo>
                <a:lnTo>
                  <a:pt x="106" y="212"/>
                </a:lnTo>
                <a:lnTo>
                  <a:pt x="104" y="212"/>
                </a:lnTo>
                <a:lnTo>
                  <a:pt x="101" y="212"/>
                </a:lnTo>
                <a:lnTo>
                  <a:pt x="99" y="212"/>
                </a:lnTo>
                <a:lnTo>
                  <a:pt x="96" y="212"/>
                </a:lnTo>
                <a:lnTo>
                  <a:pt x="94" y="215"/>
                </a:lnTo>
                <a:lnTo>
                  <a:pt x="92" y="215"/>
                </a:lnTo>
                <a:lnTo>
                  <a:pt x="89" y="215"/>
                </a:lnTo>
                <a:lnTo>
                  <a:pt x="87" y="215"/>
                </a:lnTo>
                <a:lnTo>
                  <a:pt x="84" y="215"/>
                </a:lnTo>
                <a:lnTo>
                  <a:pt x="82" y="215"/>
                </a:lnTo>
                <a:lnTo>
                  <a:pt x="82" y="217"/>
                </a:lnTo>
                <a:lnTo>
                  <a:pt x="80" y="217"/>
                </a:lnTo>
                <a:lnTo>
                  <a:pt x="77" y="217"/>
                </a:lnTo>
                <a:lnTo>
                  <a:pt x="75" y="217"/>
                </a:lnTo>
                <a:lnTo>
                  <a:pt x="75" y="215"/>
                </a:lnTo>
                <a:lnTo>
                  <a:pt x="72" y="215"/>
                </a:lnTo>
                <a:lnTo>
                  <a:pt x="70" y="212"/>
                </a:lnTo>
                <a:lnTo>
                  <a:pt x="68" y="212"/>
                </a:lnTo>
                <a:lnTo>
                  <a:pt x="68" y="210"/>
                </a:lnTo>
                <a:lnTo>
                  <a:pt x="65" y="207"/>
                </a:lnTo>
                <a:lnTo>
                  <a:pt x="63" y="207"/>
                </a:lnTo>
                <a:lnTo>
                  <a:pt x="60" y="207"/>
                </a:lnTo>
                <a:lnTo>
                  <a:pt x="60" y="205"/>
                </a:lnTo>
                <a:lnTo>
                  <a:pt x="63" y="205"/>
                </a:lnTo>
                <a:lnTo>
                  <a:pt x="63" y="202"/>
                </a:lnTo>
                <a:lnTo>
                  <a:pt x="65" y="202"/>
                </a:lnTo>
                <a:lnTo>
                  <a:pt x="65" y="200"/>
                </a:lnTo>
                <a:lnTo>
                  <a:pt x="65" y="197"/>
                </a:lnTo>
                <a:lnTo>
                  <a:pt x="63" y="197"/>
                </a:lnTo>
                <a:lnTo>
                  <a:pt x="63" y="195"/>
                </a:lnTo>
                <a:lnTo>
                  <a:pt x="60" y="195"/>
                </a:lnTo>
                <a:lnTo>
                  <a:pt x="60" y="193"/>
                </a:lnTo>
                <a:lnTo>
                  <a:pt x="58" y="193"/>
                </a:lnTo>
                <a:lnTo>
                  <a:pt x="56" y="193"/>
                </a:lnTo>
                <a:lnTo>
                  <a:pt x="56" y="190"/>
                </a:lnTo>
                <a:lnTo>
                  <a:pt x="58" y="190"/>
                </a:lnTo>
                <a:lnTo>
                  <a:pt x="56" y="190"/>
                </a:lnTo>
                <a:lnTo>
                  <a:pt x="53" y="190"/>
                </a:lnTo>
                <a:lnTo>
                  <a:pt x="51" y="190"/>
                </a:lnTo>
                <a:lnTo>
                  <a:pt x="51" y="188"/>
                </a:lnTo>
                <a:lnTo>
                  <a:pt x="48" y="188"/>
                </a:lnTo>
                <a:lnTo>
                  <a:pt x="51" y="188"/>
                </a:lnTo>
                <a:lnTo>
                  <a:pt x="51" y="185"/>
                </a:lnTo>
                <a:lnTo>
                  <a:pt x="53" y="185"/>
                </a:lnTo>
                <a:lnTo>
                  <a:pt x="53" y="183"/>
                </a:lnTo>
                <a:lnTo>
                  <a:pt x="53" y="180"/>
                </a:lnTo>
                <a:lnTo>
                  <a:pt x="51" y="180"/>
                </a:lnTo>
                <a:lnTo>
                  <a:pt x="48" y="180"/>
                </a:lnTo>
                <a:lnTo>
                  <a:pt x="46" y="180"/>
                </a:lnTo>
                <a:lnTo>
                  <a:pt x="48" y="180"/>
                </a:lnTo>
                <a:lnTo>
                  <a:pt x="48" y="178"/>
                </a:lnTo>
                <a:lnTo>
                  <a:pt x="46" y="178"/>
                </a:lnTo>
                <a:lnTo>
                  <a:pt x="46" y="175"/>
                </a:lnTo>
                <a:lnTo>
                  <a:pt x="46" y="173"/>
                </a:lnTo>
                <a:lnTo>
                  <a:pt x="44" y="173"/>
                </a:lnTo>
                <a:lnTo>
                  <a:pt x="41" y="173"/>
                </a:lnTo>
                <a:lnTo>
                  <a:pt x="41" y="171"/>
                </a:lnTo>
                <a:lnTo>
                  <a:pt x="39" y="171"/>
                </a:lnTo>
                <a:lnTo>
                  <a:pt x="36" y="171"/>
                </a:lnTo>
                <a:lnTo>
                  <a:pt x="36" y="168"/>
                </a:lnTo>
                <a:lnTo>
                  <a:pt x="39" y="168"/>
                </a:lnTo>
                <a:lnTo>
                  <a:pt x="39" y="166"/>
                </a:lnTo>
                <a:lnTo>
                  <a:pt x="36" y="166"/>
                </a:lnTo>
                <a:lnTo>
                  <a:pt x="36" y="163"/>
                </a:lnTo>
                <a:lnTo>
                  <a:pt x="34" y="163"/>
                </a:lnTo>
                <a:lnTo>
                  <a:pt x="34" y="161"/>
                </a:lnTo>
                <a:lnTo>
                  <a:pt x="32" y="161"/>
                </a:lnTo>
                <a:lnTo>
                  <a:pt x="32" y="158"/>
                </a:lnTo>
                <a:lnTo>
                  <a:pt x="29" y="158"/>
                </a:lnTo>
                <a:lnTo>
                  <a:pt x="27" y="156"/>
                </a:lnTo>
                <a:lnTo>
                  <a:pt x="24" y="156"/>
                </a:lnTo>
                <a:lnTo>
                  <a:pt x="22" y="153"/>
                </a:lnTo>
                <a:lnTo>
                  <a:pt x="20" y="153"/>
                </a:lnTo>
                <a:lnTo>
                  <a:pt x="22" y="153"/>
                </a:lnTo>
                <a:lnTo>
                  <a:pt x="22" y="151"/>
                </a:lnTo>
                <a:lnTo>
                  <a:pt x="20" y="151"/>
                </a:lnTo>
                <a:lnTo>
                  <a:pt x="20" y="149"/>
                </a:lnTo>
                <a:lnTo>
                  <a:pt x="17" y="149"/>
                </a:lnTo>
                <a:lnTo>
                  <a:pt x="17" y="146"/>
                </a:lnTo>
                <a:lnTo>
                  <a:pt x="15" y="146"/>
                </a:lnTo>
                <a:lnTo>
                  <a:pt x="12" y="146"/>
                </a:lnTo>
                <a:lnTo>
                  <a:pt x="12" y="144"/>
                </a:lnTo>
                <a:lnTo>
                  <a:pt x="10" y="144"/>
                </a:lnTo>
                <a:lnTo>
                  <a:pt x="10" y="141"/>
                </a:lnTo>
                <a:lnTo>
                  <a:pt x="10" y="139"/>
                </a:lnTo>
                <a:lnTo>
                  <a:pt x="10" y="141"/>
                </a:lnTo>
                <a:lnTo>
                  <a:pt x="8" y="141"/>
                </a:lnTo>
                <a:lnTo>
                  <a:pt x="8" y="139"/>
                </a:lnTo>
                <a:lnTo>
                  <a:pt x="10" y="139"/>
                </a:lnTo>
                <a:lnTo>
                  <a:pt x="8" y="139"/>
                </a:lnTo>
                <a:lnTo>
                  <a:pt x="8" y="136"/>
                </a:lnTo>
                <a:lnTo>
                  <a:pt x="5" y="134"/>
                </a:lnTo>
                <a:lnTo>
                  <a:pt x="8" y="134"/>
                </a:lnTo>
                <a:lnTo>
                  <a:pt x="5" y="131"/>
                </a:lnTo>
                <a:lnTo>
                  <a:pt x="5" y="129"/>
                </a:lnTo>
                <a:lnTo>
                  <a:pt x="5" y="127"/>
                </a:lnTo>
                <a:lnTo>
                  <a:pt x="5" y="124"/>
                </a:lnTo>
                <a:lnTo>
                  <a:pt x="3" y="124"/>
                </a:lnTo>
                <a:lnTo>
                  <a:pt x="3" y="122"/>
                </a:lnTo>
                <a:lnTo>
                  <a:pt x="3" y="119"/>
                </a:lnTo>
                <a:lnTo>
                  <a:pt x="3" y="117"/>
                </a:lnTo>
                <a:lnTo>
                  <a:pt x="0" y="114"/>
                </a:lnTo>
                <a:lnTo>
                  <a:pt x="3" y="114"/>
                </a:lnTo>
                <a:lnTo>
                  <a:pt x="3" y="112"/>
                </a:lnTo>
                <a:lnTo>
                  <a:pt x="0" y="112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5" y="107"/>
                </a:lnTo>
                <a:lnTo>
                  <a:pt x="8" y="107"/>
                </a:lnTo>
                <a:lnTo>
                  <a:pt x="5" y="107"/>
                </a:lnTo>
                <a:lnTo>
                  <a:pt x="5" y="105"/>
                </a:lnTo>
                <a:lnTo>
                  <a:pt x="8" y="107"/>
                </a:lnTo>
                <a:lnTo>
                  <a:pt x="10" y="107"/>
                </a:lnTo>
                <a:lnTo>
                  <a:pt x="12" y="109"/>
                </a:lnTo>
                <a:lnTo>
                  <a:pt x="12" y="107"/>
                </a:lnTo>
                <a:lnTo>
                  <a:pt x="15" y="107"/>
                </a:lnTo>
                <a:lnTo>
                  <a:pt x="12" y="107"/>
                </a:lnTo>
                <a:lnTo>
                  <a:pt x="15" y="107"/>
                </a:lnTo>
                <a:lnTo>
                  <a:pt x="15" y="105"/>
                </a:lnTo>
                <a:lnTo>
                  <a:pt x="17" y="105"/>
                </a:lnTo>
                <a:lnTo>
                  <a:pt x="20" y="105"/>
                </a:lnTo>
                <a:lnTo>
                  <a:pt x="22" y="105"/>
                </a:lnTo>
                <a:lnTo>
                  <a:pt x="22" y="107"/>
                </a:lnTo>
                <a:lnTo>
                  <a:pt x="24" y="107"/>
                </a:lnTo>
                <a:lnTo>
                  <a:pt x="24" y="105"/>
                </a:lnTo>
                <a:lnTo>
                  <a:pt x="24" y="107"/>
                </a:lnTo>
                <a:lnTo>
                  <a:pt x="27" y="107"/>
                </a:lnTo>
                <a:lnTo>
                  <a:pt x="27" y="105"/>
                </a:lnTo>
                <a:lnTo>
                  <a:pt x="29" y="105"/>
                </a:lnTo>
                <a:lnTo>
                  <a:pt x="32" y="105"/>
                </a:lnTo>
                <a:lnTo>
                  <a:pt x="32" y="102"/>
                </a:lnTo>
                <a:lnTo>
                  <a:pt x="34" y="100"/>
                </a:lnTo>
                <a:lnTo>
                  <a:pt x="32" y="100"/>
                </a:lnTo>
                <a:lnTo>
                  <a:pt x="34" y="97"/>
                </a:lnTo>
                <a:lnTo>
                  <a:pt x="34" y="95"/>
                </a:lnTo>
                <a:lnTo>
                  <a:pt x="36" y="95"/>
                </a:lnTo>
                <a:lnTo>
                  <a:pt x="39" y="95"/>
                </a:lnTo>
                <a:lnTo>
                  <a:pt x="39" y="92"/>
                </a:lnTo>
                <a:lnTo>
                  <a:pt x="36" y="92"/>
                </a:lnTo>
                <a:lnTo>
                  <a:pt x="39" y="90"/>
                </a:lnTo>
                <a:lnTo>
                  <a:pt x="39" y="87"/>
                </a:lnTo>
                <a:lnTo>
                  <a:pt x="39" y="90"/>
                </a:lnTo>
                <a:lnTo>
                  <a:pt x="41" y="90"/>
                </a:lnTo>
                <a:lnTo>
                  <a:pt x="39" y="90"/>
                </a:lnTo>
                <a:lnTo>
                  <a:pt x="39" y="92"/>
                </a:lnTo>
                <a:lnTo>
                  <a:pt x="41" y="92"/>
                </a:lnTo>
                <a:lnTo>
                  <a:pt x="41" y="95"/>
                </a:lnTo>
                <a:lnTo>
                  <a:pt x="44" y="95"/>
                </a:lnTo>
                <a:lnTo>
                  <a:pt x="46" y="92"/>
                </a:lnTo>
                <a:lnTo>
                  <a:pt x="46" y="90"/>
                </a:lnTo>
                <a:lnTo>
                  <a:pt x="46" y="87"/>
                </a:lnTo>
                <a:lnTo>
                  <a:pt x="46" y="85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51" y="80"/>
                </a:lnTo>
                <a:lnTo>
                  <a:pt x="53" y="78"/>
                </a:lnTo>
                <a:lnTo>
                  <a:pt x="51" y="78"/>
                </a:lnTo>
                <a:lnTo>
                  <a:pt x="48" y="75"/>
                </a:lnTo>
                <a:lnTo>
                  <a:pt x="51" y="75"/>
                </a:lnTo>
                <a:lnTo>
                  <a:pt x="51" y="73"/>
                </a:lnTo>
                <a:lnTo>
                  <a:pt x="53" y="73"/>
                </a:lnTo>
                <a:lnTo>
                  <a:pt x="53" y="70"/>
                </a:lnTo>
                <a:lnTo>
                  <a:pt x="53" y="68"/>
                </a:lnTo>
                <a:lnTo>
                  <a:pt x="53" y="66"/>
                </a:lnTo>
                <a:lnTo>
                  <a:pt x="56" y="66"/>
                </a:lnTo>
                <a:lnTo>
                  <a:pt x="58" y="66"/>
                </a:lnTo>
                <a:lnTo>
                  <a:pt x="58" y="63"/>
                </a:lnTo>
                <a:lnTo>
                  <a:pt x="58" y="61"/>
                </a:lnTo>
                <a:lnTo>
                  <a:pt x="58" y="63"/>
                </a:lnTo>
                <a:lnTo>
                  <a:pt x="56" y="61"/>
                </a:lnTo>
                <a:lnTo>
                  <a:pt x="56" y="63"/>
                </a:lnTo>
                <a:lnTo>
                  <a:pt x="53" y="63"/>
                </a:lnTo>
                <a:lnTo>
                  <a:pt x="53" y="61"/>
                </a:lnTo>
                <a:lnTo>
                  <a:pt x="56" y="61"/>
                </a:lnTo>
                <a:lnTo>
                  <a:pt x="56" y="58"/>
                </a:lnTo>
                <a:lnTo>
                  <a:pt x="58" y="58"/>
                </a:lnTo>
                <a:lnTo>
                  <a:pt x="60" y="58"/>
                </a:lnTo>
                <a:lnTo>
                  <a:pt x="63" y="58"/>
                </a:lnTo>
                <a:lnTo>
                  <a:pt x="63" y="56"/>
                </a:lnTo>
                <a:lnTo>
                  <a:pt x="65" y="56"/>
                </a:lnTo>
                <a:lnTo>
                  <a:pt x="63" y="56"/>
                </a:lnTo>
                <a:lnTo>
                  <a:pt x="60" y="53"/>
                </a:lnTo>
                <a:lnTo>
                  <a:pt x="63" y="53"/>
                </a:lnTo>
                <a:lnTo>
                  <a:pt x="65" y="53"/>
                </a:lnTo>
                <a:lnTo>
                  <a:pt x="68" y="53"/>
                </a:lnTo>
                <a:lnTo>
                  <a:pt x="70" y="53"/>
                </a:lnTo>
                <a:lnTo>
                  <a:pt x="72" y="53"/>
                </a:lnTo>
                <a:lnTo>
                  <a:pt x="75" y="53"/>
                </a:lnTo>
                <a:lnTo>
                  <a:pt x="77" y="53"/>
                </a:lnTo>
                <a:lnTo>
                  <a:pt x="77" y="51"/>
                </a:lnTo>
                <a:lnTo>
                  <a:pt x="80" y="51"/>
                </a:lnTo>
                <a:lnTo>
                  <a:pt x="82" y="51"/>
                </a:lnTo>
                <a:lnTo>
                  <a:pt x="82" y="53"/>
                </a:lnTo>
                <a:lnTo>
                  <a:pt x="84" y="53"/>
                </a:lnTo>
                <a:lnTo>
                  <a:pt x="84" y="51"/>
                </a:lnTo>
                <a:lnTo>
                  <a:pt x="87" y="51"/>
                </a:lnTo>
                <a:lnTo>
                  <a:pt x="87" y="48"/>
                </a:lnTo>
                <a:lnTo>
                  <a:pt x="89" y="46"/>
                </a:lnTo>
                <a:lnTo>
                  <a:pt x="92" y="46"/>
                </a:lnTo>
                <a:lnTo>
                  <a:pt x="94" y="46"/>
                </a:lnTo>
                <a:lnTo>
                  <a:pt x="96" y="46"/>
                </a:lnTo>
                <a:lnTo>
                  <a:pt x="99" y="46"/>
                </a:lnTo>
                <a:lnTo>
                  <a:pt x="99" y="44"/>
                </a:lnTo>
                <a:lnTo>
                  <a:pt x="101" y="44"/>
                </a:lnTo>
                <a:lnTo>
                  <a:pt x="104" y="44"/>
                </a:lnTo>
                <a:lnTo>
                  <a:pt x="106" y="41"/>
                </a:lnTo>
                <a:lnTo>
                  <a:pt x="108" y="41"/>
                </a:lnTo>
                <a:lnTo>
                  <a:pt x="111" y="41"/>
                </a:lnTo>
                <a:lnTo>
                  <a:pt x="111" y="44"/>
                </a:lnTo>
                <a:lnTo>
                  <a:pt x="111" y="41"/>
                </a:lnTo>
                <a:lnTo>
                  <a:pt x="113" y="41"/>
                </a:lnTo>
                <a:lnTo>
                  <a:pt x="116" y="41"/>
                </a:lnTo>
                <a:lnTo>
                  <a:pt x="118" y="41"/>
                </a:lnTo>
                <a:lnTo>
                  <a:pt x="116" y="41"/>
                </a:lnTo>
                <a:lnTo>
                  <a:pt x="116" y="39"/>
                </a:lnTo>
                <a:lnTo>
                  <a:pt x="118" y="39"/>
                </a:lnTo>
                <a:lnTo>
                  <a:pt x="120" y="39"/>
                </a:lnTo>
                <a:lnTo>
                  <a:pt x="120" y="41"/>
                </a:lnTo>
                <a:lnTo>
                  <a:pt x="123" y="41"/>
                </a:lnTo>
                <a:lnTo>
                  <a:pt x="125" y="41"/>
                </a:lnTo>
                <a:lnTo>
                  <a:pt x="125" y="39"/>
                </a:lnTo>
                <a:lnTo>
                  <a:pt x="128" y="41"/>
                </a:lnTo>
                <a:lnTo>
                  <a:pt x="128" y="39"/>
                </a:lnTo>
                <a:lnTo>
                  <a:pt x="130" y="36"/>
                </a:lnTo>
                <a:lnTo>
                  <a:pt x="132" y="36"/>
                </a:lnTo>
                <a:lnTo>
                  <a:pt x="132" y="39"/>
                </a:lnTo>
                <a:lnTo>
                  <a:pt x="135" y="39"/>
                </a:lnTo>
                <a:lnTo>
                  <a:pt x="135" y="36"/>
                </a:lnTo>
                <a:lnTo>
                  <a:pt x="132" y="36"/>
                </a:lnTo>
                <a:lnTo>
                  <a:pt x="135" y="36"/>
                </a:lnTo>
                <a:lnTo>
                  <a:pt x="137" y="36"/>
                </a:lnTo>
                <a:lnTo>
                  <a:pt x="137" y="34"/>
                </a:lnTo>
                <a:lnTo>
                  <a:pt x="135" y="31"/>
                </a:lnTo>
                <a:lnTo>
                  <a:pt x="137" y="31"/>
                </a:lnTo>
                <a:lnTo>
                  <a:pt x="140" y="31"/>
                </a:lnTo>
                <a:lnTo>
                  <a:pt x="142" y="31"/>
                </a:lnTo>
                <a:lnTo>
                  <a:pt x="142" y="29"/>
                </a:lnTo>
                <a:lnTo>
                  <a:pt x="144" y="29"/>
                </a:lnTo>
                <a:lnTo>
                  <a:pt x="147" y="29"/>
                </a:lnTo>
                <a:lnTo>
                  <a:pt x="149" y="29"/>
                </a:lnTo>
                <a:lnTo>
                  <a:pt x="152" y="29"/>
                </a:lnTo>
                <a:lnTo>
                  <a:pt x="152" y="26"/>
                </a:lnTo>
                <a:lnTo>
                  <a:pt x="154" y="26"/>
                </a:lnTo>
                <a:lnTo>
                  <a:pt x="152" y="26"/>
                </a:lnTo>
                <a:lnTo>
                  <a:pt x="154" y="26"/>
                </a:lnTo>
                <a:lnTo>
                  <a:pt x="156" y="26"/>
                </a:lnTo>
                <a:lnTo>
                  <a:pt x="154" y="24"/>
                </a:lnTo>
                <a:lnTo>
                  <a:pt x="156" y="24"/>
                </a:lnTo>
                <a:lnTo>
                  <a:pt x="159" y="24"/>
                </a:lnTo>
                <a:lnTo>
                  <a:pt x="159" y="26"/>
                </a:lnTo>
                <a:lnTo>
                  <a:pt x="159" y="24"/>
                </a:lnTo>
                <a:lnTo>
                  <a:pt x="161" y="22"/>
                </a:lnTo>
                <a:lnTo>
                  <a:pt x="161" y="24"/>
                </a:lnTo>
                <a:lnTo>
                  <a:pt x="164" y="24"/>
                </a:lnTo>
                <a:lnTo>
                  <a:pt x="166" y="24"/>
                </a:lnTo>
                <a:lnTo>
                  <a:pt x="166" y="22"/>
                </a:lnTo>
                <a:lnTo>
                  <a:pt x="168" y="22"/>
                </a:lnTo>
                <a:lnTo>
                  <a:pt x="171" y="22"/>
                </a:lnTo>
                <a:lnTo>
                  <a:pt x="171" y="24"/>
                </a:lnTo>
                <a:lnTo>
                  <a:pt x="173" y="22"/>
                </a:lnTo>
                <a:lnTo>
                  <a:pt x="176" y="22"/>
                </a:lnTo>
                <a:lnTo>
                  <a:pt x="176" y="19"/>
                </a:lnTo>
                <a:lnTo>
                  <a:pt x="173" y="19"/>
                </a:lnTo>
                <a:lnTo>
                  <a:pt x="173" y="17"/>
                </a:lnTo>
                <a:lnTo>
                  <a:pt x="176" y="17"/>
                </a:lnTo>
                <a:lnTo>
                  <a:pt x="176" y="19"/>
                </a:lnTo>
                <a:lnTo>
                  <a:pt x="176" y="22"/>
                </a:lnTo>
                <a:lnTo>
                  <a:pt x="178" y="22"/>
                </a:lnTo>
                <a:lnTo>
                  <a:pt x="178" y="19"/>
                </a:lnTo>
                <a:lnTo>
                  <a:pt x="178" y="17"/>
                </a:lnTo>
                <a:lnTo>
                  <a:pt x="180" y="17"/>
                </a:lnTo>
                <a:lnTo>
                  <a:pt x="180" y="19"/>
                </a:lnTo>
                <a:lnTo>
                  <a:pt x="183" y="19"/>
                </a:lnTo>
                <a:lnTo>
                  <a:pt x="183" y="17"/>
                </a:lnTo>
                <a:lnTo>
                  <a:pt x="185" y="17"/>
                </a:lnTo>
                <a:lnTo>
                  <a:pt x="188" y="17"/>
                </a:lnTo>
                <a:lnTo>
                  <a:pt x="188" y="19"/>
                </a:lnTo>
                <a:lnTo>
                  <a:pt x="188" y="17"/>
                </a:lnTo>
                <a:lnTo>
                  <a:pt x="190" y="17"/>
                </a:lnTo>
                <a:lnTo>
                  <a:pt x="192" y="17"/>
                </a:lnTo>
                <a:lnTo>
                  <a:pt x="195" y="17"/>
                </a:lnTo>
                <a:lnTo>
                  <a:pt x="195" y="14"/>
                </a:lnTo>
                <a:lnTo>
                  <a:pt x="197" y="14"/>
                </a:lnTo>
                <a:lnTo>
                  <a:pt x="200" y="14"/>
                </a:lnTo>
                <a:lnTo>
                  <a:pt x="200" y="12"/>
                </a:lnTo>
                <a:lnTo>
                  <a:pt x="202" y="14"/>
                </a:lnTo>
                <a:lnTo>
                  <a:pt x="202" y="12"/>
                </a:lnTo>
                <a:lnTo>
                  <a:pt x="202" y="9"/>
                </a:lnTo>
                <a:lnTo>
                  <a:pt x="202" y="12"/>
                </a:lnTo>
                <a:lnTo>
                  <a:pt x="204" y="12"/>
                </a:lnTo>
                <a:lnTo>
                  <a:pt x="207" y="12"/>
                </a:lnTo>
                <a:lnTo>
                  <a:pt x="207" y="9"/>
                </a:lnTo>
                <a:lnTo>
                  <a:pt x="207" y="12"/>
                </a:lnTo>
                <a:lnTo>
                  <a:pt x="207" y="9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6" y="9"/>
                </a:lnTo>
                <a:lnTo>
                  <a:pt x="216" y="7"/>
                </a:lnTo>
                <a:lnTo>
                  <a:pt x="219" y="7"/>
                </a:lnTo>
                <a:lnTo>
                  <a:pt x="221" y="9"/>
                </a:lnTo>
                <a:lnTo>
                  <a:pt x="221" y="7"/>
                </a:lnTo>
                <a:lnTo>
                  <a:pt x="224" y="7"/>
                </a:lnTo>
                <a:lnTo>
                  <a:pt x="224" y="9"/>
                </a:lnTo>
                <a:lnTo>
                  <a:pt x="224" y="7"/>
                </a:lnTo>
                <a:lnTo>
                  <a:pt x="226" y="7"/>
                </a:lnTo>
                <a:lnTo>
                  <a:pt x="224" y="7"/>
                </a:lnTo>
                <a:lnTo>
                  <a:pt x="226" y="4"/>
                </a:lnTo>
                <a:lnTo>
                  <a:pt x="228" y="4"/>
                </a:lnTo>
                <a:lnTo>
                  <a:pt x="231" y="4"/>
                </a:lnTo>
                <a:lnTo>
                  <a:pt x="233" y="4"/>
                </a:lnTo>
                <a:lnTo>
                  <a:pt x="233" y="2"/>
                </a:lnTo>
                <a:lnTo>
                  <a:pt x="236" y="2"/>
                </a:lnTo>
                <a:lnTo>
                  <a:pt x="238" y="2"/>
                </a:lnTo>
                <a:lnTo>
                  <a:pt x="240" y="2"/>
                </a:lnTo>
                <a:lnTo>
                  <a:pt x="243" y="0"/>
                </a:lnTo>
                <a:lnTo>
                  <a:pt x="245" y="2"/>
                </a:lnTo>
                <a:lnTo>
                  <a:pt x="245" y="0"/>
                </a:lnTo>
                <a:lnTo>
                  <a:pt x="248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26"/>
          <p:cNvSpPr>
            <a:spLocks noChangeArrowheads="1"/>
          </p:cNvSpPr>
          <p:nvPr/>
        </p:nvSpPr>
        <p:spPr bwMode="auto">
          <a:xfrm>
            <a:off x="169565" y="149226"/>
            <a:ext cx="6463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n-cs"/>
                <a:sym typeface="叶根友毛笔行书2.0版" pitchFamily="2" charset="-122"/>
              </a:rPr>
              <a:t>贰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叶根友毛笔行书2.0版" pitchFamily="2" charset="-122"/>
              <a:ea typeface="叶根友毛笔行书2.0版" pitchFamily="2" charset="-122"/>
              <a:cs typeface="+mn-cs"/>
              <a:sym typeface="叶根友毛笔行书2.0版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429" y="-281975"/>
            <a:ext cx="2978756" cy="15498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506423" y="2044215"/>
            <a:ext cx="1656184" cy="2399743"/>
            <a:chOff x="2627784" y="1779662"/>
            <a:chExt cx="2005225" cy="2905489"/>
          </a:xfrm>
        </p:grpSpPr>
        <p:pic>
          <p:nvPicPr>
            <p:cNvPr id="7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4735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20"/>
          <p:cNvSpPr txBox="1">
            <a:spLocks noChangeArrowheads="1"/>
          </p:cNvSpPr>
          <p:nvPr/>
        </p:nvSpPr>
        <p:spPr bwMode="auto">
          <a:xfrm>
            <a:off x="1714623" y="3529065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宋黑简体" pitchFamily="2" charset="-122"/>
                <a:ea typeface="方正宋黑简体" pitchFamily="2" charset="-122"/>
                <a:cs typeface="+mn-cs"/>
              </a:rPr>
              <a:t>分标题一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934915" y="2018533"/>
            <a:ext cx="1656184" cy="2399743"/>
            <a:chOff x="2627784" y="1779662"/>
            <a:chExt cx="2005225" cy="2905489"/>
          </a:xfrm>
        </p:grpSpPr>
        <p:pic>
          <p:nvPicPr>
            <p:cNvPr id="11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4735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TextBox 20"/>
          <p:cNvSpPr txBox="1">
            <a:spLocks noChangeArrowheads="1"/>
          </p:cNvSpPr>
          <p:nvPr/>
        </p:nvSpPr>
        <p:spPr bwMode="auto">
          <a:xfrm>
            <a:off x="6143115" y="3503383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宋黑简体" pitchFamily="2" charset="-122"/>
                <a:ea typeface="方正宋黑简体" pitchFamily="2" charset="-122"/>
                <a:cs typeface="+mn-cs"/>
              </a:rPr>
              <a:t>分标题一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546149" y="1535183"/>
            <a:ext cx="2005225" cy="2905489"/>
            <a:chOff x="2627784" y="1779662"/>
            <a:chExt cx="2005225" cy="2905489"/>
          </a:xfrm>
        </p:grpSpPr>
        <p:pic>
          <p:nvPicPr>
            <p:cNvPr id="18" name="Picture 2" descr="C:\Users\Thinkpad\Desktop\PNG\1_0003_渐变映射-2-副本-2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728348"/>
              <a:ext cx="2005225" cy="1956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 descr="C:\Users\Thinkpad\Desktop\PNG\1_0008_图层-16-副本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6829" y="1779662"/>
              <a:ext cx="1501070" cy="2110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TextBox 20"/>
          <p:cNvSpPr txBox="1">
            <a:spLocks noChangeArrowheads="1"/>
          </p:cNvSpPr>
          <p:nvPr/>
        </p:nvSpPr>
        <p:spPr bwMode="auto">
          <a:xfrm>
            <a:off x="3928869" y="3462270"/>
            <a:ext cx="123978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  <a:latin typeface="方正宋黑简体" pitchFamily="2" charset="-122"/>
                <a:ea typeface="方正宋黑简体" pitchFamily="2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宋黑简体" pitchFamily="2" charset="-122"/>
                <a:ea typeface="方正宋黑简体" pitchFamily="2" charset="-122"/>
                <a:cs typeface="+mn-cs"/>
              </a:rPr>
              <a:t>分标题一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03378" y="1357104"/>
            <a:ext cx="1954691" cy="68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-15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点击</a:t>
            </a: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此处</a:t>
            </a:r>
            <a:r>
              <a:rPr kumimoji="0" lang="zh-CN" altLang="en-US" sz="1600" b="0" i="0" u="none" strike="noStrike" kern="0" cap="none" spc="-15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添加文本</a:t>
            </a:r>
            <a:endParaRPr kumimoji="0" lang="zh-CN" altLang="en-US" sz="16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点击此处</a:t>
            </a:r>
            <a:r>
              <a:rPr kumimoji="0" lang="zh-CN" altLang="en-US" sz="1600" b="0" i="0" u="none" strike="noStrike" kern="0" cap="none" spc="-15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添加文本</a:t>
            </a:r>
            <a:endParaRPr kumimoji="0" lang="zh-CN" altLang="en-US" sz="16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46149" y="829304"/>
            <a:ext cx="1954691" cy="68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-15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点击</a:t>
            </a: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此处</a:t>
            </a:r>
            <a:r>
              <a:rPr kumimoji="0" lang="zh-CN" altLang="en-US" sz="1600" b="0" i="0" u="none" strike="noStrike" kern="0" cap="none" spc="-15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添加文本</a:t>
            </a:r>
            <a:endParaRPr kumimoji="0" lang="zh-CN" altLang="en-US" sz="16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点击此处</a:t>
            </a:r>
            <a:r>
              <a:rPr kumimoji="0" lang="zh-CN" altLang="en-US" sz="1600" b="0" i="0" u="none" strike="noStrike" kern="0" cap="none" spc="-15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添加文本</a:t>
            </a:r>
            <a:endParaRPr kumimoji="0" lang="zh-CN" altLang="en-US" sz="16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85661" y="1331422"/>
            <a:ext cx="1954691" cy="68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-15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点击</a:t>
            </a: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此处</a:t>
            </a:r>
            <a:r>
              <a:rPr kumimoji="0" lang="zh-CN" altLang="en-US" sz="1600" b="0" i="0" u="none" strike="noStrike" kern="0" cap="none" spc="-15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添加文本</a:t>
            </a:r>
            <a:endParaRPr kumimoji="0" lang="zh-CN" altLang="en-US" sz="16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-15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点击此处</a:t>
            </a:r>
            <a:r>
              <a:rPr kumimoji="0" lang="zh-CN" altLang="en-US" sz="1600" b="0" i="0" u="none" strike="noStrike" kern="0" cap="none" spc="-15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添加文本</a:t>
            </a:r>
            <a:endParaRPr kumimoji="0" lang="zh-CN" altLang="en-US" sz="1600" b="0" i="0" u="none" strike="noStrike" kern="0" cap="none" spc="-15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179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png\2015007_0000_图层-1-拷贝-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584" y="3296638"/>
            <a:ext cx="5842624" cy="57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D:\png\2015009_0000_图层-0-拷贝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2421" flipH="1">
            <a:off x="2054497" y="2299581"/>
            <a:ext cx="1238070" cy="160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85728" y="3402100"/>
            <a:ext cx="2701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二、单击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此处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粗圆简体" panose="03000509000000000000" pitchFamily="65" charset="-122"/>
                <a:ea typeface="方正粗圆简体" panose="03000509000000000000" pitchFamily="65" charset="-122"/>
                <a:cs typeface="+mn-cs"/>
              </a:rPr>
              <a:t>添加文本内容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粗圆简体" panose="03000509000000000000" pitchFamily="65" charset="-122"/>
              <a:ea typeface="方正粗圆简体" panose="03000509000000000000" pitchFamily="65" charset="-122"/>
              <a:cs typeface="+mn-cs"/>
            </a:endParaRPr>
          </a:p>
        </p:txBody>
      </p:sp>
      <p:pic>
        <p:nvPicPr>
          <p:cNvPr id="25" name="图片 13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45712" y="486297"/>
            <a:ext cx="2241397" cy="224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4042788" y="1345383"/>
            <a:ext cx="13773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300" dirty="0" smtClean="0">
                <a:solidFill>
                  <a:prstClr val="black"/>
                </a:solidFill>
                <a:latin typeface="方正隶二简体" pitchFamily="2" charset="-122"/>
                <a:ea typeface="方正隶二简体" pitchFamily="2" charset="-122"/>
              </a:rPr>
              <a:t>过渡</a:t>
            </a:r>
            <a:r>
              <a:rPr lang="zh-CN" altLang="en-US" sz="2800" spc="300" dirty="0">
                <a:solidFill>
                  <a:prstClr val="black"/>
                </a:solidFill>
                <a:latin typeface="方正隶二简体" pitchFamily="2" charset="-122"/>
                <a:ea typeface="方正隶二简体" pitchFamily="2" charset="-122"/>
              </a:rPr>
              <a:t>页</a:t>
            </a:r>
            <a:endParaRPr lang="en-US" altLang="zh-CN" sz="2800" spc="300" dirty="0" smtClean="0">
              <a:solidFill>
                <a:prstClr val="black"/>
              </a:solidFill>
              <a:latin typeface="方正隶二简体" pitchFamily="2" charset="-122"/>
              <a:ea typeface="方正隶二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467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8" presetClass="emph" presetSubtype="0" decel="3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8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3" presetClass="path" presetSubtype="0" accel="4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93827E-6 L 0.56493 4.93827E-6 " pathEditMode="relative" rAng="0" ptsTypes="AA">
                                      <p:cBhvr>
                                        <p:cTn id="29" dur="1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58"/>
  <p:tag name="MH_SECTIONID" val="259,260,261,262,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heme/theme1.xml><?xml version="1.0" encoding="utf-8"?>
<a:theme xmlns:a="http://schemas.openxmlformats.org/drawingml/2006/main" name="Office 主题​​">
  <a:themeElements>
    <a:clrScheme name="自定义 73">
      <a:dk1>
        <a:srgbClr val="FFFFFF"/>
      </a:dk1>
      <a:lt1>
        <a:sysClr val="window" lastClr="FFFFFF"/>
      </a:lt1>
      <a:dk2>
        <a:srgbClr val="AE7165"/>
      </a:dk2>
      <a:lt2>
        <a:srgbClr val="E7E6E6"/>
      </a:lt2>
      <a:accent1>
        <a:srgbClr val="BF8E85"/>
      </a:accent1>
      <a:accent2>
        <a:srgbClr val="CEA9A2"/>
      </a:accent2>
      <a:accent3>
        <a:srgbClr val="F1D9CE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1508</Words>
  <Application>Microsoft Office PowerPoint</Application>
  <PresentationFormat>全屏显示(16:9)</PresentationFormat>
  <Paragraphs>262</Paragraphs>
  <Slides>27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6" baseType="lpstr">
      <vt:lpstr>★日文毛笔</vt:lpstr>
      <vt:lpstr>等线</vt:lpstr>
      <vt:lpstr>等线 Light</vt:lpstr>
      <vt:lpstr>方正粗宋简体</vt:lpstr>
      <vt:lpstr>方正粗圆简体</vt:lpstr>
      <vt:lpstr>方正古隶简体</vt:lpstr>
      <vt:lpstr>方正黑体简体</vt:lpstr>
      <vt:lpstr>方正隶二简体</vt:lpstr>
      <vt:lpstr>方正宋黑简体</vt:lpstr>
      <vt:lpstr>华文隶书</vt:lpstr>
      <vt:lpstr>楷体</vt:lpstr>
      <vt:lpstr>宋体</vt:lpstr>
      <vt:lpstr>微软雅黑</vt:lpstr>
      <vt:lpstr>叶根友毛笔行书2.0版</vt:lpstr>
      <vt:lpstr>叶根友特色简体升级版</vt:lpstr>
      <vt:lpstr>Arial</vt:lpstr>
      <vt:lpstr>Calibri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Bee Little</cp:lastModifiedBy>
  <cp:revision>42</cp:revision>
  <dcterms:created xsi:type="dcterms:W3CDTF">2016-12-25T02:27:54Z</dcterms:created>
  <dcterms:modified xsi:type="dcterms:W3CDTF">2017-08-05T12:53:28Z</dcterms:modified>
</cp:coreProperties>
</file>