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8" r:id="rId3"/>
  </p:sldMasterIdLst>
  <p:notesMasterIdLst>
    <p:notesMasterId r:id="rId26"/>
  </p:notesMasterIdLst>
  <p:handoutMasterIdLst>
    <p:handoutMasterId r:id="rId27"/>
  </p:handoutMasterIdLst>
  <p:sldIdLst>
    <p:sldId id="256" r:id="rId4"/>
    <p:sldId id="257" r:id="rId5"/>
    <p:sldId id="258" r:id="rId6"/>
    <p:sldId id="262" r:id="rId7"/>
    <p:sldId id="259" r:id="rId8"/>
    <p:sldId id="264" r:id="rId9"/>
    <p:sldId id="266" r:id="rId10"/>
    <p:sldId id="272" r:id="rId11"/>
    <p:sldId id="273" r:id="rId12"/>
    <p:sldId id="263" r:id="rId13"/>
    <p:sldId id="265" r:id="rId14"/>
    <p:sldId id="267" r:id="rId15"/>
    <p:sldId id="274" r:id="rId16"/>
    <p:sldId id="268" r:id="rId17"/>
    <p:sldId id="269" r:id="rId18"/>
    <p:sldId id="275" r:id="rId19"/>
    <p:sldId id="271" r:id="rId20"/>
    <p:sldId id="260" r:id="rId21"/>
    <p:sldId id="261" r:id="rId22"/>
    <p:sldId id="270" r:id="rId23"/>
    <p:sldId id="278" r:id="rId24"/>
    <p:sldId id="279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9D3"/>
    <a:srgbClr val="FF7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2018/6/12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2018/6/12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127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6375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07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3890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0515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8414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4042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315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7657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3116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951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0542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7439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8562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7686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738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24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803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122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615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475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505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CEA3-2049-441E-B8FA-ABB6CD19FCFB}" type="datetimeFigureOut">
              <a:rPr lang="zh-CN" altLang="en-US" smtClean="0"/>
              <a:t>2018/6/12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E0D3-8226-4AA8-B466-2B344D2BFD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CEA3-2049-441E-B8FA-ABB6CD19FCFB}" type="datetimeFigureOut">
              <a:rPr lang="zh-CN" altLang="en-US" smtClean="0"/>
              <a:t>2018/6/12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E0D3-8226-4AA8-B466-2B344D2BFD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CEA3-2049-441E-B8FA-ABB6CD19FCFB}" type="datetimeFigureOut">
              <a:rPr lang="zh-CN" altLang="en-US" smtClean="0"/>
              <a:t>2018/6/12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E0D3-8226-4AA8-B466-2B344D2BFD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CEA3-2049-441E-B8FA-ABB6CD19FCFB}" type="datetimeFigureOut">
              <a:rPr lang="zh-CN" altLang="en-US" smtClean="0"/>
              <a:t>2018/6/12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E0D3-8226-4AA8-B466-2B344D2BFD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2123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9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5CEA3-2049-441E-B8FA-ABB6CD19FCFB}" type="datetimeFigureOut">
              <a:rPr lang="zh-CN" altLang="en-US" smtClean="0"/>
              <a:t>2018/6/12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7E0D3-8226-4AA8-B466-2B344D2BFD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9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5CEA3-2049-441E-B8FA-ABB6CD19FCFB}" type="datetimeFigureOut">
              <a:rPr lang="zh-CN" altLang="en-US" smtClean="0"/>
              <a:t>2018/6/12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7E0D3-8226-4AA8-B466-2B344D2BFD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E8457-BC06-46E7-A022-50363425AE9C}" type="datetimeFigureOut">
              <a:rPr lang="zh-CN" altLang="en-US" smtClean="0"/>
              <a:t>2018/6/12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79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21.png"/><Relationship Id="rId2" Type="http://schemas.openxmlformats.org/officeDocument/2006/relationships/tags" Target="../tags/tag5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9.xml"/><Relationship Id="rId11" Type="http://schemas.openxmlformats.org/officeDocument/2006/relationships/image" Target="../media/image27.png"/><Relationship Id="rId5" Type="http://schemas.openxmlformats.org/officeDocument/2006/relationships/tags" Target="../tags/tag8.xml"/><Relationship Id="rId10" Type="http://schemas.openxmlformats.org/officeDocument/2006/relationships/image" Target="../media/image11.png"/><Relationship Id="rId4" Type="http://schemas.openxmlformats.org/officeDocument/2006/relationships/tags" Target="../tags/tag7.xml"/><Relationship Id="rId9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21.png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1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4.png"/><Relationship Id="rId2" Type="http://schemas.openxmlformats.org/officeDocument/2006/relationships/tags" Target="../tags/tag11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33.png"/><Relationship Id="rId11" Type="http://schemas.openxmlformats.org/officeDocument/2006/relationships/image" Target="../media/image21.png"/><Relationship Id="rId5" Type="http://schemas.openxmlformats.org/officeDocument/2006/relationships/image" Target="../media/image11.png"/><Relationship Id="rId10" Type="http://schemas.openxmlformats.org/officeDocument/2006/relationships/image" Target="../media/image37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21.png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1.png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13.xml"/><Relationship Id="rId7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themeOverride" Target="../theme/themeOverride18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1.png"/><Relationship Id="rId4" Type="http://schemas.openxmlformats.org/officeDocument/2006/relationships/tags" Target="../tags/tag14.xml"/><Relationship Id="rId9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21.png"/><Relationship Id="rId5" Type="http://schemas.openxmlformats.org/officeDocument/2006/relationships/image" Target="../media/image45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3.xml"/><Relationship Id="rId7" Type="http://schemas.openxmlformats.org/officeDocument/2006/relationships/image" Target="../media/image19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4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1.png"/><Relationship Id="rId4" Type="http://schemas.openxmlformats.org/officeDocument/2006/relationships/tags" Target="../tags/tag4.xml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1.png"/><Relationship Id="rId5" Type="http://schemas.openxmlformats.org/officeDocument/2006/relationships/image" Target="../media/image26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423" y="1"/>
            <a:ext cx="7167902" cy="1422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0075" y="1"/>
            <a:ext cx="6530975" cy="6792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647" y="2590299"/>
            <a:ext cx="7810500" cy="20451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731" y="1261765"/>
            <a:ext cx="9949565" cy="166299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6" t="47621" r="57604"/>
          <a:stretch>
            <a:fillRect/>
          </a:stretch>
        </p:blipFill>
        <p:spPr>
          <a:xfrm flipH="1">
            <a:off x="7078337" y="3506491"/>
            <a:ext cx="3810000" cy="31930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229" y="2228255"/>
            <a:ext cx="3677397" cy="4696018"/>
          </a:xfrm>
          <a:prstGeom prst="rect">
            <a:avLst/>
          </a:prstGeom>
        </p:spPr>
      </p:pic>
      <p:pic>
        <p:nvPicPr>
          <p:cNvPr id="2" name="图片 1" descr="1eb9148badf0dd0dd21309dd80e23d0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100000">
            <a:off x="790575" y="299720"/>
            <a:ext cx="1820545" cy="18205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3" name="组合 72"/>
          <p:cNvGrpSpPr/>
          <p:nvPr/>
        </p:nvGrpSpPr>
        <p:grpSpPr>
          <a:xfrm>
            <a:off x="3950216" y="2963584"/>
            <a:ext cx="4516120" cy="930910"/>
            <a:chOff x="4551462" y="4679479"/>
            <a:chExt cx="4516120" cy="930910"/>
          </a:xfrm>
        </p:grpSpPr>
        <p:sp>
          <p:nvSpPr>
            <p:cNvPr id="27" name="文本框 26"/>
            <p:cNvSpPr txBox="1"/>
            <p:nvPr/>
          </p:nvSpPr>
          <p:spPr>
            <a:xfrm>
              <a:off x="4551462" y="4679479"/>
              <a:ext cx="4516120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>
                  <a:solidFill>
                    <a:srgbClr val="C00000"/>
                  </a:solidFill>
                  <a:cs typeface="+mn-ea"/>
                  <a:sym typeface="+mn-lt"/>
                </a:rPr>
                <a:t>卡通教育课件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569242" y="5350039"/>
              <a:ext cx="4497705" cy="260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C00000"/>
                  </a:solidFill>
                  <a:cs typeface="+mn-ea"/>
                  <a:sym typeface="+mn-lt"/>
                </a:rPr>
                <a:t>Creative technology template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968631" y="4064039"/>
            <a:ext cx="449770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好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朋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友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的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故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事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634" y="1122387"/>
            <a:ext cx="6731338" cy="5334587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37" y="2137451"/>
            <a:ext cx="4169663" cy="3304459"/>
          </a:xfrm>
          <a:prstGeom prst="rect">
            <a:avLst/>
          </a:prstGeom>
        </p:spPr>
      </p:pic>
      <p:sp>
        <p:nvSpPr>
          <p:cNvPr id="6" name="PA_文本框 5"/>
          <p:cNvSpPr txBox="1"/>
          <p:nvPr>
            <p:custDataLst>
              <p:tags r:id="rId4"/>
            </p:custDataLst>
          </p:nvPr>
        </p:nvSpPr>
        <p:spPr>
          <a:xfrm>
            <a:off x="1071010" y="2982114"/>
            <a:ext cx="3026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2"/>
                </a:solidFill>
                <a:cs typeface="+mn-ea"/>
                <a:sym typeface="+mn-lt"/>
              </a:rPr>
              <a:t>三个好朋友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6843245" y="2436014"/>
            <a:ext cx="3026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2"/>
                </a:solidFill>
                <a:cs typeface="+mn-ea"/>
                <a:sym typeface="+mn-lt"/>
              </a:rPr>
              <a:t>三个好朋友</a:t>
            </a:r>
          </a:p>
        </p:txBody>
      </p:sp>
      <p:sp>
        <p:nvSpPr>
          <p:cNvPr id="8" name="PA_矩形 7"/>
          <p:cNvSpPr/>
          <p:nvPr>
            <p:custDataLst>
              <p:tags r:id="rId6"/>
            </p:custDataLst>
          </p:nvPr>
        </p:nvSpPr>
        <p:spPr>
          <a:xfrm>
            <a:off x="1026303" y="3789680"/>
            <a:ext cx="3070822" cy="935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三个好朋友讲述了三只蝴蝶的故事。</a:t>
            </a:r>
            <a:endParaRPr lang="zh-CN" altLang="en-US" b="0" i="0" dirty="0">
              <a:solidFill>
                <a:srgbClr val="222222"/>
              </a:solidFill>
              <a:effectLst/>
              <a:cs typeface="+mn-ea"/>
              <a:sym typeface="+mn-lt"/>
            </a:endParaRPr>
          </a:p>
        </p:txBody>
      </p:sp>
      <p:sp>
        <p:nvSpPr>
          <p:cNvPr id="9" name="PA_矩形 8"/>
          <p:cNvSpPr/>
          <p:nvPr>
            <p:custDataLst>
              <p:tags r:id="rId7"/>
            </p:custDataLst>
          </p:nvPr>
        </p:nvSpPr>
        <p:spPr>
          <a:xfrm>
            <a:off x="5814202" y="3189515"/>
            <a:ext cx="5011909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三个好朋友讲述了三只蝴蝶的故事。这三个好朋友天天都在一起玩，一天他们正玩着，天突然下起了雨。躲雨的时候，因为不忍心抛弃其他蝴蝶，三只蝴蝶的翅膀都被雨打湿了。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F479D26-A1DC-483C-A211-BA32E2A26657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6DAA848-D133-49F9-81E6-336A06FFDE81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13" name="图片 12" descr="b9ba95998939fdddfca00659588b8b68">
                <a:extLst>
                  <a:ext uri="{FF2B5EF4-FFF2-40B4-BE49-F238E27FC236}">
                    <a16:creationId xmlns:a16="http://schemas.microsoft.com/office/drawing/2014/main" id="{A972CFB4-7E1A-4C32-8EFF-0E0216D028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14" name="图片 13" descr="b9ba95998939fdddfca00659588b8b68">
                <a:extLst>
                  <a:ext uri="{FF2B5EF4-FFF2-40B4-BE49-F238E27FC236}">
                    <a16:creationId xmlns:a16="http://schemas.microsoft.com/office/drawing/2014/main" id="{6F517B29-E0AA-4374-8F18-EFC11440ED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532EF54F-D015-4705-958F-72471EB482FB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B1075CB-C22E-4061-A661-C85FDA02DE4D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6" name="图片 5" descr="C:\Users\Administrator\Desktop\内容图片素材\小元素\619b0571989bb689a9e6ec24ede4f07e.png619b0571989bb689a9e6ec24ede4f07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285798" y="1489710"/>
            <a:ext cx="2564765" cy="2565400"/>
          </a:xfrm>
          <a:prstGeom prst="rect">
            <a:avLst/>
          </a:prstGeom>
        </p:spPr>
      </p:pic>
      <p:pic>
        <p:nvPicPr>
          <p:cNvPr id="5" name="图片 4" descr="C:\Users\Administrator\Desktop\内容图片素材\小元素\619b0571989bb689a9e6ec24ede4f07e.png619b0571989bb689a9e6ec24ede4f07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984433" y="1558290"/>
            <a:ext cx="2541270" cy="2541905"/>
          </a:xfrm>
          <a:prstGeom prst="rect">
            <a:avLst/>
          </a:prstGeom>
        </p:spPr>
      </p:pic>
      <p:pic>
        <p:nvPicPr>
          <p:cNvPr id="3" name="图片 2" descr="C:\Users\Administrator\Desktop\内容图片素材\小元素\619b0571989bb689a9e6ec24ede4f07e.png619b0571989bb689a9e6ec24ede4f07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503045" y="1558290"/>
            <a:ext cx="2688590" cy="2688590"/>
          </a:xfrm>
          <a:prstGeom prst="rect">
            <a:avLst/>
          </a:prstGeom>
        </p:spPr>
      </p:pic>
      <p:cxnSp>
        <p:nvCxnSpPr>
          <p:cNvPr id="2" name="Straight Connector 36"/>
          <p:cNvCxnSpPr/>
          <p:nvPr/>
        </p:nvCxnSpPr>
        <p:spPr bwMode="auto">
          <a:xfrm>
            <a:off x="4578734" y="1933932"/>
            <a:ext cx="0" cy="3653726"/>
          </a:xfrm>
          <a:prstGeom prst="line">
            <a:avLst/>
          </a:prstGeom>
          <a:ln w="12700">
            <a:solidFill>
              <a:srgbClr val="4D7F3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2"/>
          <p:cNvCxnSpPr/>
          <p:nvPr/>
        </p:nvCxnSpPr>
        <p:spPr bwMode="auto">
          <a:xfrm>
            <a:off x="7891686" y="1933932"/>
            <a:ext cx="0" cy="3653726"/>
          </a:xfrm>
          <a:prstGeom prst="line">
            <a:avLst/>
          </a:prstGeom>
          <a:ln w="12700">
            <a:solidFill>
              <a:srgbClr val="4D7F3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2045970" y="4053840"/>
            <a:ext cx="1981200" cy="711835"/>
            <a:chOff x="2408" y="3190"/>
            <a:chExt cx="3120" cy="1121"/>
          </a:xfrm>
        </p:grpSpPr>
        <p:sp>
          <p:nvSpPr>
            <p:cNvPr id="42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rgbClr val="7260A8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3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rgbClr val="7260A8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rgbClr val="7260A8"/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rgbClr val="7260A8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64150" y="4054475"/>
            <a:ext cx="1981200" cy="711835"/>
            <a:chOff x="2408" y="3190"/>
            <a:chExt cx="3120" cy="1121"/>
          </a:xfrm>
        </p:grpSpPr>
        <p:sp>
          <p:nvSpPr>
            <p:cNvPr id="1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rgbClr val="7260A8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rgbClr val="7260A8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rgbClr val="7260A8"/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rgbClr val="7260A8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577580" y="4055110"/>
            <a:ext cx="1981200" cy="711835"/>
            <a:chOff x="2408" y="3190"/>
            <a:chExt cx="3120" cy="1121"/>
          </a:xfrm>
        </p:grpSpPr>
        <p:sp>
          <p:nvSpPr>
            <p:cNvPr id="20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rgbClr val="7260A8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rgbClr val="7260A8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rgbClr val="7260A8"/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rgbClr val="7260A8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F40728B-D498-433F-95A0-988C581B4BA2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2C31AED-7E53-44B7-8B79-E9A98BC13941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25" name="图片 24" descr="b9ba95998939fdddfca00659588b8b68">
                <a:extLst>
                  <a:ext uri="{FF2B5EF4-FFF2-40B4-BE49-F238E27FC236}">
                    <a16:creationId xmlns:a16="http://schemas.microsoft.com/office/drawing/2014/main" id="{8ADCC77D-3341-4D14-9BF1-8373437C13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26" name="图片 25" descr="b9ba95998939fdddfca00659588b8b68">
                <a:extLst>
                  <a:ext uri="{FF2B5EF4-FFF2-40B4-BE49-F238E27FC236}">
                    <a16:creationId xmlns:a16="http://schemas.microsoft.com/office/drawing/2014/main" id="{4F4C7A88-D87C-4A1F-80F0-B8E6B8E40D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C394EB63-36A7-4C98-B63B-9D1C6FC6E074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CA32ACF-13C5-4A30-9A17-BBD8B3AB2220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2" name="图片 1" descr="C:\Users\Administrator\Desktop\6affda8d3ad9b7defc6fad3f8368d394.png6affda8d3ad9b7defc6fad3f8368d394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50875" y="970280"/>
            <a:ext cx="3241040" cy="2282825"/>
          </a:xfrm>
          <a:prstGeom prst="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8951" y="3076167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</a:p>
        </p:txBody>
      </p:sp>
      <p:pic>
        <p:nvPicPr>
          <p:cNvPr id="5" name="图片 4" descr="C:\Users\Administrator\Desktop\6a5d6cee739e2abeca7a96228e875b91.png6a5d6cee739e2abeca7a96228e875b91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3402330" y="2574925"/>
            <a:ext cx="2673350" cy="2674620"/>
          </a:xfrm>
          <a:prstGeom prst="rect">
            <a:avLst/>
          </a:prstGeom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22826" y="4699802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</a:p>
        </p:txBody>
      </p:sp>
      <p:pic>
        <p:nvPicPr>
          <p:cNvPr id="8" name="图片 7" descr="C:\Users\Administrator\Desktop\21a6cb6f7ab83794a837997f49b5b7aa.png21a6cb6f7ab83794a837997f49b5b7aa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5955030" y="579755"/>
            <a:ext cx="3063875" cy="3063875"/>
          </a:xfrm>
          <a:prstGeom prst="rect">
            <a:avLst/>
          </a:prstGeom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251175" y="3076167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</a:p>
        </p:txBody>
      </p:sp>
      <p:pic>
        <p:nvPicPr>
          <p:cNvPr id="11" name="图片 10" descr="C:\Users\Administrator\Desktop\c451adfd94ae7d4528bf85192109da75.pngc451adfd94ae7d4528bf85192109da75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8995410" y="2040890"/>
            <a:ext cx="2527935" cy="2529840"/>
          </a:xfrm>
          <a:prstGeom prst="rect">
            <a:avLst/>
          </a:prstGeom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209622" y="4570547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1773091-B3C3-4CC0-889E-6CFB4B25566A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BEF6CF6-A276-4A61-BB04-BB9D90224269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17" name="图片 16" descr="b9ba95998939fdddfca00659588b8b68">
                <a:extLst>
                  <a:ext uri="{FF2B5EF4-FFF2-40B4-BE49-F238E27FC236}">
                    <a16:creationId xmlns:a16="http://schemas.microsoft.com/office/drawing/2014/main" id="{27BE1CF5-3DF8-4269-A05C-77479AEAAE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18" name="图片 17" descr="b9ba95998939fdddfca00659588b8b68">
                <a:extLst>
                  <a:ext uri="{FF2B5EF4-FFF2-40B4-BE49-F238E27FC236}">
                    <a16:creationId xmlns:a16="http://schemas.microsoft.com/office/drawing/2014/main" id="{1A1791F0-3FFD-42CB-99F2-862D47E00A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DFCA7D8D-CBDE-40A1-B9D3-42940153E1EB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8BE7DA6-712C-4B88-AC8B-64BC77FD4A69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232"/>
            <a:ext cx="12192000" cy="6144768"/>
          </a:xfrm>
          <a:prstGeom prst="rect">
            <a:avLst/>
          </a:prstGeom>
        </p:spPr>
      </p:pic>
      <p:pic>
        <p:nvPicPr>
          <p:cNvPr id="5" name="图片 4" descr="581a36b0101e0ecc95bbc87569b712a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840" y="53340"/>
            <a:ext cx="3166110" cy="3166110"/>
          </a:xfrm>
          <a:prstGeom prst="rect">
            <a:avLst/>
          </a:prstGeom>
        </p:spPr>
      </p:pic>
      <p:pic>
        <p:nvPicPr>
          <p:cNvPr id="3" name="图片 2" descr="c92803063dd888949a7ada6a9b26cb7e"/>
          <p:cNvPicPr>
            <a:picLocks noChangeAspect="1"/>
          </p:cNvPicPr>
          <p:nvPr/>
        </p:nvPicPr>
        <p:blipFill>
          <a:blip r:embed="rId6"/>
          <a:srcRect l="24869" t="27437" r="19877" b="31326"/>
          <a:stretch>
            <a:fillRect/>
          </a:stretch>
        </p:blipFill>
        <p:spPr>
          <a:xfrm>
            <a:off x="839470" y="1041400"/>
            <a:ext cx="1939925" cy="1447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395" y="2334260"/>
            <a:ext cx="7327900" cy="1918970"/>
          </a:xfrm>
          <a:prstGeom prst="rect">
            <a:avLst/>
          </a:prstGeom>
        </p:spPr>
      </p:pic>
      <p:sp>
        <p:nvSpPr>
          <p:cNvPr id="4" name="TextBox 37"/>
          <p:cNvSpPr txBox="1"/>
          <p:nvPr/>
        </p:nvSpPr>
        <p:spPr>
          <a:xfrm>
            <a:off x="2835325" y="2745656"/>
            <a:ext cx="6873223" cy="6451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C00000"/>
                </a:solidFill>
                <a:cs typeface="+mn-ea"/>
                <a:sym typeface="+mn-lt"/>
              </a:rPr>
              <a:t> 好朋友的故事</a:t>
            </a:r>
          </a:p>
        </p:txBody>
      </p:sp>
      <p:sp>
        <p:nvSpPr>
          <p:cNvPr id="10" name="TextBox 37"/>
          <p:cNvSpPr txBox="1"/>
          <p:nvPr/>
        </p:nvSpPr>
        <p:spPr>
          <a:xfrm>
            <a:off x="5571629" y="3465736"/>
            <a:ext cx="1715946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cs typeface="+mn-ea"/>
                <a:sym typeface="+mn-lt"/>
              </a:rPr>
              <a:t>这里添加小标题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>
            <a:fillRect/>
          </a:stretch>
        </p:blipFill>
        <p:spPr>
          <a:xfrm rot="18642258" flipH="1">
            <a:off x="10114942" y="1339590"/>
            <a:ext cx="1473804" cy="12204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>
            <a:fillRect/>
          </a:stretch>
        </p:blipFill>
        <p:spPr>
          <a:xfrm rot="18000000" flipH="1">
            <a:off x="2532957" y="642827"/>
            <a:ext cx="1006908" cy="8337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>
            <a:fillRect/>
          </a:stretch>
        </p:blipFill>
        <p:spPr>
          <a:xfrm rot="5110845" flipH="1">
            <a:off x="4981190" y="1114673"/>
            <a:ext cx="983526" cy="8144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>
            <a:fillRect/>
          </a:stretch>
        </p:blipFill>
        <p:spPr>
          <a:xfrm rot="13648588" flipH="1">
            <a:off x="10004552" y="4941840"/>
            <a:ext cx="671948" cy="556416"/>
          </a:xfrm>
          <a:prstGeom prst="rect">
            <a:avLst/>
          </a:prstGeom>
        </p:spPr>
      </p:pic>
      <p:sp>
        <p:nvSpPr>
          <p:cNvPr id="14" name="文本框 22"/>
          <p:cNvSpPr txBox="1"/>
          <p:nvPr/>
        </p:nvSpPr>
        <p:spPr>
          <a:xfrm>
            <a:off x="6042025" y="2731135"/>
            <a:ext cx="3491865" cy="3778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397" tIns="25198" rIns="50397" bIns="25198" rtlCol="0">
            <a:spAutoFit/>
          </a:bodyPr>
          <a:lstStyle/>
          <a:p>
            <a:pPr algn="l" fontAlgn="base">
              <a:lnSpc>
                <a:spcPct val="2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8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朋友之间，要互相尊重、互相帮助，才能和睦相处。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07145" y="2028206"/>
            <a:ext cx="2730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16" name="文本框 22"/>
          <p:cNvSpPr txBox="1"/>
          <p:nvPr/>
        </p:nvSpPr>
        <p:spPr>
          <a:xfrm>
            <a:off x="6042025" y="4540250"/>
            <a:ext cx="3492500" cy="3778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397" tIns="25198" rIns="50397" bIns="25198" rtlCol="0">
            <a:spAutoFit/>
          </a:bodyPr>
          <a:lstStyle/>
          <a:p>
            <a:pPr fontAlgn="base">
              <a:lnSpc>
                <a:spcPct val="2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8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朋友之间，要互相尊重、互相帮助，才能和睦相处。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6007145" y="4078501"/>
            <a:ext cx="2730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添加您的标题</a:t>
            </a:r>
          </a:p>
        </p:txBody>
      </p:sp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1" t="16033" r="25543" b="14777"/>
          <a:stretch>
            <a:fillRect/>
          </a:stretch>
        </p:blipFill>
        <p:spPr>
          <a:xfrm>
            <a:off x="1236980" y="2045970"/>
            <a:ext cx="3598545" cy="398716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516CBFB0-1D30-454A-BF44-23E064C5F0DB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639115C-3935-4579-BD1D-AB6A88CCE138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19" name="图片 18" descr="b9ba95998939fdddfca00659588b8b68">
                <a:extLst>
                  <a:ext uri="{FF2B5EF4-FFF2-40B4-BE49-F238E27FC236}">
                    <a16:creationId xmlns:a16="http://schemas.microsoft.com/office/drawing/2014/main" id="{42BD3415-8B92-48A0-BE33-9C74ABEC7C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20" name="图片 19" descr="b9ba95998939fdddfca00659588b8b68">
                <a:extLst>
                  <a:ext uri="{FF2B5EF4-FFF2-40B4-BE49-F238E27FC236}">
                    <a16:creationId xmlns:a16="http://schemas.microsoft.com/office/drawing/2014/main" id="{BB4AB721-F450-4DE8-A7E7-738316B07F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C8E24CC7-6632-4678-A9FB-94890933AB54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F8090E8-F0DF-488C-A919-316FB8898B93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95" y="1019175"/>
            <a:ext cx="2792095" cy="3051175"/>
          </a:xfrm>
          <a:prstGeom prst="rect">
            <a:avLst/>
          </a:prstGeom>
        </p:spPr>
      </p:pic>
      <p:sp>
        <p:nvSpPr>
          <p:cNvPr id="28" name="işļîdè"/>
          <p:cNvSpPr/>
          <p:nvPr/>
        </p:nvSpPr>
        <p:spPr bwMode="auto">
          <a:xfrm>
            <a:off x="2458720" y="2070735"/>
            <a:ext cx="3493770" cy="16757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29" name="iš1ïďe"/>
          <p:cNvSpPr/>
          <p:nvPr/>
        </p:nvSpPr>
        <p:spPr bwMode="auto">
          <a:xfrm>
            <a:off x="2355215" y="2115185"/>
            <a:ext cx="3495040" cy="1625600"/>
          </a:xfrm>
          <a:prstGeom prst="rect">
            <a:avLst/>
          </a:prstGeom>
          <a:noFill/>
          <a:ln w="31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</a:p>
        </p:txBody>
      </p:sp>
      <p:sp>
        <p:nvSpPr>
          <p:cNvPr id="30" name="iṩḻîdè"/>
          <p:cNvSpPr/>
          <p:nvPr/>
        </p:nvSpPr>
        <p:spPr>
          <a:xfrm>
            <a:off x="3962400" y="1836420"/>
            <a:ext cx="485775" cy="48577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iṧḷíďe"/>
          <p:cNvSpPr/>
          <p:nvPr/>
        </p:nvSpPr>
        <p:spPr bwMode="auto">
          <a:xfrm>
            <a:off x="7282815" y="2019300"/>
            <a:ext cx="3493770" cy="17265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26" name="isḷîḓê"/>
          <p:cNvSpPr/>
          <p:nvPr/>
        </p:nvSpPr>
        <p:spPr bwMode="auto">
          <a:xfrm>
            <a:off x="7282815" y="2492375"/>
            <a:ext cx="3495040" cy="1016000"/>
          </a:xfrm>
          <a:prstGeom prst="rect">
            <a:avLst/>
          </a:prstGeom>
          <a:noFill/>
          <a:ln w="31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</a:p>
        </p:txBody>
      </p:sp>
      <p:sp>
        <p:nvSpPr>
          <p:cNvPr id="27" name="iṡļiḓè"/>
          <p:cNvSpPr/>
          <p:nvPr/>
        </p:nvSpPr>
        <p:spPr>
          <a:xfrm>
            <a:off x="8872220" y="1739900"/>
            <a:ext cx="485775" cy="48577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îSḻiḑe"/>
          <p:cNvSpPr/>
          <p:nvPr/>
        </p:nvSpPr>
        <p:spPr bwMode="auto">
          <a:xfrm>
            <a:off x="2458720" y="4196715"/>
            <a:ext cx="3493770" cy="15995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23" name="ïśḷiḑe"/>
          <p:cNvSpPr/>
          <p:nvPr/>
        </p:nvSpPr>
        <p:spPr bwMode="auto">
          <a:xfrm>
            <a:off x="2458720" y="4196715"/>
            <a:ext cx="3495040" cy="1599565"/>
          </a:xfrm>
          <a:prstGeom prst="rect">
            <a:avLst/>
          </a:prstGeom>
          <a:noFill/>
          <a:ln w="31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</a:p>
        </p:txBody>
      </p:sp>
      <p:sp>
        <p:nvSpPr>
          <p:cNvPr id="24" name="îŝľiďé"/>
          <p:cNvSpPr/>
          <p:nvPr/>
        </p:nvSpPr>
        <p:spPr>
          <a:xfrm>
            <a:off x="3963670" y="4070350"/>
            <a:ext cx="485775" cy="48577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îŝ1îḍe"/>
          <p:cNvSpPr/>
          <p:nvPr/>
        </p:nvSpPr>
        <p:spPr bwMode="auto">
          <a:xfrm>
            <a:off x="7282815" y="4196715"/>
            <a:ext cx="3493770" cy="159893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7" name="îṥ1íḑé"/>
          <p:cNvSpPr/>
          <p:nvPr/>
        </p:nvSpPr>
        <p:spPr bwMode="auto">
          <a:xfrm>
            <a:off x="7367905" y="4488815"/>
            <a:ext cx="3495040" cy="1016000"/>
          </a:xfrm>
          <a:prstGeom prst="rect">
            <a:avLst/>
          </a:prstGeom>
          <a:noFill/>
          <a:ln w="31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cs typeface="+mn-ea"/>
                <a:sym typeface="+mn-lt"/>
              </a:rPr>
              <a:t>Supporting text here.</a:t>
            </a:r>
          </a:p>
        </p:txBody>
      </p:sp>
      <p:sp>
        <p:nvSpPr>
          <p:cNvPr id="9" name="îşḷîďe"/>
          <p:cNvSpPr/>
          <p:nvPr/>
        </p:nvSpPr>
        <p:spPr>
          <a:xfrm>
            <a:off x="8872220" y="4070350"/>
            <a:ext cx="485775" cy="48577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58AA698-9011-42E5-8314-26CF27F2F94F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B39FF3A-785B-408D-9103-BBE35416D066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19" name="图片 18" descr="b9ba95998939fdddfca00659588b8b68">
                <a:extLst>
                  <a:ext uri="{FF2B5EF4-FFF2-40B4-BE49-F238E27FC236}">
                    <a16:creationId xmlns:a16="http://schemas.microsoft.com/office/drawing/2014/main" id="{732E3C78-63E1-4FD4-93CF-9FE1BF3079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20" name="图片 19" descr="b9ba95998939fdddfca00659588b8b68">
                <a:extLst>
                  <a:ext uri="{FF2B5EF4-FFF2-40B4-BE49-F238E27FC236}">
                    <a16:creationId xmlns:a16="http://schemas.microsoft.com/office/drawing/2014/main" id="{9C89BBA7-C1F5-4E08-8F8D-E119258C11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72B8F6BD-727D-4A8C-9479-1A6E58B80E5C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EF04BE7-D095-463F-9563-02B1B5D3CC0C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 animBg="1"/>
      <p:bldP spid="25" grpId="0" animBg="1"/>
      <p:bldP spid="26" grpId="0"/>
      <p:bldP spid="27" grpId="0" animBg="1"/>
      <p:bldP spid="22" grpId="0" animBg="1"/>
      <p:bldP spid="23" grpId="0"/>
      <p:bldP spid="24" grpId="0" animBg="1"/>
      <p:bldP spid="6" grpId="0" animBg="1"/>
      <p:bldP spid="7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232"/>
            <a:ext cx="12192000" cy="6144768"/>
          </a:xfrm>
          <a:prstGeom prst="rect">
            <a:avLst/>
          </a:prstGeom>
        </p:spPr>
      </p:pic>
      <p:pic>
        <p:nvPicPr>
          <p:cNvPr id="5" name="图片 4" descr="581a36b0101e0ecc95bbc87569b712a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840" y="53340"/>
            <a:ext cx="3166110" cy="3166110"/>
          </a:xfrm>
          <a:prstGeom prst="rect">
            <a:avLst/>
          </a:prstGeom>
        </p:spPr>
      </p:pic>
      <p:pic>
        <p:nvPicPr>
          <p:cNvPr id="3" name="图片 2" descr="c92803063dd888949a7ada6a9b26cb7e"/>
          <p:cNvPicPr>
            <a:picLocks noChangeAspect="1"/>
          </p:cNvPicPr>
          <p:nvPr/>
        </p:nvPicPr>
        <p:blipFill>
          <a:blip r:embed="rId6"/>
          <a:srcRect l="24869" t="27437" r="19877" b="31326"/>
          <a:stretch>
            <a:fillRect/>
          </a:stretch>
        </p:blipFill>
        <p:spPr>
          <a:xfrm>
            <a:off x="839470" y="1041400"/>
            <a:ext cx="1939925" cy="1447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395" y="2334260"/>
            <a:ext cx="7327900" cy="1918970"/>
          </a:xfrm>
          <a:prstGeom prst="rect">
            <a:avLst/>
          </a:prstGeom>
        </p:spPr>
      </p:pic>
      <p:sp>
        <p:nvSpPr>
          <p:cNvPr id="4" name="TextBox 37"/>
          <p:cNvSpPr txBox="1"/>
          <p:nvPr/>
        </p:nvSpPr>
        <p:spPr>
          <a:xfrm>
            <a:off x="2835325" y="2745656"/>
            <a:ext cx="6873223" cy="6451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C00000"/>
                </a:solidFill>
                <a:cs typeface="+mn-ea"/>
                <a:sym typeface="+mn-lt"/>
              </a:rPr>
              <a:t> 好朋友的故事</a:t>
            </a:r>
          </a:p>
        </p:txBody>
      </p:sp>
      <p:sp>
        <p:nvSpPr>
          <p:cNvPr id="10" name="TextBox 37"/>
          <p:cNvSpPr txBox="1"/>
          <p:nvPr/>
        </p:nvSpPr>
        <p:spPr>
          <a:xfrm>
            <a:off x="5571629" y="3465736"/>
            <a:ext cx="1715946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cs typeface="+mn-ea"/>
                <a:sym typeface="+mn-lt"/>
              </a:rPr>
              <a:t>这里添加小标题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180"/>
            <a:ext cx="12192000" cy="6096000"/>
          </a:xfrm>
          <a:prstGeom prst="rect">
            <a:avLst/>
          </a:prstGeom>
        </p:spPr>
      </p:pic>
      <p:pic>
        <p:nvPicPr>
          <p:cNvPr id="2" name="图片 1" descr="C:\Users\Administrator\Desktop\0c1d2241694b332a604960ba985ea208.png0c1d2241694b332a604960ba985ea20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888480" y="2150422"/>
            <a:ext cx="1708785" cy="1709420"/>
          </a:xfrm>
          <a:prstGeom prst="rect">
            <a:avLst/>
          </a:prstGeom>
        </p:spPr>
      </p:pic>
      <p:pic>
        <p:nvPicPr>
          <p:cNvPr id="3" name="图片 2" descr="C:\Users\Administrator\Desktop\内容图片素材\小元素\ad75cb174cecd60039e8b4419a9dad74.pngad75cb174cecd60039e8b4419a9dad7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572260" y="2188522"/>
            <a:ext cx="1490980" cy="1294765"/>
          </a:xfrm>
          <a:prstGeom prst="rect">
            <a:avLst/>
          </a:prstGeom>
        </p:spPr>
      </p:pic>
      <p:pic>
        <p:nvPicPr>
          <p:cNvPr id="4" name="图片 3" descr="C:\Users\Administrator\Desktop\956cbaf713dbf166d3a3e6f2da390888.png956cbaf713dbf166d3a3e6f2da39088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260850" y="2150422"/>
            <a:ext cx="1175385" cy="1371600"/>
          </a:xfrm>
          <a:prstGeom prst="rect">
            <a:avLst/>
          </a:prstGeom>
        </p:spPr>
      </p:pic>
      <p:pic>
        <p:nvPicPr>
          <p:cNvPr id="5" name="图片 4" descr="C:\Users\Administrator\Desktop\1dc9cf289d8e5c3c50156d677844398f.png1dc9cf289d8e5c3c50156d677844398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9613265" y="2150422"/>
            <a:ext cx="1035685" cy="12230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72237" y="3795674"/>
            <a:ext cx="18540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故事一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91008" y="4321279"/>
            <a:ext cx="201655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cs typeface="+mn-ea"/>
                <a:sym typeface="+mn-lt"/>
              </a:rPr>
              <a:t> 忠厚是友谊的桥梁，欺骗是友谊的敌人。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21927" y="3795674"/>
            <a:ext cx="18540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故事二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40698" y="4321279"/>
            <a:ext cx="201655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>
                <a:cs typeface="+mn-ea"/>
                <a:sym typeface="+mn-lt"/>
              </a:rPr>
              <a:t> 忠厚是友谊的桥梁，欺骗是友谊的敌人。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15251" y="3795674"/>
            <a:ext cx="18540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故事三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34022" y="4321279"/>
            <a:ext cx="201655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>
                <a:cs typeface="+mn-ea"/>
                <a:sym typeface="+mn-lt"/>
              </a:rPr>
              <a:t> 忠厚是友谊的桥梁，欺骗是友谊的敌人。,</a:t>
            </a:r>
            <a:endParaRPr lang="zh-CN" altLang="en-US" sz="1200" spc="3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03610" y="3795674"/>
            <a:ext cx="18540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故事四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122381" y="4321279"/>
            <a:ext cx="201655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>
                <a:cs typeface="+mn-ea"/>
                <a:sym typeface="+mn-lt"/>
              </a:rPr>
              <a:t> 忠厚是友谊的桥梁，欺骗是友谊的敌人。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8C9BEE9-C579-443E-8F0A-331DF2D24932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42BF304-9F6F-4B06-AE35-7FA333706D02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19" name="图片 18" descr="b9ba95998939fdddfca00659588b8b68">
                <a:extLst>
                  <a:ext uri="{FF2B5EF4-FFF2-40B4-BE49-F238E27FC236}">
                    <a16:creationId xmlns:a16="http://schemas.microsoft.com/office/drawing/2014/main" id="{AB5E486B-3D46-4E45-A070-CD67926B4D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20" name="图片 19" descr="b9ba95998939fdddfca00659588b8b68">
                <a:extLst>
                  <a:ext uri="{FF2B5EF4-FFF2-40B4-BE49-F238E27FC236}">
                    <a16:creationId xmlns:a16="http://schemas.microsoft.com/office/drawing/2014/main" id="{DA3B168C-C450-44DD-92F3-048E1ED085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A9CA7700-A287-481D-B6B3-4FAF8A85552C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434586D-3973-4B04-8059-3FFAACE4FDAA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25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25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4" name="PA_图片 3" descr="C:\Users\Administrator\Desktop\0e6c7aa66eb413773ffe55293db78bc5.png0e6c7aa66eb413773ffe55293db78bc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869315" y="876300"/>
            <a:ext cx="10452735" cy="5563235"/>
          </a:xfrm>
          <a:prstGeom prst="rect">
            <a:avLst/>
          </a:prstGeom>
        </p:spPr>
      </p:pic>
      <p:sp>
        <p:nvSpPr>
          <p:cNvPr id="5" name="PA_文本框 4"/>
          <p:cNvSpPr txBox="1"/>
          <p:nvPr>
            <p:custDataLst>
              <p:tags r:id="rId3"/>
            </p:custDataLst>
          </p:nvPr>
        </p:nvSpPr>
        <p:spPr>
          <a:xfrm>
            <a:off x="4453740" y="2413245"/>
            <a:ext cx="3026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2"/>
                </a:solidFill>
                <a:cs typeface="+mn-ea"/>
                <a:sym typeface="+mn-lt"/>
              </a:rPr>
              <a:t>好朋友</a:t>
            </a:r>
          </a:p>
        </p:txBody>
      </p:sp>
      <p:sp>
        <p:nvSpPr>
          <p:cNvPr id="6" name="PA_矩形 5"/>
          <p:cNvSpPr/>
          <p:nvPr>
            <p:custDataLst>
              <p:tags r:id="rId4"/>
            </p:custDataLst>
          </p:nvPr>
        </p:nvSpPr>
        <p:spPr>
          <a:xfrm>
            <a:off x="2717800" y="3166746"/>
            <a:ext cx="5867399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有一天，小刺猬拿着图书去公园里看书。　　公园里放着几张凳子，小松鼠和小乌龟坐在一张凳子上认真的看着书，小兔子坐在另一张凳子上津津有味的看着书，小刺猬看到小兔一个人坐，就过去坐在小兔子旁边。</a:t>
            </a:r>
          </a:p>
        </p:txBody>
      </p:sp>
      <p:pic>
        <p:nvPicPr>
          <p:cNvPr id="2" name="图片 1" descr="d778c19fc16a4fd02a3b81a9c6f16f6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52485" y="2192655"/>
            <a:ext cx="3670935" cy="397891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744CAAC3-CD4A-4954-B6F1-BE9639893622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56C05A9-DBDE-4FDC-A0FB-EE25DA11F27C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10" name="图片 9" descr="b9ba95998939fdddfca00659588b8b68">
                <a:extLst>
                  <a:ext uri="{FF2B5EF4-FFF2-40B4-BE49-F238E27FC236}">
                    <a16:creationId xmlns:a16="http://schemas.microsoft.com/office/drawing/2014/main" id="{6F093BB2-1240-4EB9-9914-853E6C0B28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11" name="图片 10" descr="b9ba95998939fdddfca00659588b8b68">
                <a:extLst>
                  <a:ext uri="{FF2B5EF4-FFF2-40B4-BE49-F238E27FC236}">
                    <a16:creationId xmlns:a16="http://schemas.microsoft.com/office/drawing/2014/main" id="{E2A56750-08A4-48B0-96C6-8569BCD566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A765AAC8-85C8-4812-911B-B1438F1AB448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8C0DB1C-8C72-4958-9077-C0FB80E24EE6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5" name="图片 4" descr="C:\Users\Administrator\Desktop\内容图片素材\小元素\9105c32fbbdf32c12807af6ec9966223.png9105c32fbbdf32c12807af6ec996622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772410" y="659130"/>
            <a:ext cx="6292850" cy="3651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8170" y="4311015"/>
            <a:ext cx="8707120" cy="2157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zh-CN" altLang="en-US" sz="1400" dirty="0">
                <a:solidFill>
                  <a:srgbClr val="222222"/>
                </a:solidFill>
                <a:cs typeface="+mn-ea"/>
                <a:sym typeface="+mn-lt"/>
              </a:rPr>
              <a:t>　　它刚一坐下，马上听到叫声：“呦，真刺人。”小刺猬吓了一跳，马上站起来对小兔子说：“对不起，你坐吧，我这就走。”说完小刺猬站起来想要离开。这时小乌龟听到了，它走过来说：“小刺猬，你别走，我壳硬，不怕刺，我来跟你一起坐吧！”它又回过头对小兔子说：“小兔子，小松鼠身上没有刺，你过去跟小松鼠一起坐吧！”　　小刺猬和小乌龟坐着一条凳子上看起了书，小兔子跟小松鼠坐在另一条凳子上也认真的看书了。</a:t>
            </a:r>
            <a:endParaRPr lang="zh-CN" altLang="en-US" sz="1400" spc="300" dirty="0">
              <a:solidFill>
                <a:srgbClr val="7260A8"/>
              </a:solidFill>
              <a:cs typeface="+mn-ea"/>
              <a:sym typeface="+mn-lt"/>
            </a:endParaRPr>
          </a:p>
          <a:p>
            <a:pPr algn="just">
              <a:lnSpc>
                <a:spcPct val="160000"/>
              </a:lnSpc>
            </a:pPr>
            <a:endParaRPr lang="zh-CN" altLang="en-US" sz="1400" spc="300" dirty="0">
              <a:solidFill>
                <a:srgbClr val="7260A8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A65E855-7907-4CF7-B881-6FAD2C679327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CCB9585-E980-48F8-896D-AC575151EEFB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9" name="图片 8" descr="b9ba95998939fdddfca00659588b8b68">
                <a:extLst>
                  <a:ext uri="{FF2B5EF4-FFF2-40B4-BE49-F238E27FC236}">
                    <a16:creationId xmlns:a16="http://schemas.microsoft.com/office/drawing/2014/main" id="{F225FB53-93BE-4B47-BEE1-0424698492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10" name="图片 9" descr="b9ba95998939fdddfca00659588b8b68">
                <a:extLst>
                  <a:ext uri="{FF2B5EF4-FFF2-40B4-BE49-F238E27FC236}">
                    <a16:creationId xmlns:a16="http://schemas.microsoft.com/office/drawing/2014/main" id="{0F6CFFCD-08EB-497E-9B24-AC0F9679B2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BB91F8EC-BD60-478D-8CDB-589139A0814F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E745BBF-4C76-4155-B4E8-D92296F51A47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1195"/>
            <a:ext cx="12192000" cy="38767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232"/>
            <a:ext cx="12192000" cy="61447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6" t="47621" r="57604"/>
          <a:stretch>
            <a:fillRect/>
          </a:stretch>
        </p:blipFill>
        <p:spPr>
          <a:xfrm flipH="1">
            <a:off x="6766027" y="2751189"/>
            <a:ext cx="5273573" cy="4419600"/>
          </a:xfrm>
          <a:prstGeom prst="rect">
            <a:avLst/>
          </a:prstGeom>
        </p:spPr>
      </p:pic>
      <p:pic>
        <p:nvPicPr>
          <p:cNvPr id="2" name="图片 1" descr="362fc19f8883c837a82272f248e9981c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4965" y="2916555"/>
            <a:ext cx="2478405" cy="3594100"/>
          </a:xfrm>
          <a:prstGeom prst="rect">
            <a:avLst/>
          </a:prstGeom>
        </p:spPr>
      </p:pic>
      <p:sp>
        <p:nvSpPr>
          <p:cNvPr id="74" name="等腰三角形 73"/>
          <p:cNvSpPr/>
          <p:nvPr/>
        </p:nvSpPr>
        <p:spPr>
          <a:xfrm rot="5400000">
            <a:off x="3531486" y="2656139"/>
            <a:ext cx="249378" cy="21498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 flipH="1">
            <a:off x="3811972" y="2486630"/>
            <a:ext cx="26935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好朋友的故事</a:t>
            </a:r>
            <a:endParaRPr lang="en-US" altLang="zh-CN" dirty="0">
              <a:solidFill>
                <a:srgbClr val="C00000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rgbClr val="C00000"/>
                </a:solidFill>
                <a:cs typeface="+mn-ea"/>
                <a:sym typeface="+mn-lt"/>
              </a:rPr>
              <a:t>This power-point is a multipurpose power-point template. </a:t>
            </a:r>
          </a:p>
        </p:txBody>
      </p:sp>
      <p:sp>
        <p:nvSpPr>
          <p:cNvPr id="84" name="等腰三角形 83"/>
          <p:cNvSpPr/>
          <p:nvPr/>
        </p:nvSpPr>
        <p:spPr>
          <a:xfrm rot="5400000">
            <a:off x="3531486" y="3462724"/>
            <a:ext cx="249378" cy="21498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/>
        </p:nvSpPr>
        <p:spPr>
          <a:xfrm flipH="1">
            <a:off x="3811971" y="3293215"/>
            <a:ext cx="2628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好朋友的故事</a:t>
            </a:r>
            <a:endParaRPr lang="en-US" altLang="zh-CN" dirty="0">
              <a:solidFill>
                <a:srgbClr val="C00000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rgbClr val="C00000"/>
                </a:solidFill>
                <a:cs typeface="+mn-ea"/>
                <a:sym typeface="+mn-lt"/>
              </a:rPr>
              <a:t>This power-point is a multipurpose power-point template. </a:t>
            </a:r>
          </a:p>
        </p:txBody>
      </p:sp>
      <p:sp>
        <p:nvSpPr>
          <p:cNvPr id="88" name="等腰三角形 87"/>
          <p:cNvSpPr/>
          <p:nvPr/>
        </p:nvSpPr>
        <p:spPr>
          <a:xfrm rot="5400000">
            <a:off x="7277033" y="2643105"/>
            <a:ext cx="249378" cy="21498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 flipH="1">
            <a:off x="7557519" y="2473596"/>
            <a:ext cx="2768924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好朋友的故事</a:t>
            </a:r>
            <a:endParaRPr lang="en-US" altLang="zh-CN" dirty="0">
              <a:solidFill>
                <a:srgbClr val="C00000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rgbClr val="C00000"/>
                </a:solidFill>
                <a:cs typeface="+mn-ea"/>
                <a:sym typeface="+mn-lt"/>
              </a:rPr>
              <a:t>This power-point is a multipurpose power-point template. </a:t>
            </a:r>
          </a:p>
        </p:txBody>
      </p:sp>
      <p:sp>
        <p:nvSpPr>
          <p:cNvPr id="91" name="等腰三角形 90"/>
          <p:cNvSpPr/>
          <p:nvPr/>
        </p:nvSpPr>
        <p:spPr>
          <a:xfrm rot="5400000">
            <a:off x="7277033" y="3449690"/>
            <a:ext cx="249378" cy="21498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 flipH="1">
            <a:off x="7557519" y="3280181"/>
            <a:ext cx="26282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好朋友的故事</a:t>
            </a:r>
            <a:endParaRPr lang="en-US" altLang="zh-CN" dirty="0">
              <a:solidFill>
                <a:srgbClr val="C00000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rgbClr val="C00000"/>
                </a:solidFill>
                <a:cs typeface="+mn-ea"/>
                <a:sym typeface="+mn-lt"/>
              </a:rPr>
              <a:t>This power-point is a multipurpose power-point template.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93675" y="548875"/>
            <a:ext cx="4373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cs typeface="+mn-ea"/>
                <a:sym typeface="+mn-lt"/>
              </a:rPr>
              <a:t>目 录 </a:t>
            </a:r>
            <a:r>
              <a:rPr lang="en-US" altLang="zh-CN" sz="3600">
                <a:solidFill>
                  <a:srgbClr val="C00000"/>
                </a:solidFill>
                <a:cs typeface="+mn-ea"/>
                <a:sym typeface="+mn-lt"/>
              </a:rPr>
              <a:t>CONTENT</a:t>
            </a:r>
          </a:p>
        </p:txBody>
      </p:sp>
      <p:pic>
        <p:nvPicPr>
          <p:cNvPr id="13" name="图片 12" descr="cae50a0123b8f4dc0cc11bbe714f569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17800" y="2407285"/>
            <a:ext cx="715010" cy="803275"/>
          </a:xfrm>
          <a:prstGeom prst="rect">
            <a:avLst/>
          </a:prstGeom>
        </p:spPr>
      </p:pic>
      <p:pic>
        <p:nvPicPr>
          <p:cNvPr id="15" name="图片 14" descr="cae50a0123b8f4dc0cc11bbe714f569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17800" y="3293110"/>
            <a:ext cx="715010" cy="803275"/>
          </a:xfrm>
          <a:prstGeom prst="rect">
            <a:avLst/>
          </a:prstGeom>
        </p:spPr>
      </p:pic>
      <p:pic>
        <p:nvPicPr>
          <p:cNvPr id="16" name="图片 15" descr="cae50a0123b8f4dc0cc11bbe714f569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40170" y="2362200"/>
            <a:ext cx="715010" cy="803275"/>
          </a:xfrm>
          <a:prstGeom prst="rect">
            <a:avLst/>
          </a:prstGeom>
        </p:spPr>
      </p:pic>
      <p:pic>
        <p:nvPicPr>
          <p:cNvPr id="17" name="图片 16" descr="cae50a0123b8f4dc0cc11bbe714f569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05575" y="3223895"/>
            <a:ext cx="715010" cy="803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ldLvl="0" animBg="1"/>
      <p:bldP spid="76" grpId="0"/>
      <p:bldP spid="84" grpId="0" bldLvl="0" animBg="1"/>
      <p:bldP spid="87" grpId="0"/>
      <p:bldP spid="88" grpId="0" bldLvl="0" animBg="1"/>
      <p:bldP spid="90" grpId="0"/>
      <p:bldP spid="91" grpId="0" bldLvl="0" animBg="1"/>
      <p:bldP spid="9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18" name="图片 17" descr="C:\Users\Administrator\Desktop\内容图片素材\小元素\c81ea8ab85f31fa0fc097de776da9b5f.pngc81ea8ab85f31fa0fc097de776da9b5f"/>
          <p:cNvPicPr>
            <a:picLocks noChangeAspect="1"/>
          </p:cNvPicPr>
          <p:nvPr/>
        </p:nvPicPr>
        <p:blipFill>
          <a:blip r:embed="rId5"/>
          <a:srcRect l="20660" r="19657"/>
          <a:stretch>
            <a:fillRect/>
          </a:stretch>
        </p:blipFill>
        <p:spPr>
          <a:xfrm>
            <a:off x="7614920" y="113030"/>
            <a:ext cx="3778885" cy="6331585"/>
          </a:xfrm>
          <a:prstGeom prst="rect">
            <a:avLst/>
          </a:prstGeom>
        </p:spPr>
      </p:pic>
      <p:pic>
        <p:nvPicPr>
          <p:cNvPr id="9" name="图片 8" descr="C:\Users\Administrator\Desktop\内容图片素材\小元素\abd06077f665bdab5a1df272ee7e7685.pngabd06077f665bdab5a1df272ee7e768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1800000">
            <a:off x="3547745" y="4464368"/>
            <a:ext cx="539750" cy="580390"/>
          </a:xfrm>
          <a:prstGeom prst="rect">
            <a:avLst/>
          </a:prstGeom>
        </p:spPr>
      </p:pic>
      <p:pic>
        <p:nvPicPr>
          <p:cNvPr id="12" name="图片 11" descr="C:\Users\Administrator\Desktop\内容图片素材\小元素\abd06077f665bdab5a1df272ee7e7685.pngabd06077f665bdab5a1df272ee7e768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19440000">
            <a:off x="2515870" y="4468495"/>
            <a:ext cx="531495" cy="57213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279015" y="2035175"/>
            <a:ext cx="5335905" cy="1437051"/>
            <a:chOff x="5142497" y="1306604"/>
            <a:chExt cx="5514598" cy="1955366"/>
          </a:xfrm>
        </p:grpSpPr>
        <p:sp>
          <p:nvSpPr>
            <p:cNvPr id="14" name="矩形 13"/>
            <p:cNvSpPr/>
            <p:nvPr/>
          </p:nvSpPr>
          <p:spPr>
            <a:xfrm>
              <a:off x="5142497" y="2334864"/>
              <a:ext cx="5514598" cy="9271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交朋友不能仅仅看他有没有华丽的外表，更重要的是看他有没有一颗善良的心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142497" y="1306604"/>
              <a:ext cx="4206661" cy="98344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这个故事告诉我们</a:t>
              </a:r>
            </a:p>
          </p:txBody>
        </p:sp>
      </p:grpSp>
      <p:pic>
        <p:nvPicPr>
          <p:cNvPr id="16" name="图片 15" descr="C:\Users\Administrator\Desktop\内容图片素材\小元素\abd06077f665bdab5a1df272ee7e7685.pngabd06077f665bdab5a1df272ee7e768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2040000">
            <a:off x="5683250" y="4460240"/>
            <a:ext cx="548005" cy="588645"/>
          </a:xfrm>
          <a:prstGeom prst="rect">
            <a:avLst/>
          </a:prstGeom>
        </p:spPr>
      </p:pic>
      <p:pic>
        <p:nvPicPr>
          <p:cNvPr id="17" name="图片 16" descr="C:\Users\Administrator\Desktop\内容图片素材\小元素\abd06077f665bdab5a1df272ee7e7685.pngabd06077f665bdab5a1df272ee7e768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617720" y="4463415"/>
            <a:ext cx="541020" cy="582295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2603CFCA-2445-4BCC-81B6-F5A82F4C7F02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0186F7D-4B9C-4B2B-8096-AD26C1829967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22" name="图片 21" descr="b9ba95998939fdddfca00659588b8b68">
                <a:extLst>
                  <a:ext uri="{FF2B5EF4-FFF2-40B4-BE49-F238E27FC236}">
                    <a16:creationId xmlns:a16="http://schemas.microsoft.com/office/drawing/2014/main" id="{2E0AC282-5799-40AB-858A-D06BDF7A88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23" name="图片 22" descr="b9ba95998939fdddfca00659588b8b68">
                <a:extLst>
                  <a:ext uri="{FF2B5EF4-FFF2-40B4-BE49-F238E27FC236}">
                    <a16:creationId xmlns:a16="http://schemas.microsoft.com/office/drawing/2014/main" id="{49966BAE-E40F-4C75-9281-445A534E3E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950C777-20E9-4C5A-B39C-3D226118479A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B163B46-D563-45FC-BDBA-1CFF9322B187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423" y="1"/>
            <a:ext cx="7167902" cy="1422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0075" y="1"/>
            <a:ext cx="6530975" cy="6792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647" y="2590299"/>
            <a:ext cx="7810500" cy="20451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731" y="1261765"/>
            <a:ext cx="9949565" cy="166299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6" t="47621" r="57604"/>
          <a:stretch>
            <a:fillRect/>
          </a:stretch>
        </p:blipFill>
        <p:spPr>
          <a:xfrm flipH="1">
            <a:off x="7078337" y="3506491"/>
            <a:ext cx="3810000" cy="31930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229" y="2228255"/>
            <a:ext cx="3677397" cy="4696018"/>
          </a:xfrm>
          <a:prstGeom prst="rect">
            <a:avLst/>
          </a:prstGeom>
        </p:spPr>
      </p:pic>
      <p:pic>
        <p:nvPicPr>
          <p:cNvPr id="2" name="图片 1" descr="1eb9148badf0dd0dd21309dd80e23d0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100000">
            <a:off x="790575" y="299720"/>
            <a:ext cx="1820545" cy="18205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3" name="组合 72"/>
          <p:cNvGrpSpPr/>
          <p:nvPr/>
        </p:nvGrpSpPr>
        <p:grpSpPr>
          <a:xfrm>
            <a:off x="3950216" y="2963584"/>
            <a:ext cx="4516120" cy="930910"/>
            <a:chOff x="4551462" y="4679479"/>
            <a:chExt cx="4516120" cy="930910"/>
          </a:xfrm>
        </p:grpSpPr>
        <p:sp>
          <p:nvSpPr>
            <p:cNvPr id="27" name="文本框 26"/>
            <p:cNvSpPr txBox="1"/>
            <p:nvPr/>
          </p:nvSpPr>
          <p:spPr>
            <a:xfrm>
              <a:off x="4551462" y="4679479"/>
              <a:ext cx="4516120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>
                  <a:solidFill>
                    <a:srgbClr val="C00000"/>
                  </a:solidFill>
                  <a:cs typeface="+mn-ea"/>
                  <a:sym typeface="+mn-lt"/>
                </a:rPr>
                <a:t>感谢观看！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569242" y="5350039"/>
              <a:ext cx="4497705" cy="260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C00000"/>
                  </a:solidFill>
                  <a:cs typeface="+mn-ea"/>
                  <a:sym typeface="+mn-lt"/>
                </a:rPr>
                <a:t>Creative technology template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968631" y="4064039"/>
            <a:ext cx="449770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好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朋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友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的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故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事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版权声明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感谢您下载千库网平台上提供的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在千库网出售的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模板是免版税类（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RF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Royalty-Free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）正版受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中国人民共和国著作法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世界版权公约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的保护，作品的所有权、版权和著作权归千库网所有，您下载的是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模板素材的使用权。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不得将千库网的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2955" y="471948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更多精品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模板：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http://588ku.com/ppt/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0718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232"/>
            <a:ext cx="12192000" cy="6144768"/>
          </a:xfrm>
          <a:prstGeom prst="rect">
            <a:avLst/>
          </a:prstGeom>
        </p:spPr>
      </p:pic>
      <p:pic>
        <p:nvPicPr>
          <p:cNvPr id="5" name="图片 4" descr="581a36b0101e0ecc95bbc87569b712a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840" y="53340"/>
            <a:ext cx="3166110" cy="3166110"/>
          </a:xfrm>
          <a:prstGeom prst="rect">
            <a:avLst/>
          </a:prstGeom>
        </p:spPr>
      </p:pic>
      <p:pic>
        <p:nvPicPr>
          <p:cNvPr id="3" name="图片 2" descr="c92803063dd888949a7ada6a9b26cb7e"/>
          <p:cNvPicPr>
            <a:picLocks noChangeAspect="1"/>
          </p:cNvPicPr>
          <p:nvPr/>
        </p:nvPicPr>
        <p:blipFill>
          <a:blip r:embed="rId6"/>
          <a:srcRect l="24869" t="27437" r="19877" b="31326"/>
          <a:stretch>
            <a:fillRect/>
          </a:stretch>
        </p:blipFill>
        <p:spPr>
          <a:xfrm>
            <a:off x="839470" y="1041400"/>
            <a:ext cx="1939925" cy="1447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395" y="2334260"/>
            <a:ext cx="7327900" cy="1918970"/>
          </a:xfrm>
          <a:prstGeom prst="rect">
            <a:avLst/>
          </a:prstGeom>
        </p:spPr>
      </p:pic>
      <p:sp>
        <p:nvSpPr>
          <p:cNvPr id="4" name="TextBox 37"/>
          <p:cNvSpPr txBox="1"/>
          <p:nvPr/>
        </p:nvSpPr>
        <p:spPr>
          <a:xfrm>
            <a:off x="2835325" y="2745656"/>
            <a:ext cx="6873223" cy="6451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C00000"/>
                </a:solidFill>
                <a:cs typeface="+mn-ea"/>
                <a:sym typeface="+mn-lt"/>
              </a:rPr>
              <a:t> 好朋友的故事</a:t>
            </a:r>
          </a:p>
        </p:txBody>
      </p:sp>
      <p:sp>
        <p:nvSpPr>
          <p:cNvPr id="10" name="TextBox 37"/>
          <p:cNvSpPr txBox="1"/>
          <p:nvPr/>
        </p:nvSpPr>
        <p:spPr>
          <a:xfrm>
            <a:off x="5571629" y="3465736"/>
            <a:ext cx="1715946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cs typeface="+mn-ea"/>
                <a:sym typeface="+mn-lt"/>
              </a:rPr>
              <a:t>这里添加小标题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880cdc08485e9c207da45a6f07f520f"/>
          <p:cNvPicPr>
            <a:picLocks noChangeAspect="1"/>
          </p:cNvPicPr>
          <p:nvPr/>
        </p:nvPicPr>
        <p:blipFill>
          <a:blip r:embed="rId7"/>
          <a:srcRect l="14207" t="57483" r="16344" b="8499"/>
          <a:stretch>
            <a:fillRect/>
          </a:stretch>
        </p:blipFill>
        <p:spPr>
          <a:xfrm>
            <a:off x="1617345" y="2312670"/>
            <a:ext cx="8639810" cy="4182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05"/>
            <a:ext cx="12192000" cy="6096000"/>
          </a:xfrm>
          <a:prstGeom prst="rect">
            <a:avLst/>
          </a:prstGeom>
        </p:spPr>
      </p:pic>
      <p:pic>
        <p:nvPicPr>
          <p:cNvPr id="2" name="PA_图片 1" descr="图片包含 玩偶, 玩具, 室内, 天空&#10;&#10;已生成极高可信度的说明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0" y="-167640"/>
            <a:ext cx="3556000" cy="3556000"/>
          </a:xfrm>
          <a:prstGeom prst="rect">
            <a:avLst/>
          </a:prstGeom>
        </p:spPr>
      </p:pic>
      <p:sp>
        <p:nvSpPr>
          <p:cNvPr id="4" name="PA_文本框 3"/>
          <p:cNvSpPr txBox="1"/>
          <p:nvPr>
            <p:custDataLst>
              <p:tags r:id="rId3"/>
            </p:custDataLst>
          </p:nvPr>
        </p:nvSpPr>
        <p:spPr>
          <a:xfrm>
            <a:off x="5103123" y="2900528"/>
            <a:ext cx="3026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cs typeface="+mn-ea"/>
                <a:sym typeface="+mn-lt"/>
              </a:rPr>
              <a:t>三个好朋友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PA_矩形 4"/>
          <p:cNvSpPr/>
          <p:nvPr>
            <p:custDataLst>
              <p:tags r:id="rId4"/>
            </p:custDataLst>
          </p:nvPr>
        </p:nvSpPr>
        <p:spPr>
          <a:xfrm>
            <a:off x="3396393" y="3639424"/>
            <a:ext cx="5867399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        花园里有三只蝴蝶，一只是红色的，一只是黄色的，一只是白色的。三个好朋友天天都在一起玩.</a:t>
            </a:r>
          </a:p>
          <a:p>
            <a:pPr algn="just"/>
            <a:endParaRPr lang="zh-CN" altLang="en-US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一天，他们正玩得，天突然下起了雨。三只蝴蝶的翅膀都被雨打湿了，浑身冻得发抖。</a:t>
            </a:r>
          </a:p>
          <a:p>
            <a:pPr algn="just"/>
            <a:endParaRPr lang="zh-CN" altLang="en-US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三只小蝴蝶一起飞到红花那里，对红花说：“红花姐姐，让我们飞到你的叶子下面躲躲雨吧！”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F3ED10B-679B-465F-A0D0-479854FD75B9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EEBC639-CE0D-478F-9CA5-0D18FDAEBC5A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10" name="图片 9" descr="b9ba95998939fdddfca00659588b8b68">
                <a:extLst>
                  <a:ext uri="{FF2B5EF4-FFF2-40B4-BE49-F238E27FC236}">
                    <a16:creationId xmlns:a16="http://schemas.microsoft.com/office/drawing/2014/main" id="{E3744794-ED9F-48CE-AF0C-E23FFC1D96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11" name="图片 10" descr="b9ba95998939fdddfca00659588b8b68">
                <a:extLst>
                  <a:ext uri="{FF2B5EF4-FFF2-40B4-BE49-F238E27FC236}">
                    <a16:creationId xmlns:a16="http://schemas.microsoft.com/office/drawing/2014/main" id="{94027110-5FA8-4C39-B73C-15B7B6BAEB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3179C505-AC73-402B-9576-E79E191BE4BD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8F20B10-A985-4F93-B63C-1CCF1222C64A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4EA59923-D2F5-4EEB-8C88-587E573C14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05"/>
            <a:ext cx="12192000" cy="6096000"/>
          </a:xfrm>
          <a:prstGeom prst="rect">
            <a:avLst/>
          </a:prstGeom>
        </p:spPr>
      </p:pic>
      <p:pic>
        <p:nvPicPr>
          <p:cNvPr id="7" name="图片 6" descr="cb84230e6a82c2754cf3e7d27210a11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6700" y="566420"/>
            <a:ext cx="6774815" cy="6774815"/>
          </a:xfrm>
          <a:prstGeom prst="rect">
            <a:avLst/>
          </a:prstGeom>
        </p:spPr>
      </p:pic>
      <p:pic>
        <p:nvPicPr>
          <p:cNvPr id="6" name="图片 5" descr="38685eabb4123a803172682e0e10e8a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945" y="1374775"/>
            <a:ext cx="5158740" cy="5158740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5353685" y="2798445"/>
            <a:ext cx="4366260" cy="2459990"/>
          </a:xfrm>
          <a:prstGeom prst="rect">
            <a:avLst/>
          </a:prstGeom>
          <a:noFill/>
        </p:spPr>
        <p:txBody>
          <a:bodyPr wrap="square" lIns="91129" tIns="45565" rIns="91129" bIns="45565" rtlCol="0">
            <a:spAutoFit/>
          </a:bodyPr>
          <a:lstStyle/>
          <a:p>
            <a:pPr algn="just"/>
            <a:endParaRPr lang="zh-CN" altLang="en-US" sz="1400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endParaRPr lang="zh-CN" altLang="en-US" sz="1400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sz="1400" dirty="0">
                <a:solidFill>
                  <a:srgbClr val="222222"/>
                </a:solidFill>
                <a:cs typeface="+mn-ea"/>
                <a:sym typeface="+mn-lt"/>
              </a:rPr>
              <a:t>红花说：“红蝴蝶进来吧，其他的快飞开！”　</a:t>
            </a:r>
          </a:p>
          <a:p>
            <a:pPr algn="just"/>
            <a:endParaRPr lang="zh-CN" altLang="en-US" sz="1400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sz="1400" dirty="0">
                <a:solidFill>
                  <a:srgbClr val="222222"/>
                </a:solidFill>
                <a:cs typeface="+mn-ea"/>
                <a:sym typeface="+mn-lt"/>
              </a:rPr>
              <a:t>三个好朋友一齐摇摇头：“我们是好朋友，一块儿来，也一块儿走。”</a:t>
            </a:r>
          </a:p>
          <a:p>
            <a:pPr algn="just"/>
            <a:endParaRPr lang="zh-CN" altLang="en-US" sz="1400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sz="1400" dirty="0">
                <a:solidFill>
                  <a:srgbClr val="222222"/>
                </a:solidFill>
                <a:cs typeface="+mn-ea"/>
                <a:sym typeface="+mn-lt"/>
              </a:rPr>
              <a:t>他们又飞到黄花那里，对黄花说：“黄花姐姐，让我们飞到你的叶子下面躲躲雨吧！”　黄花说：“黄蝴蝶进来吧，其他的快飞开！”</a:t>
            </a:r>
          </a:p>
          <a:p>
            <a:pPr algn="just"/>
            <a:endParaRPr lang="zh-CN" altLang="en-US" sz="1400" dirty="0">
              <a:solidFill>
                <a:srgbClr val="7260A8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71F7403-8B8B-4605-82AF-41711B761478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5" name="组合 4"/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2" name="图片 1" descr="b9ba95998939fdddfca00659588b8b68"/>
              <p:cNvPicPr>
                <a:picLocks noChangeAspect="1"/>
              </p:cNvPicPr>
              <p:nvPr/>
            </p:nvPicPr>
            <p:blipFill>
              <a:blip r:embed="rId7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3" name="图片 2" descr="b9ba95998939fdddfca00659588b8b68"/>
              <p:cNvPicPr>
                <a:picLocks noChangeAspect="1"/>
              </p:cNvPicPr>
              <p:nvPr/>
            </p:nvPicPr>
            <p:blipFill>
              <a:blip r:embed="rId7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4" name="直接连接符 3"/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2E57C6C-B43E-4A44-9648-3292180DBB7A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455" y="1026795"/>
            <a:ext cx="1256030" cy="118237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201896" y="1396084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rgbClr val="7260A8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87495" y="1778635"/>
            <a:ext cx="60483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pPr algn="just"/>
            <a:endParaRPr lang="zh-CN" altLang="en-US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三个好朋友一齐摇摇头：“我们是好朋友，一块儿来，也一块儿走。”</a:t>
            </a:r>
            <a:endParaRPr lang="en-US" altLang="zh-CN" dirty="0">
              <a:solidFill>
                <a:srgbClr val="7260A8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68596" y="1170505"/>
            <a:ext cx="411659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三个好朋友</a:t>
            </a:r>
            <a:endParaRPr lang="zh-CN" altLang="en-US">
              <a:solidFill>
                <a:srgbClr val="7260A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455" y="2784475"/>
            <a:ext cx="1256030" cy="118237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201896" y="3153764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rgbClr val="7260A8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7495" y="3536315"/>
            <a:ext cx="60483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pPr algn="just"/>
            <a:endParaRPr lang="zh-CN" altLang="en-US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endParaRPr lang="zh-CN" altLang="en-US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然后，他们又飞到白花那里，对白花说：“白花姐姐，让我们飞到你的叶子下面躲躲雨吧。”</a:t>
            </a:r>
            <a:endParaRPr lang="en-US" altLang="zh-CN" dirty="0">
              <a:solidFill>
                <a:srgbClr val="7260A8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8596" y="2928185"/>
            <a:ext cx="411659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三个好朋友</a:t>
            </a:r>
            <a:endParaRPr lang="zh-CN" altLang="en-US">
              <a:solidFill>
                <a:srgbClr val="7260A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455" y="4498975"/>
            <a:ext cx="1256030" cy="118237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4201896" y="4868264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rgbClr val="7260A8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87495" y="5250815"/>
            <a:ext cx="60483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pPr algn="just"/>
            <a:endParaRPr lang="zh-CN" altLang="en-US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endParaRPr lang="zh-CN" altLang="en-US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dirty="0">
                <a:solidFill>
                  <a:srgbClr val="222222"/>
                </a:solidFill>
                <a:cs typeface="+mn-ea"/>
                <a:sym typeface="+mn-lt"/>
              </a:rPr>
              <a:t>可是白花也说：“白蝴蝶进来吧，其他的快飞开！”</a:t>
            </a:r>
            <a:endParaRPr lang="en-US" altLang="zh-CN" dirty="0">
              <a:solidFill>
                <a:srgbClr val="7260A8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68596" y="4642685"/>
            <a:ext cx="411659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三个好朋友</a:t>
            </a:r>
            <a:endParaRPr lang="zh-CN" altLang="en-US">
              <a:solidFill>
                <a:srgbClr val="7260A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253CAB-A1C8-4371-8D2D-D37C6050F043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85B8A0F-9AE2-4D8A-8637-7B2CCF5C8E90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22" name="图片 21" descr="b9ba95998939fdddfca00659588b8b68">
                <a:extLst>
                  <a:ext uri="{FF2B5EF4-FFF2-40B4-BE49-F238E27FC236}">
                    <a16:creationId xmlns:a16="http://schemas.microsoft.com/office/drawing/2014/main" id="{34823D20-A3EE-4207-9275-E7071B246C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23" name="图片 22" descr="b9ba95998939fdddfca00659588b8b68">
                <a:extLst>
                  <a:ext uri="{FF2B5EF4-FFF2-40B4-BE49-F238E27FC236}">
                    <a16:creationId xmlns:a16="http://schemas.microsoft.com/office/drawing/2014/main" id="{35348E1F-98AA-4A59-AA91-FDD7EE5EE7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D88CC74D-B267-4C95-941B-2E15E65873F7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FF656E2-E6CC-4AC9-9021-9ADA337C6AC2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99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9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99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49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49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49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bldLvl="0" animBg="1"/>
      <p:bldP spid="10" grpId="0"/>
      <p:bldP spid="11" grpId="0"/>
      <p:bldP spid="3" grpId="0" bldLvl="0" animBg="1"/>
      <p:bldP spid="3" grpId="1" bldLvl="0" animBg="1"/>
      <p:bldP spid="4" grpId="0"/>
      <p:bldP spid="6" grpId="0"/>
      <p:bldP spid="15" grpId="0" bldLvl="0" animBg="1"/>
      <p:bldP spid="15" grpId="1" bldLvl="0" animBg="1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2" t="9653" r="26330" b="8501"/>
          <a:stretch>
            <a:fillRect/>
          </a:stretch>
        </p:blipFill>
        <p:spPr>
          <a:xfrm>
            <a:off x="8880461" y="509221"/>
            <a:ext cx="2363372" cy="56806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721721" y="4135627"/>
            <a:ext cx="319855" cy="413489"/>
            <a:chOff x="2928938" y="1130648"/>
            <a:chExt cx="400050" cy="519112"/>
          </a:xfrm>
          <a:solidFill>
            <a:schemeClr val="accent4"/>
          </a:solidFill>
        </p:grpSpPr>
        <p:sp>
          <p:nvSpPr>
            <p:cNvPr id="5" name="Freeform 170"/>
            <p:cNvSpPr>
              <a:spLocks noChangeArrowheads="1"/>
            </p:cNvSpPr>
            <p:nvPr/>
          </p:nvSpPr>
          <p:spPr bwMode="auto">
            <a:xfrm>
              <a:off x="2928938" y="1280392"/>
              <a:ext cx="400050" cy="369368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cs typeface="+mn-ea"/>
                <a:sym typeface="+mn-lt"/>
              </a:endParaRPr>
            </a:p>
          </p:txBody>
        </p:sp>
        <p:sp>
          <p:nvSpPr>
            <p:cNvPr id="6" name="Freeform 171"/>
            <p:cNvSpPr>
              <a:spLocks noChangeArrowheads="1"/>
            </p:cNvSpPr>
            <p:nvPr/>
          </p:nvSpPr>
          <p:spPr bwMode="auto">
            <a:xfrm>
              <a:off x="2928938" y="1130648"/>
              <a:ext cx="400050" cy="126451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34831" y="2048407"/>
            <a:ext cx="651940" cy="634012"/>
            <a:chOff x="8539144" y="917247"/>
            <a:chExt cx="800766" cy="778746"/>
          </a:xfrm>
          <a:solidFill>
            <a:schemeClr val="accent4"/>
          </a:solidFill>
        </p:grpSpPr>
        <p:sp>
          <p:nvSpPr>
            <p:cNvPr id="8" name="Freeform 42"/>
            <p:cNvSpPr>
              <a:spLocks noEditPoints="1" noChangeArrowheads="1"/>
            </p:cNvSpPr>
            <p:nvPr/>
          </p:nvSpPr>
          <p:spPr bwMode="auto">
            <a:xfrm>
              <a:off x="8539144" y="917247"/>
              <a:ext cx="800766" cy="778746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43"/>
            <p:cNvSpPr>
              <a:spLocks noChangeArrowheads="1"/>
            </p:cNvSpPr>
            <p:nvPr/>
          </p:nvSpPr>
          <p:spPr bwMode="auto">
            <a:xfrm>
              <a:off x="8768697" y="1107674"/>
              <a:ext cx="278526" cy="384564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3515145" y="1880773"/>
            <a:ext cx="3308902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000" dirty="0">
                <a:cs typeface="+mn-ea"/>
                <a:sym typeface="+mn-lt"/>
              </a:rPr>
              <a:t>三个好朋友</a:t>
            </a: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3570844" y="2280883"/>
            <a:ext cx="5326386" cy="7372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endParaRPr lang="zh-CN" altLang="en-US" sz="1400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sz="1400" dirty="0">
                <a:solidFill>
                  <a:srgbClr val="222222"/>
                </a:solidFill>
                <a:cs typeface="+mn-ea"/>
                <a:sym typeface="+mn-lt"/>
              </a:rPr>
              <a:t>这三个好朋友还是一齐摇摇头，对白花说：“我们是好朋友，一块儿来，也一块儿走。”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3564358" y="3735518"/>
            <a:ext cx="3308902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000" dirty="0">
                <a:cs typeface="+mn-ea"/>
                <a:sym typeface="+mn-lt"/>
              </a:rPr>
              <a:t>三个好朋友</a:t>
            </a: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3620057" y="4135628"/>
            <a:ext cx="5326386" cy="12763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endParaRPr lang="zh-CN" altLang="en-US" sz="1400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sz="1400" dirty="0">
                <a:solidFill>
                  <a:srgbClr val="222222"/>
                </a:solidFill>
                <a:cs typeface="+mn-ea"/>
                <a:sym typeface="+mn-lt"/>
              </a:rPr>
              <a:t>这时，太阳公公看见了，赶忙把乌云赶走，叫雨停下。　</a:t>
            </a:r>
          </a:p>
          <a:p>
            <a:pPr algn="just"/>
            <a:endParaRPr lang="zh-CN" altLang="en-US" sz="1400" dirty="0">
              <a:solidFill>
                <a:srgbClr val="222222"/>
              </a:solidFill>
              <a:cs typeface="+mn-ea"/>
              <a:sym typeface="+mn-lt"/>
            </a:endParaRPr>
          </a:p>
          <a:p>
            <a:pPr algn="just"/>
            <a:r>
              <a:rPr lang="zh-CN" altLang="en-US" sz="1400" dirty="0">
                <a:solidFill>
                  <a:srgbClr val="222222"/>
                </a:solidFill>
                <a:cs typeface="+mn-ea"/>
                <a:sym typeface="+mn-lt"/>
              </a:rPr>
              <a:t>天终于晴了，这三个好朋友又一起在花丛中跳舞玩游戏。</a:t>
            </a:r>
            <a:endParaRPr lang="zh-CN" altLang="en-US" sz="1400" spc="300" dirty="0">
              <a:solidFill>
                <a:srgbClr val="7260A8"/>
              </a:solidFill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400" dirty="0">
                <a:solidFill>
                  <a:srgbClr val="7260A8"/>
                </a:solidFill>
                <a:cs typeface="+mn-ea"/>
                <a:sym typeface="+mn-lt"/>
              </a:rPr>
              <a:t>.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C275610-DA9A-4C98-B202-B37FB3F1B563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4293C64-7227-40F9-9192-BE7C078F2371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18" name="图片 17" descr="b9ba95998939fdddfca00659588b8b68">
                <a:extLst>
                  <a:ext uri="{FF2B5EF4-FFF2-40B4-BE49-F238E27FC236}">
                    <a16:creationId xmlns:a16="http://schemas.microsoft.com/office/drawing/2014/main" id="{ED07098E-DF97-442B-8FE2-C589EC5034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19" name="图片 18" descr="b9ba95998939fdddfca00659588b8b68">
                <a:extLst>
                  <a:ext uri="{FF2B5EF4-FFF2-40B4-BE49-F238E27FC236}">
                    <a16:creationId xmlns:a16="http://schemas.microsoft.com/office/drawing/2014/main" id="{E06D6220-CB88-42FE-B02A-334B50B9D7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18551DAB-56AF-49A9-A243-3F0BDC7205EF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9016F16-F1A4-46D4-826A-596EBCD6AAD8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41943" y="4947301"/>
            <a:ext cx="216235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花园里有三只蝴蝶，一只是红色的，一只是黄色的，一只是白色的。三个好朋友天天都在一起玩.</a:t>
            </a: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6603" y="4947301"/>
            <a:ext cx="216235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花园里有三只蝴蝶，一只是红色的，一只是黄色的，一只是白色的。三个好朋友天天都在一起玩. </a:t>
            </a: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2465" y="4947301"/>
            <a:ext cx="216235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花园里有三只蝴蝶，一只是红色的，一只是黄色的，一只是白色的。三个好朋友天天都在一起玩. </a:t>
            </a: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42456" y="5101812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927342" y="5096572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665829" y="5096571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" name="图片 7" descr="C:\Users\Administrator\Desktop\内容图片素材\小元素\65c16e08e2e403d646098589d335be28.png65c16e08e2e403d646098589d335be2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32815" y="1712595"/>
            <a:ext cx="2671445" cy="2671445"/>
          </a:xfrm>
          <a:prstGeom prst="rect">
            <a:avLst/>
          </a:prstGeom>
        </p:spPr>
      </p:pic>
      <p:pic>
        <p:nvPicPr>
          <p:cNvPr id="9" name="图片 8" descr="C:\Users\Administrator\Desktop\内容图片素材\小元素\65c16e08e2e403d646098589d335be28.png65c16e08e2e403d646098589d335be2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27270" y="1712595"/>
            <a:ext cx="2671445" cy="2671445"/>
          </a:xfrm>
          <a:prstGeom prst="rect">
            <a:avLst/>
          </a:prstGeom>
        </p:spPr>
      </p:pic>
      <p:pic>
        <p:nvPicPr>
          <p:cNvPr id="10" name="图片 9" descr="C:\Users\Administrator\Desktop\内容图片素材\小元素\65c16e08e2e403d646098589d335be28.png65c16e08e2e403d646098589d335be2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613140" y="1712595"/>
            <a:ext cx="2671445" cy="267144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D65E329-3B33-47E5-A1A2-6A6E8CA83438}"/>
              </a:ext>
            </a:extLst>
          </p:cNvPr>
          <p:cNvGrpSpPr/>
          <p:nvPr/>
        </p:nvGrpSpPr>
        <p:grpSpPr>
          <a:xfrm>
            <a:off x="3540125" y="-19050"/>
            <a:ext cx="6104255" cy="1041400"/>
            <a:chOff x="3540125" y="-19050"/>
            <a:chExt cx="6104255" cy="104140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EF16499-BCD1-46AC-9AB5-7290364B1AF0}"/>
                </a:ext>
              </a:extLst>
            </p:cNvPr>
            <p:cNvGrpSpPr/>
            <p:nvPr/>
          </p:nvGrpSpPr>
          <p:grpSpPr>
            <a:xfrm>
              <a:off x="3540125" y="-19050"/>
              <a:ext cx="6104255" cy="1041400"/>
              <a:chOff x="4950" y="210"/>
              <a:chExt cx="9613" cy="1640"/>
            </a:xfrm>
          </p:grpSpPr>
          <p:pic>
            <p:nvPicPr>
              <p:cNvPr id="15" name="图片 14" descr="b9ba95998939fdddfca00659588b8b68">
                <a:extLst>
                  <a:ext uri="{FF2B5EF4-FFF2-40B4-BE49-F238E27FC236}">
                    <a16:creationId xmlns:a16="http://schemas.microsoft.com/office/drawing/2014/main" id="{D8D11278-8DD6-45B2-9882-8420600221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34911" t="15787" r="20101" b="50121"/>
              <a:stretch>
                <a:fillRect/>
              </a:stretch>
            </p:blipFill>
            <p:spPr>
              <a:xfrm>
                <a:off x="13035" y="210"/>
                <a:ext cx="1529" cy="1640"/>
              </a:xfrm>
              <a:prstGeom prst="rect">
                <a:avLst/>
              </a:prstGeom>
            </p:spPr>
          </p:pic>
          <p:pic>
            <p:nvPicPr>
              <p:cNvPr id="16" name="图片 15" descr="b9ba95998939fdddfca00659588b8b68">
                <a:extLst>
                  <a:ext uri="{FF2B5EF4-FFF2-40B4-BE49-F238E27FC236}">
                    <a16:creationId xmlns:a16="http://schemas.microsoft.com/office/drawing/2014/main" id="{4E88E8FD-1764-4AF9-A84E-26E567C51D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19611" t="48216" r="35401" b="17692"/>
              <a:stretch>
                <a:fillRect/>
              </a:stretch>
            </p:blipFill>
            <p:spPr>
              <a:xfrm flipH="1">
                <a:off x="4950" y="210"/>
                <a:ext cx="1529" cy="1640"/>
              </a:xfrm>
              <a:prstGeom prst="rect">
                <a:avLst/>
              </a:prstGeom>
            </p:spPr>
          </p:pic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D6333C36-8A3E-4A65-A805-6C9DD62E9A46}"/>
                  </a:ext>
                </a:extLst>
              </p:cNvPr>
              <p:cNvCxnSpPr/>
              <p:nvPr/>
            </p:nvCxnSpPr>
            <p:spPr>
              <a:xfrm>
                <a:off x="6675" y="1710"/>
                <a:ext cx="6360" cy="0"/>
              </a:xfrm>
              <a:prstGeom prst="line">
                <a:avLst/>
              </a:prstGeom>
              <a:ln w="38100" cmpd="thickThin">
                <a:solidFill>
                  <a:srgbClr val="FF72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31C76AC-61DC-4059-9A1B-2229704B556B}"/>
                </a:ext>
              </a:extLst>
            </p:cNvPr>
            <p:cNvSpPr txBox="1"/>
            <p:nvPr/>
          </p:nvSpPr>
          <p:spPr>
            <a:xfrm>
              <a:off x="4635500" y="363657"/>
              <a:ext cx="3914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好朋友的故事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232"/>
            <a:ext cx="12192000" cy="6144768"/>
          </a:xfrm>
          <a:prstGeom prst="rect">
            <a:avLst/>
          </a:prstGeom>
        </p:spPr>
      </p:pic>
      <p:pic>
        <p:nvPicPr>
          <p:cNvPr id="5" name="图片 4" descr="581a36b0101e0ecc95bbc87569b712a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840" y="53340"/>
            <a:ext cx="3166110" cy="3166110"/>
          </a:xfrm>
          <a:prstGeom prst="rect">
            <a:avLst/>
          </a:prstGeom>
        </p:spPr>
      </p:pic>
      <p:pic>
        <p:nvPicPr>
          <p:cNvPr id="3" name="图片 2" descr="c92803063dd888949a7ada6a9b26cb7e"/>
          <p:cNvPicPr>
            <a:picLocks noChangeAspect="1"/>
          </p:cNvPicPr>
          <p:nvPr/>
        </p:nvPicPr>
        <p:blipFill>
          <a:blip r:embed="rId6"/>
          <a:srcRect l="24869" t="27437" r="19877" b="31326"/>
          <a:stretch>
            <a:fillRect/>
          </a:stretch>
        </p:blipFill>
        <p:spPr>
          <a:xfrm>
            <a:off x="839470" y="1041400"/>
            <a:ext cx="1939925" cy="1447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395" y="2334260"/>
            <a:ext cx="7327900" cy="1918970"/>
          </a:xfrm>
          <a:prstGeom prst="rect">
            <a:avLst/>
          </a:prstGeom>
        </p:spPr>
      </p:pic>
      <p:sp>
        <p:nvSpPr>
          <p:cNvPr id="4" name="TextBox 37"/>
          <p:cNvSpPr txBox="1"/>
          <p:nvPr/>
        </p:nvSpPr>
        <p:spPr>
          <a:xfrm>
            <a:off x="2835325" y="2745656"/>
            <a:ext cx="6873223" cy="6451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C00000"/>
                </a:solidFill>
                <a:cs typeface="+mn-ea"/>
                <a:sym typeface="+mn-lt"/>
              </a:rPr>
              <a:t> 好朋友的故事</a:t>
            </a:r>
          </a:p>
        </p:txBody>
      </p:sp>
      <p:sp>
        <p:nvSpPr>
          <p:cNvPr id="10" name="TextBox 37"/>
          <p:cNvSpPr txBox="1"/>
          <p:nvPr/>
        </p:nvSpPr>
        <p:spPr>
          <a:xfrm>
            <a:off x="5571629" y="3465736"/>
            <a:ext cx="1715946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cs typeface="+mn-ea"/>
                <a:sym typeface="+mn-lt"/>
              </a:rPr>
              <a:t>这里添加小标题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实用卡通教育培训课件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DD5111"/>
      </a:accent1>
      <a:accent2>
        <a:srgbClr val="62C2CA"/>
      </a:accent2>
      <a:accent3>
        <a:srgbClr val="E61B29"/>
      </a:accent3>
      <a:accent4>
        <a:srgbClr val="007432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xxkbx4td">
      <a:majorFont>
        <a:latin typeface="Aharoni"/>
        <a:ea typeface="Microsoft YaHei"/>
        <a:cs typeface=""/>
      </a:majorFont>
      <a:minorFont>
        <a:latin typeface="Aharoni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DD5111"/>
      </a:accent1>
      <a:accent2>
        <a:srgbClr val="62C2CA"/>
      </a:accent2>
      <a:accent3>
        <a:srgbClr val="E61B29"/>
      </a:accent3>
      <a:accent4>
        <a:srgbClr val="007432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xxkbx4td">
      <a:majorFont>
        <a:latin typeface="Aharoni"/>
        <a:ea typeface="Microsoft YaHei"/>
        <a:cs typeface=""/>
      </a:majorFont>
      <a:minorFont>
        <a:latin typeface="Aharoni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D5111"/>
    </a:accent1>
    <a:accent2>
      <a:srgbClr val="62C2CA"/>
    </a:accent2>
    <a:accent3>
      <a:srgbClr val="E61B29"/>
    </a:accent3>
    <a:accent4>
      <a:srgbClr val="007432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964</Words>
  <Application>Microsoft Office PowerPoint</Application>
  <PresentationFormat>宽屏</PresentationFormat>
  <Paragraphs>145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等线</vt:lpstr>
      <vt:lpstr>等线 Light</vt:lpstr>
      <vt:lpstr>宋体</vt:lpstr>
      <vt:lpstr>Microsoft YaHei</vt:lpstr>
      <vt:lpstr>Microsoft YaHei</vt:lpstr>
      <vt:lpstr>Aharoni</vt:lpstr>
      <vt:lpstr>Arial</vt:lpstr>
      <vt:lpstr>Calibri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实用卡通教育培训课件ppt模板</dc:title>
  <dc:creator>Administrator</dc:creator>
  <cp:lastModifiedBy>Administrator</cp:lastModifiedBy>
  <cp:revision>6</cp:revision>
  <dcterms:created xsi:type="dcterms:W3CDTF">2018-06-06T08:41:00Z</dcterms:created>
  <dcterms:modified xsi:type="dcterms:W3CDTF">2018-06-12T02:51:22Z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