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75" r:id="rId2"/>
    <p:sldId id="271" r:id="rId3"/>
    <p:sldId id="256" r:id="rId4"/>
    <p:sldId id="262" r:id="rId5"/>
    <p:sldId id="277" r:id="rId6"/>
    <p:sldId id="260" r:id="rId7"/>
    <p:sldId id="261" r:id="rId8"/>
    <p:sldId id="258" r:id="rId9"/>
    <p:sldId id="263" r:id="rId10"/>
    <p:sldId id="280" r:id="rId11"/>
    <p:sldId id="278" r:id="rId12"/>
    <p:sldId id="279" r:id="rId13"/>
    <p:sldId id="282" r:id="rId14"/>
    <p:sldId id="276" r:id="rId15"/>
  </p:sldIdLst>
  <p:sldSz cx="12192000" cy="6858000"/>
  <p:notesSz cx="6858000" cy="9144000"/>
  <p:embeddedFontLst>
    <p:embeddedFont>
      <p:font typeface="等线" panose="02010600030101010101" pitchFamily="2" charset="-122"/>
      <p:regular r:id="rId17"/>
      <p:bold r:id="rId18"/>
    </p:embeddedFont>
    <p:embeddedFont>
      <p:font typeface="等线 Light" panose="02010600030101010101" pitchFamily="2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ECF"/>
    <a:srgbClr val="EFE2D4"/>
    <a:srgbClr val="E0E5E8"/>
    <a:srgbClr val="E7ECEF"/>
    <a:srgbClr val="DBD3EB"/>
    <a:srgbClr val="CFBED0"/>
    <a:srgbClr val="F4F0ED"/>
    <a:srgbClr val="F4F1EC"/>
    <a:srgbClr val="E5E5E5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2" autoAdjust="0"/>
    <p:restoredTop sz="96196" autoAdjust="0"/>
  </p:normalViewPr>
  <p:slideViewPr>
    <p:cSldViewPr snapToGrid="0">
      <p:cViewPr varScale="1">
        <p:scale>
          <a:sx n="72" d="100"/>
          <a:sy n="72" d="100"/>
        </p:scale>
        <p:origin x="77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F806-21F3-4585-A57E-A20546B571D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E36C0B-596A-4368-9138-5B36DBD338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61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211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822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109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39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7280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925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255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536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974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069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718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553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52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36C0B-596A-4368-9138-5B36DBD338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992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61D72A-AEE4-4B13-AE59-DA683DE83D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429CB22-6862-4AED-9D1D-C47FB5225F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89283-A685-4D1A-ACBD-03EE425E41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F865F9-F4F1-42C5-86EE-E10B391CD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8FB12D-5AB8-4D51-A3DB-25D758D0F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524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3FBF2E-ADBD-4F82-BA15-81D8E6E33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9A3045A-B1A0-4ABD-863A-F6F56CD9A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413C3B-0929-4FDF-B3AE-B90214201A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ACC33B-DC62-4080-A144-35B5381A9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696110-0F7B-45DC-A60C-682D0D4BD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0500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D5185F5-021A-44D4-AB35-C6303922DF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E00A57B-7CD4-45F9-8579-058DE0067A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A25664-928E-4BE7-A3C0-2A714724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A667BD-7D77-40EC-ADBE-E52277DF2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0F3852-8E8E-4282-AD1D-F0B82AC4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425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62304D-2ACF-4715-9299-316B0A7A3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87220B-87A6-411E-94E1-64EB0C5B9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91A02C-49BF-4D5E-9345-AF09BF2E3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5E1F08-E83B-4CDA-B068-A685B39D0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7F3309-6B72-473F-A666-DD26D9DA4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734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058BCF-28FF-4FA8-809B-BB1A92F29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D098BD-C60D-4B86-807A-BF383B0AB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8065B0-C0A5-4293-984F-89838F2A22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B4D2EE-47E6-4CE1-B3AC-349210FF6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E57614-3F0A-4803-9FBF-A92CBB0B6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557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1BFCAD-3D79-4AEB-A6F0-4007E0AFF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8E65BA-7F20-44B5-8393-EED92BDCF7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69E058D-545A-4B44-9DAF-D7306366CE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5DDDBF-0D9B-4DA7-8051-765ADDDCB1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B9691B-3BA7-4E26-9359-C4D9C7B60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EDF5671-1698-461D-9C6F-8BAA49DF2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844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B97CB2-D963-4522-AB7E-F0F6E2164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BE03CF-9B5B-4F48-A7B7-15C6C932C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6089ED-A676-4CD9-A865-CCB80409E6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D5CE4F3-8DC1-4C20-B93B-F1F7463B5E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89B4645-8EAB-4154-A5C1-0F60797745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BE9CD1-C9E1-4979-9780-CD84BE16F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D696643-5085-4F80-9941-B266F7559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5DE8249-C5F6-40F7-933C-40009935F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764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E846E6-EBDA-430E-A69C-5334A9D71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F669F26-FC0C-41E8-89A8-F621FFCA21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88B4C10-57B4-4E10-85DD-0DCBFC6B0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54093D2-C3C6-4EE8-9048-D6784B578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450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2D45D33-E68E-4742-A951-84A45C1130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09CCC3D-7943-4CD6-BDA0-F93F8F6A1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18B615-FFCB-465B-AFEE-AEDD1813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635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F49272-966A-4C88-BCFE-A0183CA4C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F2AC57-CD92-40A9-9B1E-2ADD66D2F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F8430D-4BCA-4092-A21D-4BB541C9AA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B84DBA-F9C8-4DC0-8CB0-96E38C4D49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D2A53C-8FD5-44CF-A4A8-1B393F79A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FC319DC-CFDE-4607-8F70-3EED86E69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86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0C81AA-D326-47AD-AA3F-CE95969D9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EA4292B-3BBF-4419-87B0-3295C777CE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E8E338-B628-46DD-BC28-3B7D16A8E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5DC78AB-196E-4696-B976-0CD1F83C9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DBC1EE-1006-48CB-B994-452AE702D8B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2FE4AC-EF63-4FE5-9F36-3B1AB8B84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BC21C17-EDE0-4D14-A558-D3AA58D01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6CD90E-ECB3-46BF-954A-165391A6B4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200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E486DD5-AE70-4955-B0AE-01A095A10CE2}"/>
              </a:ext>
            </a:extLst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2B8B64-1675-4EF8-A3C2-1496EE4D4718}"/>
              </a:ext>
            </a:extLst>
          </p:cNvPr>
          <p:cNvSpPr txBox="1"/>
          <p:nvPr userDrawn="1"/>
        </p:nvSpPr>
        <p:spPr>
          <a:xfrm>
            <a:off x="4470400" y="31242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443948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64AB8F3-5FC7-4A45-BE4A-8B6E411C5D3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6" b="9406"/>
          <a:stretch/>
        </p:blipFill>
        <p:spPr>
          <a:xfrm>
            <a:off x="0" y="-9236"/>
            <a:ext cx="12208420" cy="6867236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1E33A6C5-5EF7-4C40-AE71-BAD9B1044771}"/>
              </a:ext>
            </a:extLst>
          </p:cNvPr>
          <p:cNvSpPr/>
          <p:nvPr/>
        </p:nvSpPr>
        <p:spPr>
          <a:xfrm>
            <a:off x="5099081" y="1056900"/>
            <a:ext cx="4932218" cy="4932218"/>
          </a:xfrm>
          <a:prstGeom prst="ellipse">
            <a:avLst/>
          </a:prstGeom>
          <a:gradFill>
            <a:gsLst>
              <a:gs pos="0">
                <a:srgbClr val="E7ECEF"/>
              </a:gs>
              <a:gs pos="100000">
                <a:srgbClr val="E0E5E8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DD7C06D-3D3F-4277-8F44-2B83AB1D88D5}"/>
              </a:ext>
            </a:extLst>
          </p:cNvPr>
          <p:cNvGrpSpPr/>
          <p:nvPr/>
        </p:nvGrpSpPr>
        <p:grpSpPr>
          <a:xfrm>
            <a:off x="7215908" y="5448302"/>
            <a:ext cx="430887" cy="447894"/>
            <a:chOff x="7077476" y="2846291"/>
            <a:chExt cx="430887" cy="447894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93B153B-0811-4B74-ACE1-400F02FBB2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30C3ECF-9C2C-4612-A5B1-AE9C8F5695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印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078DF57-E24F-4CA9-B26F-2BB7C28C022D}"/>
              </a:ext>
            </a:extLst>
          </p:cNvPr>
          <p:cNvSpPr txBox="1"/>
          <p:nvPr/>
        </p:nvSpPr>
        <p:spPr>
          <a:xfrm>
            <a:off x="7795671" y="3108820"/>
            <a:ext cx="461665" cy="22465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中国风古诗课件模板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1495E46-BC6C-4040-B73D-19BA5E1FF759}"/>
              </a:ext>
            </a:extLst>
          </p:cNvPr>
          <p:cNvSpPr txBox="1"/>
          <p:nvPr/>
        </p:nvSpPr>
        <p:spPr>
          <a:xfrm>
            <a:off x="6055045" y="3943696"/>
            <a:ext cx="1661993" cy="1411685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中国风画册、企业宣传、读书分享会均可使用。本</a:t>
            </a: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PPT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模板典雅大气、简约灵动，可根据情况更改诗词、更改文字。每一副图片和诗词均精心挑选。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97FFA3B-CC1A-412C-AD81-03C261A2FB4A}"/>
              </a:ext>
            </a:extLst>
          </p:cNvPr>
          <p:cNvSpPr txBox="1"/>
          <p:nvPr/>
        </p:nvSpPr>
        <p:spPr>
          <a:xfrm>
            <a:off x="8331216" y="2387005"/>
            <a:ext cx="800219" cy="31133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课本里的诗</a:t>
            </a:r>
          </a:p>
        </p:txBody>
      </p:sp>
      <p:pic>
        <p:nvPicPr>
          <p:cNvPr id="5" name="中国风音乐">
            <a:hlinkClick r:id="" action="ppaction://media"/>
            <a:extLst>
              <a:ext uri="{FF2B5EF4-FFF2-40B4-BE49-F238E27FC236}">
                <a16:creationId xmlns:a16="http://schemas.microsoft.com/office/drawing/2014/main" id="{E1BF9785-1E92-4A96-85AF-4750D0780B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53861" y="0"/>
            <a:ext cx="609600" cy="60960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932A478B-FD70-4D61-80E3-2857E146595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" b="34467"/>
          <a:stretch/>
        </p:blipFill>
        <p:spPr>
          <a:xfrm>
            <a:off x="5112936" y="1177563"/>
            <a:ext cx="4484914" cy="448491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59872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3" grpId="0"/>
      <p:bldP spid="24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C5D5C3E-690C-443C-A998-A41020F1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" r="10901"/>
          <a:stretch/>
        </p:blipFill>
        <p:spPr>
          <a:xfrm>
            <a:off x="0" y="-12797"/>
            <a:ext cx="12214750" cy="6870797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C1132ABE-573C-4FC1-892F-703A66E3EE1A}"/>
              </a:ext>
            </a:extLst>
          </p:cNvPr>
          <p:cNvSpPr/>
          <p:nvPr/>
        </p:nvSpPr>
        <p:spPr>
          <a:xfrm>
            <a:off x="4542974" y="443346"/>
            <a:ext cx="3851564" cy="3851564"/>
          </a:xfrm>
          <a:prstGeom prst="ellipse">
            <a:avLst/>
          </a:prstGeom>
          <a:gradFill>
            <a:gsLst>
              <a:gs pos="0">
                <a:srgbClr val="F2F2F2"/>
              </a:gs>
              <a:gs pos="100000">
                <a:srgbClr val="F2F2F2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6" name="标题">
            <a:extLst>
              <a:ext uri="{FF2B5EF4-FFF2-40B4-BE49-F238E27FC236}">
                <a16:creationId xmlns:a16="http://schemas.microsoft.com/office/drawing/2014/main" id="{889079D6-5306-432D-A41C-694512DA87A0}"/>
              </a:ext>
            </a:extLst>
          </p:cNvPr>
          <p:cNvSpPr/>
          <p:nvPr/>
        </p:nvSpPr>
        <p:spPr>
          <a:xfrm>
            <a:off x="6912287" y="1144297"/>
            <a:ext cx="677108" cy="130420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渔歌子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2967387-2BF6-461A-A0AF-D4453AEB1C24}"/>
              </a:ext>
            </a:extLst>
          </p:cNvPr>
          <p:cNvSpPr txBox="1"/>
          <p:nvPr/>
        </p:nvSpPr>
        <p:spPr>
          <a:xfrm>
            <a:off x="6578841" y="1914068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西塞山前白鹭飞，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B90C28E-561D-496E-8515-1247BE48884E}"/>
              </a:ext>
            </a:extLst>
          </p:cNvPr>
          <p:cNvSpPr txBox="1"/>
          <p:nvPr/>
        </p:nvSpPr>
        <p:spPr>
          <a:xfrm>
            <a:off x="5647905" y="1914068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青箬笠，绿蓑衣，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BE76708-E318-4E08-91B2-ACC030AA4643}"/>
              </a:ext>
            </a:extLst>
          </p:cNvPr>
          <p:cNvSpPr txBox="1"/>
          <p:nvPr/>
        </p:nvSpPr>
        <p:spPr>
          <a:xfrm>
            <a:off x="6116882" y="1914068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桃花流水鳜鱼肥。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67BA664-466A-4427-9CC4-55703F16116F}"/>
              </a:ext>
            </a:extLst>
          </p:cNvPr>
          <p:cNvSpPr txBox="1"/>
          <p:nvPr/>
        </p:nvSpPr>
        <p:spPr>
          <a:xfrm>
            <a:off x="5188860" y="1914068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斜风细雨不须归。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16D0C43-5978-4FDD-B7B3-99203BD44707}"/>
              </a:ext>
            </a:extLst>
          </p:cNvPr>
          <p:cNvGrpSpPr/>
          <p:nvPr/>
        </p:nvGrpSpPr>
        <p:grpSpPr>
          <a:xfrm>
            <a:off x="7187043" y="2582469"/>
            <a:ext cx="553998" cy="626194"/>
            <a:chOff x="4222171" y="2748724"/>
            <a:chExt cx="553998" cy="626194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AFC0E733-1F58-429B-B127-37201E690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5868" y="2758987"/>
              <a:ext cx="282536" cy="537669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5FE1069-8BF8-4224-91DD-E8195CD0B3C5}"/>
                </a:ext>
              </a:extLst>
            </p:cNvPr>
            <p:cNvSpPr/>
            <p:nvPr/>
          </p:nvSpPr>
          <p:spPr>
            <a:xfrm>
              <a:off x="4222171" y="2748724"/>
              <a:ext cx="553998" cy="62619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张志和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0314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EF9691C9-68D8-40CB-BD71-C1433C1C07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3" r="975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F6584FA-6031-4FF9-B953-AEE73E48EF54}"/>
              </a:ext>
            </a:extLst>
          </p:cNvPr>
          <p:cNvSpPr/>
          <p:nvPr/>
        </p:nvSpPr>
        <p:spPr>
          <a:xfrm>
            <a:off x="6816436" y="382118"/>
            <a:ext cx="4166718" cy="3046882"/>
          </a:xfrm>
          <a:prstGeom prst="rect">
            <a:avLst/>
          </a:prstGeom>
          <a:gradFill>
            <a:gsLst>
              <a:gs pos="0">
                <a:srgbClr val="E4E4E4"/>
              </a:gs>
              <a:gs pos="100000">
                <a:srgbClr val="E5E5E5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27" name="标题">
            <a:extLst>
              <a:ext uri="{FF2B5EF4-FFF2-40B4-BE49-F238E27FC236}">
                <a16:creationId xmlns:a16="http://schemas.microsoft.com/office/drawing/2014/main" id="{D6CAFDE8-CB82-4BA9-9F7F-0D3B011F40EE}"/>
              </a:ext>
            </a:extLst>
          </p:cNvPr>
          <p:cNvSpPr/>
          <p:nvPr/>
        </p:nvSpPr>
        <p:spPr>
          <a:xfrm>
            <a:off x="9267645" y="589332"/>
            <a:ext cx="677108" cy="258866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59813BD-D4A0-4104-804C-2DFA12736115}"/>
              </a:ext>
            </a:extLst>
          </p:cNvPr>
          <p:cNvGrpSpPr/>
          <p:nvPr/>
        </p:nvGrpSpPr>
        <p:grpSpPr>
          <a:xfrm>
            <a:off x="9856948" y="2542099"/>
            <a:ext cx="400110" cy="663343"/>
            <a:chOff x="4315337" y="1951331"/>
            <a:chExt cx="400110" cy="652735"/>
          </a:xfrm>
        </p:grpSpPr>
        <p:pic>
          <p:nvPicPr>
            <p:cNvPr id="29" name="红印">
              <a:extLst>
                <a:ext uri="{FF2B5EF4-FFF2-40B4-BE49-F238E27FC236}">
                  <a16:creationId xmlns:a16="http://schemas.microsoft.com/office/drawing/2014/main" id="{7533AD1C-C887-477C-93CB-8F4906548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8193" y="1951331"/>
              <a:ext cx="223772" cy="593890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30" name="红印字">
              <a:extLst>
                <a:ext uri="{FF2B5EF4-FFF2-40B4-BE49-F238E27FC236}">
                  <a16:creationId xmlns:a16="http://schemas.microsoft.com/office/drawing/2014/main" id="{3C25FAC7-2074-49B2-9DA7-24AF82C13EA8}"/>
                </a:ext>
              </a:extLst>
            </p:cNvPr>
            <p:cNvSpPr/>
            <p:nvPr/>
          </p:nvSpPr>
          <p:spPr>
            <a:xfrm>
              <a:off x="4315337" y="2027652"/>
              <a:ext cx="400110" cy="57641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苏轼</a:t>
              </a:r>
            </a:p>
          </p:txBody>
        </p:sp>
      </p:grpSp>
      <p:sp>
        <p:nvSpPr>
          <p:cNvPr id="31" name="诗词1">
            <a:extLst>
              <a:ext uri="{FF2B5EF4-FFF2-40B4-BE49-F238E27FC236}">
                <a16:creationId xmlns:a16="http://schemas.microsoft.com/office/drawing/2014/main" id="{FB2A332C-B30E-461E-A733-6EC62D37374D}"/>
              </a:ext>
            </a:extLst>
          </p:cNvPr>
          <p:cNvSpPr txBox="1"/>
          <p:nvPr/>
        </p:nvSpPr>
        <p:spPr>
          <a:xfrm>
            <a:off x="8606015" y="1410094"/>
            <a:ext cx="461665" cy="226400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竹外桃花两三枝，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535A163-E2AD-44CE-9715-C762D3A7871C}"/>
              </a:ext>
            </a:extLst>
          </p:cNvPr>
          <p:cNvSpPr txBox="1"/>
          <p:nvPr/>
        </p:nvSpPr>
        <p:spPr>
          <a:xfrm>
            <a:off x="7760501" y="1410094"/>
            <a:ext cx="461665" cy="226400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篓篙满地芦芽短，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4D8610D-9461-4E86-9D7A-69D80664D561}"/>
              </a:ext>
            </a:extLst>
          </p:cNvPr>
          <p:cNvSpPr txBox="1"/>
          <p:nvPr/>
        </p:nvSpPr>
        <p:spPr>
          <a:xfrm>
            <a:off x="7337744" y="1410093"/>
            <a:ext cx="461665" cy="226400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正是河豚欲上时。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5C602E8-CDCF-4939-9AD6-F50E450DD06F}"/>
              </a:ext>
            </a:extLst>
          </p:cNvPr>
          <p:cNvSpPr txBox="1"/>
          <p:nvPr/>
        </p:nvSpPr>
        <p:spPr>
          <a:xfrm>
            <a:off x="8183258" y="1410094"/>
            <a:ext cx="461665" cy="226400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</a:p>
        </p:txBody>
      </p:sp>
    </p:spTree>
    <p:extLst>
      <p:ext uri="{BB962C8B-B14F-4D97-AF65-F5344CB8AC3E}">
        <p14:creationId xmlns:p14="http://schemas.microsoft.com/office/powerpoint/2010/main" val="2501592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BA32C4-D26C-4476-B469-960B8E27B6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9" r="88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ACD73AF4-A4D3-4E79-9AA9-602CA56718C4}"/>
              </a:ext>
            </a:extLst>
          </p:cNvPr>
          <p:cNvSpPr/>
          <p:nvPr/>
        </p:nvSpPr>
        <p:spPr>
          <a:xfrm>
            <a:off x="4529909" y="1370041"/>
            <a:ext cx="3855219" cy="3855219"/>
          </a:xfrm>
          <a:prstGeom prst="ellipse">
            <a:avLst/>
          </a:prstGeom>
          <a:gradFill>
            <a:gsLst>
              <a:gs pos="0">
                <a:srgbClr val="F4F0ED"/>
              </a:gs>
              <a:gs pos="100000">
                <a:srgbClr val="F4F1EC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0" name="标题">
            <a:extLst>
              <a:ext uri="{FF2B5EF4-FFF2-40B4-BE49-F238E27FC236}">
                <a16:creationId xmlns:a16="http://schemas.microsoft.com/office/drawing/2014/main" id="{1542CDED-72F3-47BD-AE08-9E438E8068E1}"/>
              </a:ext>
            </a:extLst>
          </p:cNvPr>
          <p:cNvSpPr/>
          <p:nvPr/>
        </p:nvSpPr>
        <p:spPr>
          <a:xfrm>
            <a:off x="6540835" y="2129944"/>
            <a:ext cx="677108" cy="142483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鸟鸣涧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777AF05-A9A9-4670-B046-E37035BDF026}"/>
              </a:ext>
            </a:extLst>
          </p:cNvPr>
          <p:cNvGrpSpPr/>
          <p:nvPr/>
        </p:nvGrpSpPr>
        <p:grpSpPr>
          <a:xfrm>
            <a:off x="6998499" y="3221330"/>
            <a:ext cx="400110" cy="652735"/>
            <a:chOff x="4315337" y="1951331"/>
            <a:chExt cx="400110" cy="652735"/>
          </a:xfrm>
        </p:grpSpPr>
        <p:pic>
          <p:nvPicPr>
            <p:cNvPr id="12" name="红印">
              <a:extLst>
                <a:ext uri="{FF2B5EF4-FFF2-40B4-BE49-F238E27FC236}">
                  <a16:creationId xmlns:a16="http://schemas.microsoft.com/office/drawing/2014/main" id="{1B310512-453C-4466-82D8-B6106B326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8193" y="1951331"/>
              <a:ext cx="223772" cy="593890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13" name="红印字">
              <a:extLst>
                <a:ext uri="{FF2B5EF4-FFF2-40B4-BE49-F238E27FC236}">
                  <a16:creationId xmlns:a16="http://schemas.microsoft.com/office/drawing/2014/main" id="{C7CAD2E3-6ADD-49A5-BF19-A4A86D1A1A43}"/>
                </a:ext>
              </a:extLst>
            </p:cNvPr>
            <p:cNvSpPr/>
            <p:nvPr/>
          </p:nvSpPr>
          <p:spPr>
            <a:xfrm>
              <a:off x="4315337" y="2027652"/>
              <a:ext cx="400110" cy="57641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王维</a:t>
              </a:r>
            </a:p>
          </p:txBody>
        </p:sp>
      </p:grpSp>
      <p:sp>
        <p:nvSpPr>
          <p:cNvPr id="14" name="诗词1">
            <a:extLst>
              <a:ext uri="{FF2B5EF4-FFF2-40B4-BE49-F238E27FC236}">
                <a16:creationId xmlns:a16="http://schemas.microsoft.com/office/drawing/2014/main" id="{0D9E5E02-04F3-4A36-855C-9370BCEAC966}"/>
              </a:ext>
            </a:extLst>
          </p:cNvPr>
          <p:cNvSpPr txBox="1"/>
          <p:nvPr/>
        </p:nvSpPr>
        <p:spPr>
          <a:xfrm>
            <a:off x="6226687" y="2791142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人闲桂花落，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A24628F-2666-4857-9F1A-D567AA7E8982}"/>
              </a:ext>
            </a:extLst>
          </p:cNvPr>
          <p:cNvSpPr txBox="1"/>
          <p:nvPr/>
        </p:nvSpPr>
        <p:spPr>
          <a:xfrm>
            <a:off x="5381173" y="2791142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月出惊山鸟，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EAA47C7-83AC-42A0-AFFC-2BE40DCDBD21}"/>
              </a:ext>
            </a:extLst>
          </p:cNvPr>
          <p:cNvSpPr txBox="1"/>
          <p:nvPr/>
        </p:nvSpPr>
        <p:spPr>
          <a:xfrm>
            <a:off x="4958416" y="2791141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时鸣春涧中。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A8250F8-DC9E-47AA-A5F6-5ECD954B01D9}"/>
              </a:ext>
            </a:extLst>
          </p:cNvPr>
          <p:cNvSpPr txBox="1"/>
          <p:nvPr/>
        </p:nvSpPr>
        <p:spPr>
          <a:xfrm>
            <a:off x="5803930" y="2791142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夜静春山空。</a:t>
            </a:r>
          </a:p>
        </p:txBody>
      </p:sp>
    </p:spTree>
    <p:extLst>
      <p:ext uri="{BB962C8B-B14F-4D97-AF65-F5344CB8AC3E}">
        <p14:creationId xmlns:p14="http://schemas.microsoft.com/office/powerpoint/2010/main" val="3329592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F3407EA4-B70A-4E85-ABA8-095402D817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7" r="174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4419521-7C5E-43B6-8F2F-CFD820E2D9EF}"/>
              </a:ext>
            </a:extLst>
          </p:cNvPr>
          <p:cNvSpPr/>
          <p:nvPr/>
        </p:nvSpPr>
        <p:spPr>
          <a:xfrm>
            <a:off x="2729685" y="533979"/>
            <a:ext cx="6361222" cy="3241964"/>
          </a:xfrm>
          <a:prstGeom prst="rect">
            <a:avLst/>
          </a:prstGeom>
          <a:gradFill>
            <a:gsLst>
              <a:gs pos="0">
                <a:srgbClr val="DBD3EB"/>
              </a:gs>
              <a:gs pos="100000">
                <a:srgbClr val="CFBED0"/>
              </a:gs>
            </a:gsLst>
            <a:lin ang="5400000" scaled="0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20" name="标题">
            <a:extLst>
              <a:ext uri="{FF2B5EF4-FFF2-40B4-BE49-F238E27FC236}">
                <a16:creationId xmlns:a16="http://schemas.microsoft.com/office/drawing/2014/main" id="{FAD06AA2-3E3E-4B5A-9744-B67CA69F9945}"/>
              </a:ext>
            </a:extLst>
          </p:cNvPr>
          <p:cNvSpPr/>
          <p:nvPr/>
        </p:nvSpPr>
        <p:spPr>
          <a:xfrm>
            <a:off x="7524385" y="774145"/>
            <a:ext cx="677108" cy="265485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鹧鸪天</a:t>
            </a:r>
            <a:r>
              <a:rPr lang="en-US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638ED28-CDA1-4492-8D50-2E958B215251}"/>
              </a:ext>
            </a:extLst>
          </p:cNvPr>
          <p:cNvGrpSpPr/>
          <p:nvPr/>
        </p:nvGrpSpPr>
        <p:grpSpPr>
          <a:xfrm>
            <a:off x="8354499" y="2331726"/>
            <a:ext cx="400110" cy="912454"/>
            <a:chOff x="4315337" y="1951331"/>
            <a:chExt cx="400110" cy="750331"/>
          </a:xfrm>
        </p:grpSpPr>
        <p:pic>
          <p:nvPicPr>
            <p:cNvPr id="22" name="红印">
              <a:extLst>
                <a:ext uri="{FF2B5EF4-FFF2-40B4-BE49-F238E27FC236}">
                  <a16:creationId xmlns:a16="http://schemas.microsoft.com/office/drawing/2014/main" id="{FBCEAAE8-6D27-4882-90D9-0004F973B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8193" y="1951331"/>
              <a:ext cx="223772" cy="593890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23" name="红印字">
              <a:extLst>
                <a:ext uri="{FF2B5EF4-FFF2-40B4-BE49-F238E27FC236}">
                  <a16:creationId xmlns:a16="http://schemas.microsoft.com/office/drawing/2014/main" id="{155B0D96-2732-4864-AB99-2028D68A3971}"/>
                </a:ext>
              </a:extLst>
            </p:cNvPr>
            <p:cNvSpPr/>
            <p:nvPr/>
          </p:nvSpPr>
          <p:spPr>
            <a:xfrm>
              <a:off x="4315337" y="2027651"/>
              <a:ext cx="400110" cy="67401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辛弃疾</a:t>
              </a:r>
            </a:p>
          </p:txBody>
        </p:sp>
      </p:grpSp>
      <p:sp>
        <p:nvSpPr>
          <p:cNvPr id="24" name="诗词1">
            <a:extLst>
              <a:ext uri="{FF2B5EF4-FFF2-40B4-BE49-F238E27FC236}">
                <a16:creationId xmlns:a16="http://schemas.microsoft.com/office/drawing/2014/main" id="{6C522A10-7581-4317-B5AF-D5518D3B4047}"/>
              </a:ext>
            </a:extLst>
          </p:cNvPr>
          <p:cNvSpPr txBox="1"/>
          <p:nvPr/>
        </p:nvSpPr>
        <p:spPr>
          <a:xfrm>
            <a:off x="6612039" y="1481082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唱彻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阳光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泪未干，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F2475BB-815C-49C9-8B59-B44A805E57A9}"/>
              </a:ext>
            </a:extLst>
          </p:cNvPr>
          <p:cNvSpPr txBox="1"/>
          <p:nvPr/>
        </p:nvSpPr>
        <p:spPr>
          <a:xfrm>
            <a:off x="5766525" y="1481082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浮天水送无穷树，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ADB54C9-BDB8-44F1-A314-5D3304B48173}"/>
              </a:ext>
            </a:extLst>
          </p:cNvPr>
          <p:cNvSpPr txBox="1"/>
          <p:nvPr/>
        </p:nvSpPr>
        <p:spPr>
          <a:xfrm>
            <a:off x="5343768" y="1481081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带雨云埋一半山。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6615110-1813-4028-895A-374EE24318F0}"/>
              </a:ext>
            </a:extLst>
          </p:cNvPr>
          <p:cNvSpPr txBox="1"/>
          <p:nvPr/>
        </p:nvSpPr>
        <p:spPr>
          <a:xfrm>
            <a:off x="6189282" y="1481082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功名馀事且加餐。</a:t>
            </a:r>
          </a:p>
        </p:txBody>
      </p:sp>
      <p:sp>
        <p:nvSpPr>
          <p:cNvPr id="28" name="诗词1">
            <a:extLst>
              <a:ext uri="{FF2B5EF4-FFF2-40B4-BE49-F238E27FC236}">
                <a16:creationId xmlns:a16="http://schemas.microsoft.com/office/drawing/2014/main" id="{E9CE83FC-82F8-4464-94CD-CDF0D4B858A3}"/>
              </a:ext>
            </a:extLst>
          </p:cNvPr>
          <p:cNvSpPr txBox="1"/>
          <p:nvPr/>
        </p:nvSpPr>
        <p:spPr>
          <a:xfrm>
            <a:off x="4730160" y="1458824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今古恨，几千般，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AA6CF61-AA01-437C-A241-BED4BB7CFF72}"/>
              </a:ext>
            </a:extLst>
          </p:cNvPr>
          <p:cNvSpPr txBox="1"/>
          <p:nvPr/>
        </p:nvSpPr>
        <p:spPr>
          <a:xfrm>
            <a:off x="3884646" y="1458824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江头未是风波恶，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5F5B57A-58C7-4390-B219-733D28F2B6A2}"/>
              </a:ext>
            </a:extLst>
          </p:cNvPr>
          <p:cNvSpPr txBox="1"/>
          <p:nvPr/>
        </p:nvSpPr>
        <p:spPr>
          <a:xfrm>
            <a:off x="3461889" y="1458823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别有人间行路难。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06011AB-464A-46AA-B1E1-DBC591CD4200}"/>
              </a:ext>
            </a:extLst>
          </p:cNvPr>
          <p:cNvSpPr txBox="1"/>
          <p:nvPr/>
        </p:nvSpPr>
        <p:spPr>
          <a:xfrm>
            <a:off x="4307403" y="1458824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只应离合是悲欢。</a:t>
            </a:r>
          </a:p>
        </p:txBody>
      </p:sp>
    </p:spTree>
    <p:extLst>
      <p:ext uri="{BB962C8B-B14F-4D97-AF65-F5344CB8AC3E}">
        <p14:creationId xmlns:p14="http://schemas.microsoft.com/office/powerpoint/2010/main" val="979479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39270DB4-9446-41CD-A336-12506CB430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0" r="10510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6F069A5-4A19-4BD7-BF78-4D138BD81A5E}"/>
              </a:ext>
            </a:extLst>
          </p:cNvPr>
          <p:cNvSpPr/>
          <p:nvPr/>
        </p:nvSpPr>
        <p:spPr>
          <a:xfrm>
            <a:off x="2789380" y="2076509"/>
            <a:ext cx="6613237" cy="2336800"/>
          </a:xfrm>
          <a:prstGeom prst="rect">
            <a:avLst/>
          </a:prstGeom>
          <a:gradFill>
            <a:gsLst>
              <a:gs pos="0">
                <a:srgbClr val="EFE2D4"/>
              </a:gs>
              <a:gs pos="100000">
                <a:srgbClr val="ECDECF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491609-029E-428A-9C67-EAF967080E82}"/>
              </a:ext>
            </a:extLst>
          </p:cNvPr>
          <p:cNvSpPr txBox="1"/>
          <p:nvPr/>
        </p:nvSpPr>
        <p:spPr>
          <a:xfrm>
            <a:off x="3900121" y="2822867"/>
            <a:ext cx="439175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感谢您的观看！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96B734E-9824-4776-9AFF-B7C0DC3546B6}"/>
              </a:ext>
            </a:extLst>
          </p:cNvPr>
          <p:cNvSpPr txBox="1"/>
          <p:nvPr/>
        </p:nvSpPr>
        <p:spPr>
          <a:xfrm>
            <a:off x="3472444" y="5338617"/>
            <a:ext cx="5247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爱上一首诗，也可以如此简单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······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4046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5F9DF87-776C-4B93-9EF2-F1D030448B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r="29412"/>
          <a:stretch/>
        </p:blipFill>
        <p:spPr>
          <a:xfrm>
            <a:off x="-1" y="-13855"/>
            <a:ext cx="12191999" cy="685799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7FC230F-897F-4F86-A0C7-B4D8298429B1}"/>
              </a:ext>
            </a:extLst>
          </p:cNvPr>
          <p:cNvSpPr/>
          <p:nvPr/>
        </p:nvSpPr>
        <p:spPr>
          <a:xfrm>
            <a:off x="5168339" y="969818"/>
            <a:ext cx="6843552" cy="3103389"/>
          </a:xfrm>
          <a:prstGeom prst="rect">
            <a:avLst/>
          </a:prstGeom>
          <a:gradFill>
            <a:gsLst>
              <a:gs pos="0">
                <a:srgbClr val="F3EEE7"/>
              </a:gs>
              <a:gs pos="100000">
                <a:srgbClr val="ECE4DF"/>
              </a:gs>
            </a:gsLst>
            <a:lin ang="5400000" scaled="0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7D88C19-64AB-4425-A1F5-E85475630C6C}"/>
              </a:ext>
            </a:extLst>
          </p:cNvPr>
          <p:cNvGrpSpPr/>
          <p:nvPr/>
        </p:nvGrpSpPr>
        <p:grpSpPr>
          <a:xfrm>
            <a:off x="5199501" y="1151164"/>
            <a:ext cx="6902444" cy="3239568"/>
            <a:chOff x="3023738" y="635050"/>
            <a:chExt cx="6902444" cy="323956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CAF3BBF-50E1-4AB3-A77A-D71952F69613}"/>
                </a:ext>
              </a:extLst>
            </p:cNvPr>
            <p:cNvSpPr txBox="1"/>
            <p:nvPr/>
          </p:nvSpPr>
          <p:spPr>
            <a:xfrm>
              <a:off x="9249074" y="635050"/>
              <a:ext cx="677108" cy="1154184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目录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35EFF38-2DE6-4895-8930-C2C639398328}"/>
                </a:ext>
              </a:extLst>
            </p:cNvPr>
            <p:cNvCxnSpPr>
              <a:cxnSpLocks/>
            </p:cNvCxnSpPr>
            <p:nvPr/>
          </p:nvCxnSpPr>
          <p:spPr>
            <a:xfrm>
              <a:off x="3149600" y="1212142"/>
              <a:ext cx="596669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723F72E-2025-4D80-8B14-77D89F7CD5DD}"/>
                </a:ext>
              </a:extLst>
            </p:cNvPr>
            <p:cNvGrpSpPr/>
            <p:nvPr/>
          </p:nvGrpSpPr>
          <p:grpSpPr>
            <a:xfrm>
              <a:off x="3023738" y="1327353"/>
              <a:ext cx="6156802" cy="2547265"/>
              <a:chOff x="3114547" y="1364297"/>
              <a:chExt cx="6156802" cy="2547265"/>
            </a:xfrm>
          </p:grpSpPr>
          <p:sp>
            <p:nvSpPr>
              <p:cNvPr id="13" name="标题">
                <a:extLst>
                  <a:ext uri="{FF2B5EF4-FFF2-40B4-BE49-F238E27FC236}">
                    <a16:creationId xmlns:a16="http://schemas.microsoft.com/office/drawing/2014/main" id="{6E9A4B13-6174-4F7E-9D03-16D8DF7161FA}"/>
                  </a:ext>
                </a:extLst>
              </p:cNvPr>
              <p:cNvSpPr/>
              <p:nvPr/>
            </p:nvSpPr>
            <p:spPr>
              <a:xfrm>
                <a:off x="8717351" y="1364297"/>
                <a:ext cx="553998" cy="1304203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入若耶溪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标题">
                <a:extLst>
                  <a:ext uri="{FF2B5EF4-FFF2-40B4-BE49-F238E27FC236}">
                    <a16:creationId xmlns:a16="http://schemas.microsoft.com/office/drawing/2014/main" id="{095ACE47-F2F1-4949-AC1B-A4801D2FBB9B}"/>
                  </a:ext>
                </a:extLst>
              </p:cNvPr>
              <p:cNvSpPr/>
              <p:nvPr/>
            </p:nvSpPr>
            <p:spPr>
              <a:xfrm>
                <a:off x="8094819" y="1364297"/>
                <a:ext cx="553998" cy="1304203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谢亭送别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标题">
                <a:extLst>
                  <a:ext uri="{FF2B5EF4-FFF2-40B4-BE49-F238E27FC236}">
                    <a16:creationId xmlns:a16="http://schemas.microsoft.com/office/drawing/2014/main" id="{D50B8165-5101-4B5A-9972-7E2ECAA8CC69}"/>
                  </a:ext>
                </a:extLst>
              </p:cNvPr>
              <p:cNvSpPr/>
              <p:nvPr/>
            </p:nvSpPr>
            <p:spPr>
              <a:xfrm>
                <a:off x="7472285" y="1364297"/>
                <a:ext cx="553998" cy="1793639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望洞庭湖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标题">
                <a:extLst>
                  <a:ext uri="{FF2B5EF4-FFF2-40B4-BE49-F238E27FC236}">
                    <a16:creationId xmlns:a16="http://schemas.microsoft.com/office/drawing/2014/main" id="{7293C452-9B12-44A1-8EAA-759846F9AE95}"/>
                  </a:ext>
                </a:extLst>
              </p:cNvPr>
              <p:cNvSpPr/>
              <p:nvPr/>
            </p:nvSpPr>
            <p:spPr>
              <a:xfrm>
                <a:off x="6849751" y="1364297"/>
                <a:ext cx="553998" cy="1445737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忆江南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标题">
                <a:extLst>
                  <a:ext uri="{FF2B5EF4-FFF2-40B4-BE49-F238E27FC236}">
                    <a16:creationId xmlns:a16="http://schemas.microsoft.com/office/drawing/2014/main" id="{CDE197BC-CEB5-4BF8-82E9-F5B960FB765D}"/>
                  </a:ext>
                </a:extLst>
              </p:cNvPr>
              <p:cNvSpPr/>
              <p:nvPr/>
            </p:nvSpPr>
            <p:spPr>
              <a:xfrm>
                <a:off x="6227217" y="1364297"/>
                <a:ext cx="553998" cy="1304203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春行即兴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标题">
                <a:extLst>
                  <a:ext uri="{FF2B5EF4-FFF2-40B4-BE49-F238E27FC236}">
                    <a16:creationId xmlns:a16="http://schemas.microsoft.com/office/drawing/2014/main" id="{49093D53-D50C-4D39-9346-15088A9FEAA9}"/>
                  </a:ext>
                </a:extLst>
              </p:cNvPr>
              <p:cNvSpPr/>
              <p:nvPr/>
            </p:nvSpPr>
            <p:spPr>
              <a:xfrm>
                <a:off x="5604683" y="1364297"/>
                <a:ext cx="553998" cy="1059399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台城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标题">
                <a:extLst>
                  <a:ext uri="{FF2B5EF4-FFF2-40B4-BE49-F238E27FC236}">
                    <a16:creationId xmlns:a16="http://schemas.microsoft.com/office/drawing/2014/main" id="{99D13C22-4C85-4365-9850-E588E2912FB8}"/>
                  </a:ext>
                </a:extLst>
              </p:cNvPr>
              <p:cNvSpPr/>
              <p:nvPr/>
            </p:nvSpPr>
            <p:spPr>
              <a:xfrm>
                <a:off x="4982149" y="1364297"/>
                <a:ext cx="553998" cy="1304203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登乐游原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标题">
                <a:extLst>
                  <a:ext uri="{FF2B5EF4-FFF2-40B4-BE49-F238E27FC236}">
                    <a16:creationId xmlns:a16="http://schemas.microsoft.com/office/drawing/2014/main" id="{01D26F3C-7E4D-44DF-AE03-5A9CDCFC0251}"/>
                  </a:ext>
                </a:extLst>
              </p:cNvPr>
              <p:cNvSpPr/>
              <p:nvPr/>
            </p:nvSpPr>
            <p:spPr>
              <a:xfrm>
                <a:off x="4359615" y="1364297"/>
                <a:ext cx="553998" cy="1001236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渔歌子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标题">
                <a:extLst>
                  <a:ext uri="{FF2B5EF4-FFF2-40B4-BE49-F238E27FC236}">
                    <a16:creationId xmlns:a16="http://schemas.microsoft.com/office/drawing/2014/main" id="{DA2A02E4-8180-4FE7-B000-2224E70C08D9}"/>
                  </a:ext>
                </a:extLst>
              </p:cNvPr>
              <p:cNvSpPr/>
              <p:nvPr/>
            </p:nvSpPr>
            <p:spPr>
              <a:xfrm>
                <a:off x="3737081" y="1364297"/>
                <a:ext cx="553998" cy="2547265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惠崇春江晚景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标题">
                <a:extLst>
                  <a:ext uri="{FF2B5EF4-FFF2-40B4-BE49-F238E27FC236}">
                    <a16:creationId xmlns:a16="http://schemas.microsoft.com/office/drawing/2014/main" id="{5C9B138F-BD62-4C6B-87E4-C6519D0CDD76}"/>
                  </a:ext>
                </a:extLst>
              </p:cNvPr>
              <p:cNvSpPr/>
              <p:nvPr/>
            </p:nvSpPr>
            <p:spPr>
              <a:xfrm>
                <a:off x="3114547" y="1364297"/>
                <a:ext cx="553998" cy="1424838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33333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鸟鸣涧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632AEFE2-B57C-4C0D-9F3E-B13AE6766F81}"/>
              </a:ext>
            </a:extLst>
          </p:cNvPr>
          <p:cNvSpPr txBox="1"/>
          <p:nvPr/>
        </p:nvSpPr>
        <p:spPr>
          <a:xfrm>
            <a:off x="6764779" y="4546746"/>
            <a:ext cx="5247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爱上一首诗，也可以如此简单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······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0536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42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72CA093E-1F9D-4726-9A0F-422C40BA96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37A0274-3C1F-4B2C-82FD-95FE010D9D50}"/>
              </a:ext>
            </a:extLst>
          </p:cNvPr>
          <p:cNvSpPr/>
          <p:nvPr/>
        </p:nvSpPr>
        <p:spPr>
          <a:xfrm>
            <a:off x="1872530" y="4378533"/>
            <a:ext cx="4963320" cy="2221006"/>
          </a:xfrm>
          <a:prstGeom prst="rect">
            <a:avLst/>
          </a:prstGeom>
          <a:gradFill>
            <a:gsLst>
              <a:gs pos="0">
                <a:srgbClr val="F6FAFE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8" name="标题">
            <a:extLst>
              <a:ext uri="{FF2B5EF4-FFF2-40B4-BE49-F238E27FC236}">
                <a16:creationId xmlns:a16="http://schemas.microsoft.com/office/drawing/2014/main" id="{BB8F2468-E3F5-43F8-8121-3904C59DA70A}"/>
              </a:ext>
            </a:extLst>
          </p:cNvPr>
          <p:cNvSpPr/>
          <p:nvPr/>
        </p:nvSpPr>
        <p:spPr>
          <a:xfrm>
            <a:off x="5573956" y="4420097"/>
            <a:ext cx="677108" cy="20411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入若耶溪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5BF9B9-6075-48D1-8A97-F1794D214A34}"/>
              </a:ext>
            </a:extLst>
          </p:cNvPr>
          <p:cNvSpPr txBox="1"/>
          <p:nvPr/>
        </p:nvSpPr>
        <p:spPr>
          <a:xfrm>
            <a:off x="4631385" y="4965652"/>
            <a:ext cx="1015663" cy="141250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艅艎何泛泛，空水共悠悠。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A7E466-65D0-450C-A06F-6D95108B1B21}"/>
              </a:ext>
            </a:extLst>
          </p:cNvPr>
          <p:cNvSpPr txBox="1"/>
          <p:nvPr/>
        </p:nvSpPr>
        <p:spPr>
          <a:xfrm>
            <a:off x="2933588" y="4965651"/>
            <a:ext cx="1015663" cy="141250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蝉噪林逾静，鸟鸣山更幽。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A34939-D1ED-4E98-A56C-3BA4C12B6D9B}"/>
              </a:ext>
            </a:extLst>
          </p:cNvPr>
          <p:cNvSpPr txBox="1"/>
          <p:nvPr/>
        </p:nvSpPr>
        <p:spPr>
          <a:xfrm>
            <a:off x="3809198" y="4965652"/>
            <a:ext cx="1015663" cy="141250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阴霞生远岫，阳景逐回流。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183F5E-A451-40D7-9B6F-790233338472}"/>
              </a:ext>
            </a:extLst>
          </p:cNvPr>
          <p:cNvSpPr txBox="1"/>
          <p:nvPr/>
        </p:nvSpPr>
        <p:spPr>
          <a:xfrm>
            <a:off x="2088791" y="4965651"/>
            <a:ext cx="1015663" cy="141250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此地动归念，长年悲倦游。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0CFFC22-AA4A-45C2-B1A9-9180C20B8D74}"/>
              </a:ext>
            </a:extLst>
          </p:cNvPr>
          <p:cNvGrpSpPr/>
          <p:nvPr/>
        </p:nvGrpSpPr>
        <p:grpSpPr>
          <a:xfrm>
            <a:off x="6081642" y="5908563"/>
            <a:ext cx="400110" cy="573686"/>
            <a:chOff x="4640763" y="2223254"/>
            <a:chExt cx="400110" cy="57368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AEBC50D-2036-4A32-BE75-59CBCCA39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3244" y="2223254"/>
              <a:ext cx="223772" cy="552726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6CDF530-3B93-40DE-9FD0-155D013FAF23}"/>
                </a:ext>
              </a:extLst>
            </p:cNvPr>
            <p:cNvSpPr/>
            <p:nvPr/>
          </p:nvSpPr>
          <p:spPr>
            <a:xfrm>
              <a:off x="4640763" y="2260479"/>
              <a:ext cx="400110" cy="5364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王籍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49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DC62E44-2C44-4EE3-B7FD-779BF86E59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" r="44242"/>
          <a:stretch/>
        </p:blipFill>
        <p:spPr>
          <a:xfrm>
            <a:off x="-10961" y="-16009"/>
            <a:ext cx="12205388" cy="6865531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A88AC94C-E932-457A-97DE-2730AFDBD292}"/>
              </a:ext>
            </a:extLst>
          </p:cNvPr>
          <p:cNvSpPr/>
          <p:nvPr/>
        </p:nvSpPr>
        <p:spPr>
          <a:xfrm>
            <a:off x="8439873" y="1383495"/>
            <a:ext cx="3521014" cy="3521014"/>
          </a:xfrm>
          <a:prstGeom prst="ellipse">
            <a:avLst/>
          </a:prstGeom>
          <a:gradFill>
            <a:gsLst>
              <a:gs pos="0">
                <a:srgbClr val="E7E9E8"/>
              </a:gs>
              <a:gs pos="100000">
                <a:srgbClr val="FDFDFD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5BF9B9-6075-48D1-8A97-F1794D214A34}"/>
              </a:ext>
            </a:extLst>
          </p:cNvPr>
          <p:cNvSpPr txBox="1"/>
          <p:nvPr/>
        </p:nvSpPr>
        <p:spPr>
          <a:xfrm>
            <a:off x="10296898" y="2554475"/>
            <a:ext cx="461665" cy="292003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劳歌一曲解行舟，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A7E466-65D0-450C-A06F-6D95108B1B21}"/>
              </a:ext>
            </a:extLst>
          </p:cNvPr>
          <p:cNvSpPr txBox="1"/>
          <p:nvPr/>
        </p:nvSpPr>
        <p:spPr>
          <a:xfrm>
            <a:off x="9374878" y="2554477"/>
            <a:ext cx="461665" cy="292003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日暮酒醒人已远，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A34939-D1ED-4E98-A56C-3BA4C12B6D9B}"/>
              </a:ext>
            </a:extLst>
          </p:cNvPr>
          <p:cNvSpPr txBox="1"/>
          <p:nvPr/>
        </p:nvSpPr>
        <p:spPr>
          <a:xfrm>
            <a:off x="9837853" y="2554477"/>
            <a:ext cx="461665" cy="292003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红叶青山水急流。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183F5E-A451-40D7-9B6F-790233338472}"/>
              </a:ext>
            </a:extLst>
          </p:cNvPr>
          <p:cNvSpPr txBox="1"/>
          <p:nvPr/>
        </p:nvSpPr>
        <p:spPr>
          <a:xfrm>
            <a:off x="8913149" y="2554476"/>
            <a:ext cx="461665" cy="292003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满天风雨下西楼。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32C0D63-0893-468E-92DA-E277E108A892}"/>
              </a:ext>
            </a:extLst>
          </p:cNvPr>
          <p:cNvGrpSpPr/>
          <p:nvPr/>
        </p:nvGrpSpPr>
        <p:grpSpPr>
          <a:xfrm>
            <a:off x="11151227" y="3411476"/>
            <a:ext cx="400110" cy="573686"/>
            <a:chOff x="4520443" y="2434771"/>
            <a:chExt cx="400110" cy="57368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AEBC50D-2036-4A32-BE75-59CBCCA39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2924" y="2434771"/>
              <a:ext cx="223772" cy="552726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6CDF530-3B93-40DE-9FD0-155D013FAF23}"/>
                </a:ext>
              </a:extLst>
            </p:cNvPr>
            <p:cNvSpPr/>
            <p:nvPr/>
          </p:nvSpPr>
          <p:spPr>
            <a:xfrm>
              <a:off x="4520443" y="2471996"/>
              <a:ext cx="400110" cy="5364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许浑</a:t>
              </a:r>
            </a:p>
          </p:txBody>
        </p:sp>
      </p:grpSp>
      <p:sp>
        <p:nvSpPr>
          <p:cNvPr id="8" name="标题">
            <a:extLst>
              <a:ext uri="{FF2B5EF4-FFF2-40B4-BE49-F238E27FC236}">
                <a16:creationId xmlns:a16="http://schemas.microsoft.com/office/drawing/2014/main" id="{BB8F2468-E3F5-43F8-8121-3904C59DA70A}"/>
              </a:ext>
            </a:extLst>
          </p:cNvPr>
          <p:cNvSpPr/>
          <p:nvPr/>
        </p:nvSpPr>
        <p:spPr>
          <a:xfrm>
            <a:off x="10706996" y="1917319"/>
            <a:ext cx="677108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谢亭送别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7174CF9-4FBB-44CA-AFE5-48A51EBC52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8" t="48293" r="70870" b="36282"/>
          <a:stretch/>
        </p:blipFill>
        <p:spPr>
          <a:xfrm rot="12425642">
            <a:off x="2417221" y="-737450"/>
            <a:ext cx="291238" cy="66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21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C 0.02343 0.09769 0.04674 0.19653 0.10468 0.25695 C 0.16263 0.31736 0.27968 0.28866 0.347 0.36157 C 0.41419 0.43264 0.44283 0.6007 0.50742 0.68866 C 0.57187 0.77755 0.66823 0.85232 0.73437 0.89236 C 0.80065 0.93241 0.87018 0.90556 0.90573 0.92917 C 0.94127 0.95301 0.9513 1.01829 0.94739 1.03449 " pathEditMode="relative" rAng="0" ptsTypes="AAAAAAA">
                                      <p:cBhvr>
                                        <p:cTn id="1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9" y="5171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3B55B5-D6BB-4BCF-8DC1-70B204C5C9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251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椭圆 21">
            <a:extLst>
              <a:ext uri="{FF2B5EF4-FFF2-40B4-BE49-F238E27FC236}">
                <a16:creationId xmlns:a16="http://schemas.microsoft.com/office/drawing/2014/main" id="{C9A741ED-1001-4D45-BDDF-BE0F960FFFE3}"/>
              </a:ext>
            </a:extLst>
          </p:cNvPr>
          <p:cNvSpPr/>
          <p:nvPr/>
        </p:nvSpPr>
        <p:spPr>
          <a:xfrm>
            <a:off x="7397719" y="247777"/>
            <a:ext cx="3854402" cy="3854402"/>
          </a:xfrm>
          <a:prstGeom prst="ellipse">
            <a:avLst/>
          </a:prstGeom>
          <a:gradFill>
            <a:gsLst>
              <a:gs pos="0">
                <a:srgbClr val="E6E8ED"/>
              </a:gs>
              <a:gs pos="100000">
                <a:srgbClr val="C5DAE3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25" name="标题">
            <a:extLst>
              <a:ext uri="{FF2B5EF4-FFF2-40B4-BE49-F238E27FC236}">
                <a16:creationId xmlns:a16="http://schemas.microsoft.com/office/drawing/2014/main" id="{29125EC2-0311-403B-8D9D-EFC7EB12DB64}"/>
              </a:ext>
            </a:extLst>
          </p:cNvPr>
          <p:cNvSpPr/>
          <p:nvPr/>
        </p:nvSpPr>
        <p:spPr>
          <a:xfrm>
            <a:off x="9706647" y="835690"/>
            <a:ext cx="677108" cy="1793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望洞庭湖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诗词1">
            <a:extLst>
              <a:ext uri="{FF2B5EF4-FFF2-40B4-BE49-F238E27FC236}">
                <a16:creationId xmlns:a16="http://schemas.microsoft.com/office/drawing/2014/main" id="{FFC95595-BB01-45B9-9F93-93213C960E2A}"/>
              </a:ext>
            </a:extLst>
          </p:cNvPr>
          <p:cNvSpPr txBox="1"/>
          <p:nvPr/>
        </p:nvSpPr>
        <p:spPr>
          <a:xfrm>
            <a:off x="9388439" y="1697857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湖光秋月梁相和，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49A6983-0D7A-4299-9B74-5796591507A8}"/>
              </a:ext>
            </a:extLst>
          </p:cNvPr>
          <p:cNvSpPr txBox="1"/>
          <p:nvPr/>
        </p:nvSpPr>
        <p:spPr>
          <a:xfrm>
            <a:off x="8542925" y="1697857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遥望洞庭山水翠，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274512E-1E62-41A2-BAA4-83467BC552AF}"/>
              </a:ext>
            </a:extLst>
          </p:cNvPr>
          <p:cNvSpPr txBox="1"/>
          <p:nvPr/>
        </p:nvSpPr>
        <p:spPr>
          <a:xfrm>
            <a:off x="8120168" y="1697856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白银盘里一青螺。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9AA3C3C-CEEA-40C6-AD03-9BEA3CD30E27}"/>
              </a:ext>
            </a:extLst>
          </p:cNvPr>
          <p:cNvSpPr txBox="1"/>
          <p:nvPr/>
        </p:nvSpPr>
        <p:spPr>
          <a:xfrm>
            <a:off x="8965682" y="1697857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潭面无风镜未磨。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14D9BF5-85E6-46FB-B9A5-3E374E6911D1}"/>
              </a:ext>
            </a:extLst>
          </p:cNvPr>
          <p:cNvGrpSpPr/>
          <p:nvPr/>
        </p:nvGrpSpPr>
        <p:grpSpPr>
          <a:xfrm>
            <a:off x="10048255" y="2313513"/>
            <a:ext cx="553998" cy="626194"/>
            <a:chOff x="4222171" y="2748724"/>
            <a:chExt cx="553998" cy="626194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801E8C37-45D5-4D92-B38F-C867594CE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5868" y="2758987"/>
              <a:ext cx="282536" cy="537669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095CFF7A-60D4-4404-882A-9581A7FFACA7}"/>
                </a:ext>
              </a:extLst>
            </p:cNvPr>
            <p:cNvSpPr/>
            <p:nvPr/>
          </p:nvSpPr>
          <p:spPr>
            <a:xfrm>
              <a:off x="4222171" y="2748724"/>
              <a:ext cx="553998" cy="62619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刘禹锡</a:t>
              </a:r>
            </a:p>
            <a:p>
              <a:endPara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547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E6893E6-A773-4858-9369-C6BEC3CEE4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6" r="1060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7F48527D-B4F1-4454-A64E-C118C4051B01}"/>
              </a:ext>
            </a:extLst>
          </p:cNvPr>
          <p:cNvSpPr/>
          <p:nvPr/>
        </p:nvSpPr>
        <p:spPr>
          <a:xfrm>
            <a:off x="1401472" y="242455"/>
            <a:ext cx="3971926" cy="3971926"/>
          </a:xfrm>
          <a:prstGeom prst="ellipse">
            <a:avLst/>
          </a:prstGeom>
          <a:gradFill>
            <a:gsLst>
              <a:gs pos="0">
                <a:srgbClr val="FCFCFC"/>
              </a:gs>
              <a:gs pos="100000">
                <a:srgbClr val="FAFAFA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8" name="标题">
            <a:extLst>
              <a:ext uri="{FF2B5EF4-FFF2-40B4-BE49-F238E27FC236}">
                <a16:creationId xmlns:a16="http://schemas.microsoft.com/office/drawing/2014/main" id="{BB8F2468-E3F5-43F8-8121-3904C59DA70A}"/>
              </a:ext>
            </a:extLst>
          </p:cNvPr>
          <p:cNvSpPr/>
          <p:nvPr/>
        </p:nvSpPr>
        <p:spPr>
          <a:xfrm>
            <a:off x="4152108" y="1149671"/>
            <a:ext cx="677108" cy="130420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忆江南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5BF9B9-6075-48D1-8A97-F1794D214A34}"/>
              </a:ext>
            </a:extLst>
          </p:cNvPr>
          <p:cNvSpPr txBox="1"/>
          <p:nvPr/>
        </p:nvSpPr>
        <p:spPr>
          <a:xfrm>
            <a:off x="3758353" y="1776978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江南好，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A7E466-65D0-450C-A06F-6D95108B1B21}"/>
              </a:ext>
            </a:extLst>
          </p:cNvPr>
          <p:cNvSpPr txBox="1"/>
          <p:nvPr/>
        </p:nvSpPr>
        <p:spPr>
          <a:xfrm>
            <a:off x="2827417" y="1776978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日出江花红胜火，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A34939-D1ED-4E98-A56C-3BA4C12B6D9B}"/>
              </a:ext>
            </a:extLst>
          </p:cNvPr>
          <p:cNvSpPr txBox="1"/>
          <p:nvPr/>
        </p:nvSpPr>
        <p:spPr>
          <a:xfrm>
            <a:off x="3296394" y="1776978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风景旧曾谙。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183F5E-A451-40D7-9B6F-790233338472}"/>
              </a:ext>
            </a:extLst>
          </p:cNvPr>
          <p:cNvSpPr txBox="1"/>
          <p:nvPr/>
        </p:nvSpPr>
        <p:spPr>
          <a:xfrm>
            <a:off x="2368372" y="1776978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春来江水绿如蓝。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EF1E2A9-4054-476B-9440-4B110C0AC374}"/>
              </a:ext>
            </a:extLst>
          </p:cNvPr>
          <p:cNvGrpSpPr/>
          <p:nvPr/>
        </p:nvGrpSpPr>
        <p:grpSpPr>
          <a:xfrm>
            <a:off x="4635445" y="2421312"/>
            <a:ext cx="369332" cy="626194"/>
            <a:chOff x="4635445" y="2532149"/>
            <a:chExt cx="369332" cy="62619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AEBC50D-2036-4A32-BE75-59CBCCA39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4476" y="2542412"/>
              <a:ext cx="282536" cy="537669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6CDF530-3B93-40DE-9FD0-155D013FAF23}"/>
                </a:ext>
              </a:extLst>
            </p:cNvPr>
            <p:cNvSpPr/>
            <p:nvPr/>
          </p:nvSpPr>
          <p:spPr>
            <a:xfrm>
              <a:off x="4635445" y="2532149"/>
              <a:ext cx="369332" cy="62619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白居易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94D5B34-12B2-492D-816D-FDD994E790C7}"/>
              </a:ext>
            </a:extLst>
          </p:cNvPr>
          <p:cNvSpPr txBox="1"/>
          <p:nvPr/>
        </p:nvSpPr>
        <p:spPr>
          <a:xfrm>
            <a:off x="1907118" y="1776978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能不忆江南？</a:t>
            </a:r>
          </a:p>
        </p:txBody>
      </p:sp>
    </p:spTree>
    <p:extLst>
      <p:ext uri="{BB962C8B-B14F-4D97-AF65-F5344CB8AC3E}">
        <p14:creationId xmlns:p14="http://schemas.microsoft.com/office/powerpoint/2010/main" val="2038526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2025F0A-3C51-43CA-A947-B848F43058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" r="6384"/>
          <a:stretch/>
        </p:blipFill>
        <p:spPr>
          <a:xfrm>
            <a:off x="-13020" y="0"/>
            <a:ext cx="12205020" cy="686532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248F130-F958-464E-BB9B-4A61DA4B2002}"/>
              </a:ext>
            </a:extLst>
          </p:cNvPr>
          <p:cNvSpPr/>
          <p:nvPr/>
        </p:nvSpPr>
        <p:spPr>
          <a:xfrm>
            <a:off x="3352801" y="2365225"/>
            <a:ext cx="4249090" cy="2589062"/>
          </a:xfrm>
          <a:prstGeom prst="rect">
            <a:avLst/>
          </a:prstGeom>
          <a:gradFill>
            <a:gsLst>
              <a:gs pos="0">
                <a:srgbClr val="EFEDEC"/>
              </a:gs>
              <a:gs pos="100000">
                <a:srgbClr val="E0DCD9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8" name="标题">
            <a:extLst>
              <a:ext uri="{FF2B5EF4-FFF2-40B4-BE49-F238E27FC236}">
                <a16:creationId xmlns:a16="http://schemas.microsoft.com/office/drawing/2014/main" id="{BB8F2468-E3F5-43F8-8121-3904C59DA70A}"/>
              </a:ext>
            </a:extLst>
          </p:cNvPr>
          <p:cNvSpPr/>
          <p:nvPr/>
        </p:nvSpPr>
        <p:spPr>
          <a:xfrm>
            <a:off x="6149088" y="2559193"/>
            <a:ext cx="677108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春行即兴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5BF9B9-6075-48D1-8A97-F1794D214A34}"/>
              </a:ext>
            </a:extLst>
          </p:cNvPr>
          <p:cNvSpPr txBox="1"/>
          <p:nvPr/>
        </p:nvSpPr>
        <p:spPr>
          <a:xfrm>
            <a:off x="5375858" y="2882790"/>
            <a:ext cx="461665" cy="199227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宜阳城下草萋萋，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A7E466-65D0-450C-A06F-6D95108B1B21}"/>
              </a:ext>
            </a:extLst>
          </p:cNvPr>
          <p:cNvSpPr txBox="1"/>
          <p:nvPr/>
        </p:nvSpPr>
        <p:spPr>
          <a:xfrm>
            <a:off x="4444922" y="2882790"/>
            <a:ext cx="461665" cy="199227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芳树无人花自落，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A34939-D1ED-4E98-A56C-3BA4C12B6D9B}"/>
              </a:ext>
            </a:extLst>
          </p:cNvPr>
          <p:cNvSpPr txBox="1"/>
          <p:nvPr/>
        </p:nvSpPr>
        <p:spPr>
          <a:xfrm>
            <a:off x="4913899" y="2882790"/>
            <a:ext cx="461665" cy="199227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涧水东流复向西。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183F5E-A451-40D7-9B6F-790233338472}"/>
              </a:ext>
            </a:extLst>
          </p:cNvPr>
          <p:cNvSpPr txBox="1"/>
          <p:nvPr/>
        </p:nvSpPr>
        <p:spPr>
          <a:xfrm>
            <a:off x="3985877" y="2882790"/>
            <a:ext cx="461665" cy="199227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春山一路鸟空啼。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6002BE9-CECB-447D-BB06-3BF491F3B5D0}"/>
              </a:ext>
            </a:extLst>
          </p:cNvPr>
          <p:cNvGrpSpPr/>
          <p:nvPr/>
        </p:nvGrpSpPr>
        <p:grpSpPr>
          <a:xfrm>
            <a:off x="6625711" y="3696993"/>
            <a:ext cx="400110" cy="573686"/>
            <a:chOff x="4628731" y="2242266"/>
            <a:chExt cx="400110" cy="57368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AEBC50D-2036-4A32-BE75-59CBCCA39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1212" y="2242266"/>
              <a:ext cx="223772" cy="552726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6CDF530-3B93-40DE-9FD0-155D013FAF23}"/>
                </a:ext>
              </a:extLst>
            </p:cNvPr>
            <p:cNvSpPr/>
            <p:nvPr/>
          </p:nvSpPr>
          <p:spPr>
            <a:xfrm>
              <a:off x="4628731" y="2279491"/>
              <a:ext cx="400110" cy="5364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李华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84284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82C2A29D-4769-49C1-9323-4F64751944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5" r="89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3907DB79-380E-40B6-858C-1C646C00BAB6}"/>
              </a:ext>
            </a:extLst>
          </p:cNvPr>
          <p:cNvSpPr/>
          <p:nvPr/>
        </p:nvSpPr>
        <p:spPr>
          <a:xfrm>
            <a:off x="1446932" y="258807"/>
            <a:ext cx="3499376" cy="3499376"/>
          </a:xfrm>
          <a:prstGeom prst="ellipse">
            <a:avLst/>
          </a:prstGeom>
          <a:gradFill>
            <a:gsLst>
              <a:gs pos="0">
                <a:srgbClr val="F1F1F1"/>
              </a:gs>
              <a:gs pos="100000">
                <a:srgbClr val="F1F1F1"/>
              </a:gs>
            </a:gsLst>
            <a:lin ang="4800000" scaled="0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8" name="标题">
            <a:extLst>
              <a:ext uri="{FF2B5EF4-FFF2-40B4-BE49-F238E27FC236}">
                <a16:creationId xmlns:a16="http://schemas.microsoft.com/office/drawing/2014/main" id="{BB8F2468-E3F5-43F8-8121-3904C59DA70A}"/>
              </a:ext>
            </a:extLst>
          </p:cNvPr>
          <p:cNvSpPr/>
          <p:nvPr/>
        </p:nvSpPr>
        <p:spPr>
          <a:xfrm>
            <a:off x="3653912" y="981837"/>
            <a:ext cx="677108" cy="10368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台城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7E380A6-7E4F-4E91-B0FA-073BEBB80CB2}"/>
              </a:ext>
            </a:extLst>
          </p:cNvPr>
          <p:cNvGrpSpPr/>
          <p:nvPr/>
        </p:nvGrpSpPr>
        <p:grpSpPr>
          <a:xfrm>
            <a:off x="4024392" y="1812785"/>
            <a:ext cx="400110" cy="652735"/>
            <a:chOff x="4315337" y="1951331"/>
            <a:chExt cx="400110" cy="652735"/>
          </a:xfrm>
        </p:grpSpPr>
        <p:pic>
          <p:nvPicPr>
            <p:cNvPr id="16" name="红印">
              <a:extLst>
                <a:ext uri="{FF2B5EF4-FFF2-40B4-BE49-F238E27FC236}">
                  <a16:creationId xmlns:a16="http://schemas.microsoft.com/office/drawing/2014/main" id="{8AEBC50D-2036-4A32-BE75-59CBCCA39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8193" y="1951331"/>
              <a:ext cx="223772" cy="593890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18" name="红印字">
              <a:extLst>
                <a:ext uri="{FF2B5EF4-FFF2-40B4-BE49-F238E27FC236}">
                  <a16:creationId xmlns:a16="http://schemas.microsoft.com/office/drawing/2014/main" id="{06CDF530-3B93-40DE-9FD0-155D013FAF23}"/>
                </a:ext>
              </a:extLst>
            </p:cNvPr>
            <p:cNvSpPr/>
            <p:nvPr/>
          </p:nvSpPr>
          <p:spPr>
            <a:xfrm>
              <a:off x="4315337" y="2027652"/>
              <a:ext cx="400110" cy="57641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韦庄</a:t>
              </a:r>
            </a:p>
          </p:txBody>
        </p:sp>
      </p:grpSp>
      <p:sp>
        <p:nvSpPr>
          <p:cNvPr id="10" name="诗词1">
            <a:extLst>
              <a:ext uri="{FF2B5EF4-FFF2-40B4-BE49-F238E27FC236}">
                <a16:creationId xmlns:a16="http://schemas.microsoft.com/office/drawing/2014/main" id="{725BF9B9-6075-48D1-8A97-F1794D214A34}"/>
              </a:ext>
            </a:extLst>
          </p:cNvPr>
          <p:cNvSpPr txBox="1"/>
          <p:nvPr/>
        </p:nvSpPr>
        <p:spPr>
          <a:xfrm>
            <a:off x="3289524" y="1391833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江雨霏霏江草齐，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D44A900-C1EC-4FA0-B52D-D65200E97A40}"/>
              </a:ext>
            </a:extLst>
          </p:cNvPr>
          <p:cNvSpPr txBox="1"/>
          <p:nvPr/>
        </p:nvSpPr>
        <p:spPr>
          <a:xfrm>
            <a:off x="2444010" y="1391833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无情最是台城柳，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5C3B3F9-C511-4FC1-A58B-2203EC80C45C}"/>
              </a:ext>
            </a:extLst>
          </p:cNvPr>
          <p:cNvSpPr txBox="1"/>
          <p:nvPr/>
        </p:nvSpPr>
        <p:spPr>
          <a:xfrm>
            <a:off x="2021253" y="1391832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依旧烟笼十里堤。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AD1D805-B711-4EA5-8BD8-ABBB5F0BE1E6}"/>
              </a:ext>
            </a:extLst>
          </p:cNvPr>
          <p:cNvSpPr txBox="1"/>
          <p:nvPr/>
        </p:nvSpPr>
        <p:spPr>
          <a:xfrm>
            <a:off x="2866767" y="1391833"/>
            <a:ext cx="461665" cy="222780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六朝如梦鸟空啼。</a:t>
            </a:r>
          </a:p>
        </p:txBody>
      </p:sp>
    </p:spTree>
    <p:extLst>
      <p:ext uri="{BB962C8B-B14F-4D97-AF65-F5344CB8AC3E}">
        <p14:creationId xmlns:p14="http://schemas.microsoft.com/office/powerpoint/2010/main" val="1856772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13BEE2F-1A59-4C9F-97BC-E08E4B9CD7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" r="10556"/>
          <a:stretch/>
        </p:blipFill>
        <p:spPr>
          <a:xfrm>
            <a:off x="0" y="-20178"/>
            <a:ext cx="12192000" cy="6858000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E73A6151-B697-4346-B623-375397D7F842}"/>
              </a:ext>
            </a:extLst>
          </p:cNvPr>
          <p:cNvSpPr/>
          <p:nvPr/>
        </p:nvSpPr>
        <p:spPr>
          <a:xfrm>
            <a:off x="7286362" y="3018712"/>
            <a:ext cx="3521884" cy="3521884"/>
          </a:xfrm>
          <a:prstGeom prst="ellipse">
            <a:avLst/>
          </a:prstGeom>
          <a:gradFill>
            <a:gsLst>
              <a:gs pos="0">
                <a:srgbClr val="E0E0E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8" name="标题">
            <a:extLst>
              <a:ext uri="{FF2B5EF4-FFF2-40B4-BE49-F238E27FC236}">
                <a16:creationId xmlns:a16="http://schemas.microsoft.com/office/drawing/2014/main" id="{BB8F2468-E3F5-43F8-8121-3904C59DA70A}"/>
              </a:ext>
            </a:extLst>
          </p:cNvPr>
          <p:cNvSpPr/>
          <p:nvPr/>
        </p:nvSpPr>
        <p:spPr>
          <a:xfrm>
            <a:off x="9395279" y="3625441"/>
            <a:ext cx="677108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登乐游原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5BF9B9-6075-48D1-8A97-F1794D214A34}"/>
              </a:ext>
            </a:extLst>
          </p:cNvPr>
          <p:cNvSpPr txBox="1"/>
          <p:nvPr/>
        </p:nvSpPr>
        <p:spPr>
          <a:xfrm>
            <a:off x="9061833" y="4395212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向晚意不适，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AA7E466-65D0-450C-A06F-6D95108B1B21}"/>
              </a:ext>
            </a:extLst>
          </p:cNvPr>
          <p:cNvSpPr txBox="1"/>
          <p:nvPr/>
        </p:nvSpPr>
        <p:spPr>
          <a:xfrm>
            <a:off x="8130897" y="4395212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夕阳无限好，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3A34939-D1ED-4E98-A56C-3BA4C12B6D9B}"/>
              </a:ext>
            </a:extLst>
          </p:cNvPr>
          <p:cNvSpPr txBox="1"/>
          <p:nvPr/>
        </p:nvSpPr>
        <p:spPr>
          <a:xfrm>
            <a:off x="8599874" y="4395212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驱车登古原。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183F5E-A451-40D7-9B6F-790233338472}"/>
              </a:ext>
            </a:extLst>
          </p:cNvPr>
          <p:cNvSpPr txBox="1"/>
          <p:nvPr/>
        </p:nvSpPr>
        <p:spPr>
          <a:xfrm>
            <a:off x="7671852" y="4395212"/>
            <a:ext cx="461665" cy="190911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只是近黄昏。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E26FB4-08A5-4A21-980E-67CD5B0D94F6}"/>
              </a:ext>
            </a:extLst>
          </p:cNvPr>
          <p:cNvGrpSpPr/>
          <p:nvPr/>
        </p:nvGrpSpPr>
        <p:grpSpPr>
          <a:xfrm>
            <a:off x="9670035" y="5063613"/>
            <a:ext cx="553998" cy="626194"/>
            <a:chOff x="4222171" y="2748724"/>
            <a:chExt cx="553998" cy="626194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3188F1BA-72DA-48FC-8475-5A8C7373A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5868" y="2758987"/>
              <a:ext cx="282536" cy="537669"/>
            </a:xfrm>
            <a:prstGeom prst="rect">
              <a:avLst/>
            </a:prstGeom>
            <a:effectLst>
              <a:glow rad="25400">
                <a:srgbClr val="BF2733">
                  <a:alpha val="40000"/>
                </a:srgbClr>
              </a:glow>
              <a:softEdge rad="31750"/>
            </a:effectLst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0841455-41C0-46A4-A620-257E3ADCD616}"/>
                </a:ext>
              </a:extLst>
            </p:cNvPr>
            <p:cNvSpPr/>
            <p:nvPr/>
          </p:nvSpPr>
          <p:spPr>
            <a:xfrm>
              <a:off x="4222171" y="2748724"/>
              <a:ext cx="553998" cy="62619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李商隐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2146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写景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bg1">
                <a:alpha val="0"/>
                <a:lumMod val="47000"/>
              </a:schemeClr>
            </a:gs>
            <a:gs pos="100000">
              <a:schemeClr val="accent1">
                <a:lumMod val="57000"/>
                <a:lumOff val="43000"/>
                <a:alpha val="90000"/>
              </a:schemeClr>
            </a:gs>
          </a:gsLst>
          <a:lin ang="5400000" scaled="1"/>
        </a:gra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</TotalTime>
  <Words>486</Words>
  <Application>Microsoft Office PowerPoint</Application>
  <PresentationFormat>宽屏</PresentationFormat>
  <Paragraphs>103</Paragraphs>
  <Slides>14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Arial</vt:lpstr>
      <vt:lpstr>微软雅黑</vt:lpstr>
      <vt:lpstr>等线</vt:lpstr>
      <vt:lpstr>等线 Light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写景</dc:title>
  <dc:creator>woning</dc:creator>
  <cp:lastModifiedBy>Administrator</cp:lastModifiedBy>
  <cp:revision>151</cp:revision>
  <dcterms:created xsi:type="dcterms:W3CDTF">2018-01-16T03:16:32Z</dcterms:created>
  <dcterms:modified xsi:type="dcterms:W3CDTF">2019-03-27T14:40:50Z</dcterms:modified>
</cp:coreProperties>
</file>