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7" r:id="rId6"/>
    <p:sldId id="268" r:id="rId7"/>
    <p:sldId id="269" r:id="rId8"/>
    <p:sldId id="270" r:id="rId9"/>
    <p:sldId id="286" r:id="rId10"/>
    <p:sldId id="261" r:id="rId11"/>
    <p:sldId id="271" r:id="rId12"/>
    <p:sldId id="272" r:id="rId13"/>
    <p:sldId id="273" r:id="rId14"/>
    <p:sldId id="274" r:id="rId15"/>
    <p:sldId id="287" r:id="rId16"/>
    <p:sldId id="262" r:id="rId17"/>
    <p:sldId id="275" r:id="rId18"/>
    <p:sldId id="276" r:id="rId19"/>
    <p:sldId id="277" r:id="rId20"/>
    <p:sldId id="278" r:id="rId21"/>
    <p:sldId id="288" r:id="rId22"/>
    <p:sldId id="263" r:id="rId23"/>
    <p:sldId id="279" r:id="rId24"/>
    <p:sldId id="280" r:id="rId25"/>
    <p:sldId id="281" r:id="rId26"/>
    <p:sldId id="289" r:id="rId27"/>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8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59" autoAdjust="0"/>
    <p:restoredTop sz="93536" autoAdjust="0"/>
  </p:normalViewPr>
  <p:slideViewPr>
    <p:cSldViewPr>
      <p:cViewPr varScale="1">
        <p:scale>
          <a:sx n="150" d="100"/>
          <a:sy n="150" d="100"/>
        </p:scale>
        <p:origin x="570" y="1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40192D-7872-4970-A579-58D483F16D05}" type="datetimeFigureOut">
              <a:rPr lang="zh-CN" altLang="en-US" smtClean="0"/>
              <a:t>2018\2\1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CCB14A-C573-480E-A205-6F8D4AE7AEE7}" type="slidenum">
              <a:rPr lang="zh-CN" altLang="en-US" smtClean="0"/>
              <a:t>‹#›</a:t>
            </a:fld>
            <a:endParaRPr lang="zh-CN" altLang="en-US"/>
          </a:p>
        </p:txBody>
      </p:sp>
    </p:spTree>
    <p:extLst>
      <p:ext uri="{BB962C8B-B14F-4D97-AF65-F5344CB8AC3E}">
        <p14:creationId xmlns:p14="http://schemas.microsoft.com/office/powerpoint/2010/main" val="2434853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a:t>
            </a:fld>
            <a:endParaRPr lang="zh-CN" altLang="en-US"/>
          </a:p>
        </p:txBody>
      </p:sp>
    </p:spTree>
    <p:extLst>
      <p:ext uri="{BB962C8B-B14F-4D97-AF65-F5344CB8AC3E}">
        <p14:creationId xmlns:p14="http://schemas.microsoft.com/office/powerpoint/2010/main" val="1864951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10</a:t>
            </a:fld>
            <a:endParaRPr lang="zh-CN" altLang="en-US"/>
          </a:p>
        </p:txBody>
      </p:sp>
    </p:spTree>
    <p:extLst>
      <p:ext uri="{BB962C8B-B14F-4D97-AF65-F5344CB8AC3E}">
        <p14:creationId xmlns:p14="http://schemas.microsoft.com/office/powerpoint/2010/main" val="3076306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11</a:t>
            </a:fld>
            <a:endParaRPr lang="zh-CN" altLang="en-US"/>
          </a:p>
        </p:txBody>
      </p:sp>
    </p:spTree>
    <p:extLst>
      <p:ext uri="{BB962C8B-B14F-4D97-AF65-F5344CB8AC3E}">
        <p14:creationId xmlns:p14="http://schemas.microsoft.com/office/powerpoint/2010/main" val="1059455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12</a:t>
            </a:fld>
            <a:endParaRPr lang="zh-CN" altLang="en-US"/>
          </a:p>
        </p:txBody>
      </p:sp>
    </p:spTree>
    <p:extLst>
      <p:ext uri="{BB962C8B-B14F-4D97-AF65-F5344CB8AC3E}">
        <p14:creationId xmlns:p14="http://schemas.microsoft.com/office/powerpoint/2010/main" val="3061997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13</a:t>
            </a:fld>
            <a:endParaRPr lang="zh-CN" altLang="en-US"/>
          </a:p>
        </p:txBody>
      </p:sp>
    </p:spTree>
    <p:extLst>
      <p:ext uri="{BB962C8B-B14F-4D97-AF65-F5344CB8AC3E}">
        <p14:creationId xmlns:p14="http://schemas.microsoft.com/office/powerpoint/2010/main" val="2599368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14</a:t>
            </a:fld>
            <a:endParaRPr lang="zh-CN" altLang="en-US"/>
          </a:p>
        </p:txBody>
      </p:sp>
    </p:spTree>
    <p:extLst>
      <p:ext uri="{BB962C8B-B14F-4D97-AF65-F5344CB8AC3E}">
        <p14:creationId xmlns:p14="http://schemas.microsoft.com/office/powerpoint/2010/main" val="1005552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15</a:t>
            </a:fld>
            <a:endParaRPr lang="zh-CN" altLang="en-US"/>
          </a:p>
        </p:txBody>
      </p:sp>
    </p:spTree>
    <p:extLst>
      <p:ext uri="{BB962C8B-B14F-4D97-AF65-F5344CB8AC3E}">
        <p14:creationId xmlns:p14="http://schemas.microsoft.com/office/powerpoint/2010/main" val="3426909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16</a:t>
            </a:fld>
            <a:endParaRPr lang="zh-CN" altLang="en-US"/>
          </a:p>
        </p:txBody>
      </p:sp>
    </p:spTree>
    <p:extLst>
      <p:ext uri="{BB962C8B-B14F-4D97-AF65-F5344CB8AC3E}">
        <p14:creationId xmlns:p14="http://schemas.microsoft.com/office/powerpoint/2010/main" val="548938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17</a:t>
            </a:fld>
            <a:endParaRPr lang="zh-CN" altLang="en-US"/>
          </a:p>
        </p:txBody>
      </p:sp>
    </p:spTree>
    <p:extLst>
      <p:ext uri="{BB962C8B-B14F-4D97-AF65-F5344CB8AC3E}">
        <p14:creationId xmlns:p14="http://schemas.microsoft.com/office/powerpoint/2010/main" val="3390937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18</a:t>
            </a:fld>
            <a:endParaRPr lang="zh-CN" altLang="en-US"/>
          </a:p>
        </p:txBody>
      </p:sp>
    </p:spTree>
    <p:extLst>
      <p:ext uri="{BB962C8B-B14F-4D97-AF65-F5344CB8AC3E}">
        <p14:creationId xmlns:p14="http://schemas.microsoft.com/office/powerpoint/2010/main" val="3589196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19</a:t>
            </a:fld>
            <a:endParaRPr lang="zh-CN" altLang="en-US"/>
          </a:p>
        </p:txBody>
      </p:sp>
    </p:spTree>
    <p:extLst>
      <p:ext uri="{BB962C8B-B14F-4D97-AF65-F5344CB8AC3E}">
        <p14:creationId xmlns:p14="http://schemas.microsoft.com/office/powerpoint/2010/main" val="2009625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a:t>
            </a:fld>
            <a:endParaRPr lang="zh-CN" altLang="en-US"/>
          </a:p>
        </p:txBody>
      </p:sp>
    </p:spTree>
    <p:extLst>
      <p:ext uri="{BB962C8B-B14F-4D97-AF65-F5344CB8AC3E}">
        <p14:creationId xmlns:p14="http://schemas.microsoft.com/office/powerpoint/2010/main" val="18556327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20</a:t>
            </a:fld>
            <a:endParaRPr lang="zh-CN" altLang="en-US"/>
          </a:p>
        </p:txBody>
      </p:sp>
    </p:spTree>
    <p:extLst>
      <p:ext uri="{BB962C8B-B14F-4D97-AF65-F5344CB8AC3E}">
        <p14:creationId xmlns:p14="http://schemas.microsoft.com/office/powerpoint/2010/main" val="2165158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21</a:t>
            </a:fld>
            <a:endParaRPr lang="zh-CN" altLang="en-US"/>
          </a:p>
        </p:txBody>
      </p:sp>
    </p:spTree>
    <p:extLst>
      <p:ext uri="{BB962C8B-B14F-4D97-AF65-F5344CB8AC3E}">
        <p14:creationId xmlns:p14="http://schemas.microsoft.com/office/powerpoint/2010/main" val="3426909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22</a:t>
            </a:fld>
            <a:endParaRPr lang="zh-CN" altLang="en-US"/>
          </a:p>
        </p:txBody>
      </p:sp>
    </p:spTree>
    <p:extLst>
      <p:ext uri="{BB962C8B-B14F-4D97-AF65-F5344CB8AC3E}">
        <p14:creationId xmlns:p14="http://schemas.microsoft.com/office/powerpoint/2010/main" val="4234124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23</a:t>
            </a:fld>
            <a:endParaRPr lang="zh-CN" altLang="en-US"/>
          </a:p>
        </p:txBody>
      </p:sp>
    </p:spTree>
    <p:extLst>
      <p:ext uri="{BB962C8B-B14F-4D97-AF65-F5344CB8AC3E}">
        <p14:creationId xmlns:p14="http://schemas.microsoft.com/office/powerpoint/2010/main" val="4077676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24</a:t>
            </a:fld>
            <a:endParaRPr lang="zh-CN" altLang="en-US"/>
          </a:p>
        </p:txBody>
      </p:sp>
    </p:spTree>
    <p:extLst>
      <p:ext uri="{BB962C8B-B14F-4D97-AF65-F5344CB8AC3E}">
        <p14:creationId xmlns:p14="http://schemas.microsoft.com/office/powerpoint/2010/main" val="6244782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25</a:t>
            </a:fld>
            <a:endParaRPr lang="zh-CN" altLang="en-US"/>
          </a:p>
        </p:txBody>
      </p:sp>
    </p:spTree>
    <p:extLst>
      <p:ext uri="{BB962C8B-B14F-4D97-AF65-F5344CB8AC3E}">
        <p14:creationId xmlns:p14="http://schemas.microsoft.com/office/powerpoint/2010/main" val="1110771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26</a:t>
            </a:fld>
            <a:endParaRPr lang="zh-CN" altLang="en-US"/>
          </a:p>
        </p:txBody>
      </p:sp>
    </p:spTree>
    <p:extLst>
      <p:ext uri="{BB962C8B-B14F-4D97-AF65-F5344CB8AC3E}">
        <p14:creationId xmlns:p14="http://schemas.microsoft.com/office/powerpoint/2010/main" val="1864951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3</a:t>
            </a:fld>
            <a:endParaRPr lang="zh-CN" altLang="en-US"/>
          </a:p>
        </p:txBody>
      </p:sp>
    </p:spTree>
    <p:extLst>
      <p:ext uri="{BB962C8B-B14F-4D97-AF65-F5344CB8AC3E}">
        <p14:creationId xmlns:p14="http://schemas.microsoft.com/office/powerpoint/2010/main" val="3426909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4</a:t>
            </a:fld>
            <a:endParaRPr lang="zh-CN" altLang="en-US"/>
          </a:p>
        </p:txBody>
      </p:sp>
    </p:spTree>
    <p:extLst>
      <p:ext uri="{BB962C8B-B14F-4D97-AF65-F5344CB8AC3E}">
        <p14:creationId xmlns:p14="http://schemas.microsoft.com/office/powerpoint/2010/main" val="2273219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5</a:t>
            </a:fld>
            <a:endParaRPr lang="zh-CN" altLang="en-US"/>
          </a:p>
        </p:txBody>
      </p:sp>
    </p:spTree>
    <p:extLst>
      <p:ext uri="{BB962C8B-B14F-4D97-AF65-F5344CB8AC3E}">
        <p14:creationId xmlns:p14="http://schemas.microsoft.com/office/powerpoint/2010/main" val="3014608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6</a:t>
            </a:fld>
            <a:endParaRPr lang="zh-CN" altLang="en-US"/>
          </a:p>
        </p:txBody>
      </p:sp>
    </p:spTree>
    <p:extLst>
      <p:ext uri="{BB962C8B-B14F-4D97-AF65-F5344CB8AC3E}">
        <p14:creationId xmlns:p14="http://schemas.microsoft.com/office/powerpoint/2010/main" val="314264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7</a:t>
            </a:fld>
            <a:endParaRPr lang="zh-CN" altLang="en-US"/>
          </a:p>
        </p:txBody>
      </p:sp>
    </p:spTree>
    <p:extLst>
      <p:ext uri="{BB962C8B-B14F-4D97-AF65-F5344CB8AC3E}">
        <p14:creationId xmlns:p14="http://schemas.microsoft.com/office/powerpoint/2010/main" val="3107728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8</a:t>
            </a:fld>
            <a:endParaRPr lang="zh-CN" altLang="en-US"/>
          </a:p>
        </p:txBody>
      </p:sp>
    </p:spTree>
    <p:extLst>
      <p:ext uri="{BB962C8B-B14F-4D97-AF65-F5344CB8AC3E}">
        <p14:creationId xmlns:p14="http://schemas.microsoft.com/office/powerpoint/2010/main" val="2389647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CCB14A-C573-480E-A205-6F8D4AE7AEE7}" type="slidenum">
              <a:rPr lang="zh-CN" altLang="en-US" smtClean="0"/>
              <a:t>9</a:t>
            </a:fld>
            <a:endParaRPr lang="zh-CN" altLang="en-US"/>
          </a:p>
        </p:txBody>
      </p:sp>
    </p:spTree>
    <p:extLst>
      <p:ext uri="{BB962C8B-B14F-4D97-AF65-F5344CB8AC3E}">
        <p14:creationId xmlns:p14="http://schemas.microsoft.com/office/powerpoint/2010/main" val="34269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1141833800"/>
      </p:ext>
    </p:extLst>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934895332"/>
      </p:ext>
    </p:extLst>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2273583705"/>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1408391435"/>
      </p:ext>
    </p:extLst>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96931399"/>
      </p:ext>
    </p:extLst>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3833981906"/>
      </p:ext>
    </p:extLst>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4266020269"/>
      </p:ext>
    </p:extLst>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1207156145"/>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3775883998"/>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669873586"/>
      </p:ext>
    </p:extLst>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81EDC1-3A75-4167-93B5-A464B8F5F341}" type="datetimeFigureOut">
              <a:rPr lang="zh-CN" altLang="en-US" smtClean="0"/>
              <a:t>2018\2\1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2423266600"/>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781EDC1-3A75-4167-93B5-A464B8F5F341}" type="datetimeFigureOut">
              <a:rPr lang="zh-CN" altLang="en-US" smtClean="0"/>
              <a:t>2018\2\1 Thursday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1B6D7328-50AE-449C-A875-1701D628A86A}" type="slidenum">
              <a:rPr lang="zh-CN" altLang="en-US" smtClean="0"/>
              <a:t>‹#›</a:t>
            </a:fld>
            <a:endParaRPr lang="zh-CN" altLang="en-US"/>
          </a:p>
        </p:txBody>
      </p:sp>
    </p:spTree>
    <p:extLst>
      <p:ext uri="{BB962C8B-B14F-4D97-AF65-F5344CB8AC3E}">
        <p14:creationId xmlns:p14="http://schemas.microsoft.com/office/powerpoint/2010/main" val="26463609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11.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4.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1.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e540\Desktop\png_d482fb4118c23ac5f9ef9a8ecaa6a8cd\125212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90667" y="-596602"/>
            <a:ext cx="4152105" cy="6387854"/>
          </a:xfrm>
          <a:prstGeom prst="rect">
            <a:avLst/>
          </a:prstGeom>
          <a:noFill/>
          <a:extLst>
            <a:ext uri="{909E8E84-426E-40DD-AFC4-6F175D3DCCD1}">
              <a14:hiddenFill xmlns:a14="http://schemas.microsoft.com/office/drawing/2010/main">
                <a:solidFill>
                  <a:srgbClr val="FFFFFF"/>
                </a:solidFill>
              </a14:hiddenFill>
            </a:ext>
          </a:extLst>
        </p:spPr>
      </p:pic>
      <p:pic>
        <p:nvPicPr>
          <p:cNvPr id="6" name="PA_图片 3" descr="C:\Users\e540\Desktop\png_bb308315c6c9542e63603d365c9a9ff6\1960818.png"/>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7524328" y="411396"/>
            <a:ext cx="1269819" cy="16840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540\Desktop\png_3f9b986c90666d715bc8219a383a6376\112873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614363"/>
            <a:ext cx="2382837" cy="45291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11"/>
          <p:cNvSpPr txBox="1">
            <a:spLocks noChangeArrowheads="1"/>
          </p:cNvSpPr>
          <p:nvPr/>
        </p:nvSpPr>
        <p:spPr bwMode="auto">
          <a:xfrm>
            <a:off x="2411760" y="319830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dirty="0">
                <a:latin typeface="微软雅黑"/>
                <a:ea typeface="微软雅黑"/>
              </a:rPr>
              <a:t>［适合古诗词讲解</a:t>
            </a:r>
            <a:r>
              <a:rPr lang="en-US" altLang="zh-CN" sz="1600" dirty="0">
                <a:latin typeface="微软雅黑"/>
                <a:ea typeface="微软雅黑"/>
              </a:rPr>
              <a:t>/</a:t>
            </a:r>
            <a:r>
              <a:rPr lang="zh-CN" altLang="en-US" sz="1600" dirty="0">
                <a:latin typeface="微软雅黑"/>
                <a:ea typeface="微软雅黑"/>
              </a:rPr>
              <a:t>教师课件</a:t>
            </a:r>
            <a:r>
              <a:rPr lang="en-US" altLang="zh-CN" sz="1600" dirty="0">
                <a:latin typeface="微软雅黑"/>
                <a:ea typeface="微软雅黑"/>
              </a:rPr>
              <a:t>/</a:t>
            </a:r>
            <a:r>
              <a:rPr lang="zh-CN" altLang="en-US" sz="1600" dirty="0">
                <a:latin typeface="微软雅黑"/>
                <a:ea typeface="微软雅黑"/>
              </a:rPr>
              <a:t>原创</a:t>
            </a:r>
            <a:r>
              <a:rPr lang="en-US" altLang="zh-CN" sz="1600" dirty="0">
                <a:latin typeface="微软雅黑"/>
                <a:ea typeface="微软雅黑"/>
              </a:rPr>
              <a:t>PPT</a:t>
            </a:r>
            <a:r>
              <a:rPr lang="zh-CN" altLang="en-US" sz="1600" dirty="0">
                <a:latin typeface="微软雅黑"/>
                <a:ea typeface="微软雅黑"/>
              </a:rPr>
              <a:t>制作］</a:t>
            </a:r>
          </a:p>
        </p:txBody>
      </p:sp>
      <p:sp>
        <p:nvSpPr>
          <p:cNvPr id="11" name="矩形 10"/>
          <p:cNvSpPr/>
          <p:nvPr/>
        </p:nvSpPr>
        <p:spPr>
          <a:xfrm>
            <a:off x="899592" y="1987529"/>
            <a:ext cx="7776864" cy="923330"/>
          </a:xfrm>
          <a:prstGeom prst="rect">
            <a:avLst/>
          </a:prstGeom>
          <a:noFill/>
        </p:spPr>
        <p:txBody>
          <a:bodyPr wrap="square" lIns="91440" tIns="45720" rIns="91440" bIns="45720">
            <a:spAutoFit/>
          </a:bodyPr>
          <a:lstStyle/>
          <a:p>
            <a:pPr algn="ctr"/>
            <a:r>
              <a:rPr lang="zh-CN" altLang="en-US" sz="5400" dirty="0">
                <a:ln w="18415" cmpd="sng">
                  <a:solidFill>
                    <a:srgbClr val="FFFFFF"/>
                  </a:solidFill>
                  <a:prstDash val="solid"/>
                </a:ln>
                <a:solidFill>
                  <a:schemeClr val="tx1">
                    <a:lumMod val="95000"/>
                    <a:lumOff val="5000"/>
                  </a:schemeClr>
                </a:solidFill>
                <a:effectLst>
                  <a:outerShdw blurRad="63500" dir="3600000" algn="tl" rotWithShape="0">
                    <a:srgbClr val="000000">
                      <a:alpha val="70000"/>
                    </a:srgbClr>
                  </a:outerShdw>
                </a:effectLst>
                <a:ea typeface="微软雅黑"/>
              </a:rPr>
              <a:t>中国风教育公开课</a:t>
            </a:r>
            <a:r>
              <a:rPr lang="en-US" altLang="zh-CN" sz="5400" dirty="0">
                <a:ln w="18415" cmpd="sng">
                  <a:solidFill>
                    <a:srgbClr val="FFFFFF"/>
                  </a:solidFill>
                  <a:prstDash val="solid"/>
                </a:ln>
                <a:solidFill>
                  <a:schemeClr val="tx1">
                    <a:lumMod val="95000"/>
                    <a:lumOff val="5000"/>
                  </a:schemeClr>
                </a:solidFill>
                <a:effectLst>
                  <a:outerShdw blurRad="63500" dir="3600000" algn="tl" rotWithShape="0">
                    <a:srgbClr val="000000">
                      <a:alpha val="70000"/>
                    </a:srgbClr>
                  </a:outerShdw>
                </a:effectLst>
                <a:ea typeface="微软雅黑"/>
              </a:rPr>
              <a:t>PPT</a:t>
            </a:r>
            <a:endParaRPr lang="zh-CN" altLang="en-US" sz="5400" b="0" cap="none" spc="0" dirty="0">
              <a:ln w="18415" cmpd="sng">
                <a:solidFill>
                  <a:srgbClr val="FFFFFF"/>
                </a:solidFill>
                <a:prstDash val="solid"/>
              </a:ln>
              <a:solidFill>
                <a:schemeClr val="tx1">
                  <a:lumMod val="95000"/>
                  <a:lumOff val="5000"/>
                </a:schemeClr>
              </a:solidFill>
              <a:effectLst>
                <a:outerShdw blurRad="63500" dir="3600000" algn="tl" rotWithShape="0">
                  <a:srgbClr val="000000">
                    <a:alpha val="70000"/>
                  </a:srgbClr>
                </a:outerShdw>
              </a:effectLst>
              <a:ea typeface="微软雅黑"/>
            </a:endParaRPr>
          </a:p>
        </p:txBody>
      </p:sp>
      <p:pic>
        <p:nvPicPr>
          <p:cNvPr id="1027" name="Picture 3" descr="C:\Users\e540\Desktop\png_eb34038cba543f08787099081a9c2693\5252668.png"/>
          <p:cNvPicPr>
            <a:picLocks noChangeAspect="1" noChangeArrowheads="1"/>
          </p:cNvPicPr>
          <p:nvPr/>
        </p:nvPicPr>
        <p:blipFill rotWithShape="1">
          <a:blip r:embed="rId8">
            <a:extLst>
              <a:ext uri="{28A0092B-C50C-407E-A947-70E740481C1C}">
                <a14:useLocalDpi xmlns:a14="http://schemas.microsoft.com/office/drawing/2010/main" val="0"/>
              </a:ext>
            </a:extLst>
          </a:blip>
          <a:srcRect r="2287" b="22311"/>
          <a:stretch/>
        </p:blipFill>
        <p:spPr bwMode="auto">
          <a:xfrm>
            <a:off x="7617263" y="2715766"/>
            <a:ext cx="1526737" cy="2427734"/>
          </a:xfrm>
          <a:prstGeom prst="rect">
            <a:avLst/>
          </a:prstGeom>
          <a:noFill/>
          <a:extLst>
            <a:ext uri="{909E8E84-426E-40DD-AFC4-6F175D3DCCD1}">
              <a14:hiddenFill xmlns:a14="http://schemas.microsoft.com/office/drawing/2010/main">
                <a:solidFill>
                  <a:srgbClr val="FFFFFF"/>
                </a:solidFill>
              </a14:hiddenFill>
            </a:ext>
          </a:extLst>
        </p:spPr>
      </p:pic>
      <p:pic>
        <p:nvPicPr>
          <p:cNvPr id="8" name="PA_图片 3" descr="C:\Users\e540\Desktop\png_bb308315c6c9542e63603d365c9a9ff6\1960818.png"/>
          <p:cNvPicPr>
            <a:picLocks noChangeAspect="1" noChangeArrowheads="1"/>
          </p:cNvPicPr>
          <p:nvPr>
            <p:custDataLst>
              <p:tags r:id="rId2"/>
            </p:custDataLst>
          </p:nvPr>
        </p:nvPicPr>
        <p:blipFill>
          <a:blip r:embed="rId9" cstate="print">
            <a:extLst>
              <a:ext uri="{28A0092B-C50C-407E-A947-70E740481C1C}">
                <a14:useLocalDpi xmlns:a14="http://schemas.microsoft.com/office/drawing/2010/main" val="0"/>
              </a:ext>
            </a:extLst>
          </a:blip>
          <a:srcRect/>
          <a:stretch>
            <a:fillRect/>
          </a:stretch>
        </p:blipFill>
        <p:spPr bwMode="auto">
          <a:xfrm flipH="1">
            <a:off x="2051720" y="3177528"/>
            <a:ext cx="1080120" cy="1432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11601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fill="hold"/>
                                        <p:tgtEl>
                                          <p:spTgt spid="1027"/>
                                        </p:tgtEl>
                                        <p:attrNameLst>
                                          <p:attrName>ppt_x</p:attrName>
                                        </p:attrNameLst>
                                      </p:cBhvr>
                                      <p:tavLst>
                                        <p:tav tm="0">
                                          <p:val>
                                            <p:strVal val="#ppt_x"/>
                                          </p:val>
                                        </p:tav>
                                        <p:tav tm="100000">
                                          <p:val>
                                            <p:strVal val="#ppt_x"/>
                                          </p:val>
                                        </p:tav>
                                      </p:tavLst>
                                    </p:anim>
                                    <p:anim calcmode="lin" valueType="num">
                                      <p:cBhvr additive="base">
                                        <p:cTn id="1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ppt_x"/>
                                          </p:val>
                                        </p:tav>
                                        <p:tav tm="100000">
                                          <p:val>
                                            <p:strVal val="#ppt_x"/>
                                          </p:val>
                                        </p:tav>
                                      </p:tavLst>
                                    </p:anim>
                                    <p:anim calcmode="lin" valueType="num">
                                      <p:cBhvr additive="base">
                                        <p:cTn id="2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to="" calcmode="lin" valueType="num">
                                      <p:cBhvr>
                                        <p:cTn id="29" dur="1000" decel="50000" fill="hold">
                                          <p:stCondLst>
                                            <p:cond delay="0"/>
                                          </p:stCondLst>
                                        </p:cTn>
                                        <p:tgtEl>
                                          <p:spTgt spid="8"/>
                                        </p:tgtEl>
                                        <p:attrNameLst>
                                          <p:attrName>ppt_x</p:attrName>
                                        </p:attrNameLst>
                                      </p:cBhvr>
                                      <p:tavLst>
                                        <p:tav tm="0">
                                          <p:val>
                                            <p:strVal val="#ppt_x+.4"/>
                                          </p:val>
                                        </p:tav>
                                        <p:tav tm="100000">
                                          <p:val>
                                            <p:strVal val="#ppt_x"/>
                                          </p:val>
                                        </p:tav>
                                      </p:tavLst>
                                    </p:anim>
                                    <p:anim to="" calcmode="lin" valueType="num">
                                      <p:cBhvr>
                                        <p:cTn id="30" dur="1000" fill="hold">
                                          <p:stCondLst>
                                            <p:cond delay="0"/>
                                          </p:stCondLst>
                                        </p:cTn>
                                        <p:tgtEl>
                                          <p:spTgt spid="8"/>
                                        </p:tgtEl>
                                        <p:attrNameLst>
                                          <p:attrName>ppt_y</p:attrName>
                                        </p:attrNameLst>
                                      </p:cBhvr>
                                      <p:tavLst>
                                        <p:tav tm="0">
                                          <p:val>
                                            <p:strVal val="#ppt_y"/>
                                          </p:val>
                                        </p:tav>
                                        <p:tav tm="100000">
                                          <p:val>
                                            <p:strVal val="#ppt_y"/>
                                          </p:val>
                                        </p:tav>
                                      </p:tavLst>
                                    </p:anim>
                                    <p:anim to="" calcmode="lin" valueType="num">
                                      <p:cBhvr>
                                        <p:cTn id="31" dur="1000" fill="hold">
                                          <p:stCondLst>
                                            <p:cond delay="0"/>
                                          </p:stCondLst>
                                        </p:cTn>
                                        <p:tgtEl>
                                          <p:spTgt spid="8"/>
                                        </p:tgtEl>
                                        <p:attrNameLst>
                                          <p:attrName>ppt_h</p:attrName>
                                        </p:attrNameLst>
                                      </p:cBhvr>
                                      <p:tavLst>
                                        <p:tav tm="0">
                                          <p:val>
                                            <p:strVal val="#ppt_h/10"/>
                                          </p:val>
                                        </p:tav>
                                        <p:tav tm="50000">
                                          <p:val>
                                            <p:strVal val="#ppt_h+.01"/>
                                          </p:val>
                                        </p:tav>
                                        <p:tav tm="100000">
                                          <p:val>
                                            <p:strVal val="#ppt_h"/>
                                          </p:val>
                                        </p:tav>
                                      </p:tavLst>
                                    </p:anim>
                                    <p:anim to="" calcmode="lin" valueType="num">
                                      <p:cBhvr>
                                        <p:cTn id="32" dur="1000" fill="hold">
                                          <p:stCondLst>
                                            <p:cond delay="0"/>
                                          </p:stCondLst>
                                        </p:cTn>
                                        <p:tgtEl>
                                          <p:spTgt spid="8"/>
                                        </p:tgtEl>
                                        <p:attrNameLst>
                                          <p:attrName>ppt_w</p:attrName>
                                        </p:attrNameLst>
                                      </p:cBhvr>
                                      <p:tavLst>
                                        <p:tav tm="0">
                                          <p:val>
                                            <p:strVal val="#ppt_w/10"/>
                                          </p:val>
                                        </p:tav>
                                        <p:tav tm="50000">
                                          <p:val>
                                            <p:strVal val="#ppt_w+.01"/>
                                          </p:val>
                                        </p:tav>
                                        <p:tav tm="100000">
                                          <p:val>
                                            <p:strVal val="#ppt_w"/>
                                          </p:val>
                                        </p:tav>
                                      </p:tavLst>
                                    </p:anim>
                                    <p:animEffect filter="fade">
                                      <p:cBhvr>
                                        <p:cTn id="33" dur="1000">
                                          <p:stCondLst>
                                            <p:cond delay="0"/>
                                          </p:stCondLst>
                                        </p:cTn>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0"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 to="" calcmode="lin" valueType="num">
                                      <p:cBhvr>
                                        <p:cTn id="38" dur="1000" decel="50000" fill="hold">
                                          <p:stCondLst>
                                            <p:cond delay="0"/>
                                          </p:stCondLst>
                                        </p:cTn>
                                        <p:tgtEl>
                                          <p:spTgt spid="6"/>
                                        </p:tgtEl>
                                        <p:attrNameLst>
                                          <p:attrName>ppt_x</p:attrName>
                                        </p:attrNameLst>
                                      </p:cBhvr>
                                      <p:tavLst>
                                        <p:tav tm="0">
                                          <p:val>
                                            <p:strVal val="#ppt_x+.4"/>
                                          </p:val>
                                        </p:tav>
                                        <p:tav tm="100000">
                                          <p:val>
                                            <p:strVal val="#ppt_x"/>
                                          </p:val>
                                        </p:tav>
                                      </p:tavLst>
                                    </p:anim>
                                    <p:anim to="" calcmode="lin" valueType="num">
                                      <p:cBhvr>
                                        <p:cTn id="39" dur="1000" fill="hold">
                                          <p:stCondLst>
                                            <p:cond delay="0"/>
                                          </p:stCondLst>
                                        </p:cTn>
                                        <p:tgtEl>
                                          <p:spTgt spid="6"/>
                                        </p:tgtEl>
                                        <p:attrNameLst>
                                          <p:attrName>ppt_y</p:attrName>
                                        </p:attrNameLst>
                                      </p:cBhvr>
                                      <p:tavLst>
                                        <p:tav tm="0">
                                          <p:val>
                                            <p:strVal val="#ppt_y"/>
                                          </p:val>
                                        </p:tav>
                                        <p:tav tm="100000">
                                          <p:val>
                                            <p:strVal val="#ppt_y"/>
                                          </p:val>
                                        </p:tav>
                                      </p:tavLst>
                                    </p:anim>
                                    <p:anim to="" calcmode="lin" valueType="num">
                                      <p:cBhvr>
                                        <p:cTn id="40" dur="1000" fill="hold">
                                          <p:stCondLst>
                                            <p:cond delay="0"/>
                                          </p:stCondLst>
                                        </p:cTn>
                                        <p:tgtEl>
                                          <p:spTgt spid="6"/>
                                        </p:tgtEl>
                                        <p:attrNameLst>
                                          <p:attrName>ppt_h</p:attrName>
                                        </p:attrNameLst>
                                      </p:cBhvr>
                                      <p:tavLst>
                                        <p:tav tm="0">
                                          <p:val>
                                            <p:strVal val="#ppt_h/10"/>
                                          </p:val>
                                        </p:tav>
                                        <p:tav tm="50000">
                                          <p:val>
                                            <p:strVal val="#ppt_h+.01"/>
                                          </p:val>
                                        </p:tav>
                                        <p:tav tm="100000">
                                          <p:val>
                                            <p:strVal val="#ppt_h"/>
                                          </p:val>
                                        </p:tav>
                                      </p:tavLst>
                                    </p:anim>
                                    <p:anim to="" calcmode="lin" valueType="num">
                                      <p:cBhvr>
                                        <p:cTn id="41" dur="1000" fill="hold">
                                          <p:stCondLst>
                                            <p:cond delay="0"/>
                                          </p:stCondLst>
                                        </p:cTn>
                                        <p:tgtEl>
                                          <p:spTgt spid="6"/>
                                        </p:tgtEl>
                                        <p:attrNameLst>
                                          <p:attrName>ppt_w</p:attrName>
                                        </p:attrNameLst>
                                      </p:cBhvr>
                                      <p:tavLst>
                                        <p:tav tm="0">
                                          <p:val>
                                            <p:strVal val="#ppt_w/10"/>
                                          </p:val>
                                        </p:tav>
                                        <p:tav tm="50000">
                                          <p:val>
                                            <p:strVal val="#ppt_w+.01"/>
                                          </p:val>
                                        </p:tav>
                                        <p:tav tm="100000">
                                          <p:val>
                                            <p:strVal val="#ppt_w"/>
                                          </p:val>
                                        </p:tav>
                                      </p:tavLst>
                                    </p:anim>
                                    <p:animEffect filter="fade">
                                      <p:cBhvr>
                                        <p:cTn id="42" dur="1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45" name="图片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sp>
        <p:nvSpPr>
          <p:cNvPr id="9" name="Oval 11"/>
          <p:cNvSpPr>
            <a:spLocks noChangeArrowheads="1"/>
          </p:cNvSpPr>
          <p:nvPr/>
        </p:nvSpPr>
        <p:spPr bwMode="auto">
          <a:xfrm>
            <a:off x="2788969" y="1427423"/>
            <a:ext cx="2968625" cy="2968625"/>
          </a:xfrm>
          <a:prstGeom prst="ellipse">
            <a:avLst/>
          </a:prstGeom>
          <a:noFill/>
          <a:ln w="57150" cap="flat" cmpd="sng">
            <a:solidFill>
              <a:schemeClr val="tx1">
                <a:lumMod val="50000"/>
                <a:lumOff val="50000"/>
              </a:schemeClr>
            </a:solidFill>
            <a:prstDash val="sysDot"/>
            <a:round/>
            <a:headEnd/>
            <a:tailEnd/>
          </a:ln>
          <a:effectLst/>
        </p:spPr>
        <p:txBody>
          <a:bodyPr wrap="none" anchor="ctr"/>
          <a:lstStyle/>
          <a:p>
            <a:pPr algn="l"/>
            <a:endParaRPr lang="zh-CN" altLang="en-US">
              <a:ea typeface="微软雅黑"/>
            </a:endParaRPr>
          </a:p>
        </p:txBody>
      </p:sp>
      <p:grpSp>
        <p:nvGrpSpPr>
          <p:cNvPr id="10" name="组合 9"/>
          <p:cNvGrpSpPr/>
          <p:nvPr/>
        </p:nvGrpSpPr>
        <p:grpSpPr>
          <a:xfrm>
            <a:off x="3163199" y="1822711"/>
            <a:ext cx="2308225" cy="2074862"/>
            <a:chOff x="3367088" y="2746375"/>
            <a:chExt cx="2308225" cy="2074862"/>
          </a:xfrm>
          <a:effectLst/>
        </p:grpSpPr>
        <p:sp>
          <p:nvSpPr>
            <p:cNvPr id="16" name="Line 17"/>
            <p:cNvSpPr>
              <a:spLocks noChangeShapeType="1"/>
            </p:cNvSpPr>
            <p:nvPr/>
          </p:nvSpPr>
          <p:spPr bwMode="auto">
            <a:xfrm>
              <a:off x="4527550" y="2746375"/>
              <a:ext cx="0" cy="1109662"/>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7" name="Line 22"/>
            <p:cNvSpPr>
              <a:spLocks noChangeShapeType="1"/>
            </p:cNvSpPr>
            <p:nvPr/>
          </p:nvSpPr>
          <p:spPr bwMode="auto">
            <a:xfrm flipV="1">
              <a:off x="3767138" y="3856037"/>
              <a:ext cx="760412" cy="941388"/>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8" name="Line 23"/>
            <p:cNvSpPr>
              <a:spLocks noChangeShapeType="1"/>
            </p:cNvSpPr>
            <p:nvPr/>
          </p:nvSpPr>
          <p:spPr bwMode="auto">
            <a:xfrm>
              <a:off x="3367088" y="3581400"/>
              <a:ext cx="1160462" cy="274637"/>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19" name="Line 24"/>
            <p:cNvSpPr>
              <a:spLocks noChangeShapeType="1"/>
            </p:cNvSpPr>
            <p:nvPr/>
          </p:nvSpPr>
          <p:spPr bwMode="auto">
            <a:xfrm flipH="1">
              <a:off x="4527550" y="3581400"/>
              <a:ext cx="1147763" cy="274637"/>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sp>
          <p:nvSpPr>
            <p:cNvPr id="20" name="Line 25"/>
            <p:cNvSpPr>
              <a:spLocks noChangeShapeType="1"/>
            </p:cNvSpPr>
            <p:nvPr/>
          </p:nvSpPr>
          <p:spPr bwMode="auto">
            <a:xfrm flipH="1" flipV="1">
              <a:off x="4527550" y="3856037"/>
              <a:ext cx="739775" cy="965200"/>
            </a:xfrm>
            <a:prstGeom prst="line">
              <a:avLst/>
            </a:prstGeom>
            <a:noFill/>
            <a:ln w="38100" cap="flat" cmpd="sng">
              <a:solidFill>
                <a:schemeClr val="tx1">
                  <a:lumMod val="50000"/>
                  <a:lumOff val="50000"/>
                </a:schemeClr>
              </a:solidFill>
              <a:round/>
              <a:headEnd type="triangle" w="med" len="med"/>
              <a:tailEnd/>
            </a:ln>
            <a:effectLst/>
          </p:spPr>
          <p:txBody>
            <a:bodyPr/>
            <a:lstStyle/>
            <a:p>
              <a:endParaRPr lang="zh-CN" altLang="en-US"/>
            </a:p>
          </p:txBody>
        </p:sp>
      </p:grpSp>
      <p:sp>
        <p:nvSpPr>
          <p:cNvPr id="21" name="Text Box 78"/>
          <p:cNvSpPr txBox="1">
            <a:spLocks noChangeArrowheads="1"/>
          </p:cNvSpPr>
          <p:nvPr/>
        </p:nvSpPr>
        <p:spPr bwMode="auto">
          <a:xfrm>
            <a:off x="6124128" y="4090189"/>
            <a:ext cx="2171700" cy="609600"/>
          </a:xfrm>
          <a:prstGeom prst="rect">
            <a:avLst/>
          </a:prstGeom>
          <a:noFill/>
          <a:ln w="9525">
            <a:noFill/>
            <a:miter lim="800000"/>
            <a:headEnd/>
            <a:tailEnd/>
          </a:ln>
          <a:effectLst/>
        </p:spPr>
        <p:txBody>
          <a:bodyPr anchor="ctr"/>
          <a:lstStyle/>
          <a:p>
            <a:pPr algn="l"/>
            <a:r>
              <a:rPr lang="zh-CN" altLang="en-US" sz="1600" dirty="0">
                <a:latin typeface="微软雅黑"/>
                <a:ea typeface="微软雅黑"/>
              </a:rPr>
              <a:t>点击输入文本</a:t>
            </a:r>
          </a:p>
        </p:txBody>
      </p:sp>
      <p:sp>
        <p:nvSpPr>
          <p:cNvPr id="22" name="Text Box 80"/>
          <p:cNvSpPr txBox="1">
            <a:spLocks noChangeArrowheads="1"/>
          </p:cNvSpPr>
          <p:nvPr/>
        </p:nvSpPr>
        <p:spPr bwMode="auto">
          <a:xfrm>
            <a:off x="6616431" y="2211648"/>
            <a:ext cx="1763713" cy="692150"/>
          </a:xfrm>
          <a:prstGeom prst="rect">
            <a:avLst/>
          </a:prstGeom>
          <a:noFill/>
          <a:ln w="9525">
            <a:noFill/>
            <a:miter lim="800000"/>
            <a:headEnd/>
            <a:tailEnd/>
          </a:ln>
          <a:effectLst/>
        </p:spPr>
        <p:txBody>
          <a:bodyPr anchor="ctr"/>
          <a:lstStyle/>
          <a:p>
            <a:pPr algn="l"/>
            <a:r>
              <a:rPr lang="zh-CN" altLang="en-US" sz="1600" dirty="0">
                <a:latin typeface="微软雅黑"/>
                <a:ea typeface="微软雅黑"/>
              </a:rPr>
              <a:t>点击输入文本</a:t>
            </a:r>
          </a:p>
        </p:txBody>
      </p:sp>
      <p:sp>
        <p:nvSpPr>
          <p:cNvPr id="23" name="Text Box 81"/>
          <p:cNvSpPr txBox="1">
            <a:spLocks noChangeArrowheads="1"/>
          </p:cNvSpPr>
          <p:nvPr/>
        </p:nvSpPr>
        <p:spPr bwMode="auto">
          <a:xfrm>
            <a:off x="4859069" y="843223"/>
            <a:ext cx="2543175" cy="695325"/>
          </a:xfrm>
          <a:prstGeom prst="rect">
            <a:avLst/>
          </a:prstGeom>
          <a:noFill/>
          <a:ln w="9525">
            <a:noFill/>
            <a:miter lim="800000"/>
            <a:headEnd/>
            <a:tailEnd/>
          </a:ln>
          <a:effectLst/>
        </p:spPr>
        <p:txBody>
          <a:bodyPr anchor="ctr"/>
          <a:lstStyle/>
          <a:p>
            <a:pPr algn="l"/>
            <a:r>
              <a:rPr lang="zh-CN" altLang="en-US" sz="1600" dirty="0">
                <a:latin typeface="微软雅黑"/>
                <a:ea typeface="微软雅黑"/>
              </a:rPr>
              <a:t>点击输入文本</a:t>
            </a:r>
          </a:p>
        </p:txBody>
      </p:sp>
      <p:sp>
        <p:nvSpPr>
          <p:cNvPr id="24" name="Text Box 80"/>
          <p:cNvSpPr txBox="1">
            <a:spLocks noChangeArrowheads="1"/>
          </p:cNvSpPr>
          <p:nvPr/>
        </p:nvSpPr>
        <p:spPr bwMode="auto">
          <a:xfrm>
            <a:off x="580756" y="2187836"/>
            <a:ext cx="1765300" cy="692150"/>
          </a:xfrm>
          <a:prstGeom prst="rect">
            <a:avLst/>
          </a:prstGeom>
          <a:noFill/>
          <a:ln w="9525">
            <a:noFill/>
            <a:miter lim="800000"/>
            <a:headEnd/>
            <a:tailEnd/>
          </a:ln>
          <a:effectLst/>
        </p:spPr>
        <p:txBody>
          <a:bodyPr anchor="ctr"/>
          <a:lstStyle/>
          <a:p>
            <a:pPr algn="l"/>
            <a:r>
              <a:rPr lang="zh-CN" altLang="en-US" sz="1600" dirty="0">
                <a:latin typeface="微软雅黑"/>
                <a:ea typeface="微软雅黑"/>
              </a:rPr>
              <a:t>点击输入文本</a:t>
            </a:r>
          </a:p>
        </p:txBody>
      </p:sp>
      <p:sp>
        <p:nvSpPr>
          <p:cNvPr id="25" name="Text Box 80"/>
          <p:cNvSpPr txBox="1">
            <a:spLocks noChangeArrowheads="1"/>
          </p:cNvSpPr>
          <p:nvPr/>
        </p:nvSpPr>
        <p:spPr bwMode="auto">
          <a:xfrm>
            <a:off x="1016917" y="3897573"/>
            <a:ext cx="1765300" cy="692150"/>
          </a:xfrm>
          <a:prstGeom prst="rect">
            <a:avLst/>
          </a:prstGeom>
          <a:noFill/>
          <a:ln w="9525">
            <a:noFill/>
            <a:miter lim="800000"/>
            <a:headEnd/>
            <a:tailEnd/>
          </a:ln>
          <a:effectLst/>
        </p:spPr>
        <p:txBody>
          <a:bodyPr anchor="ctr"/>
          <a:lstStyle/>
          <a:p>
            <a:pPr algn="l"/>
            <a:r>
              <a:rPr lang="zh-CN" altLang="en-US" sz="1600" dirty="0">
                <a:latin typeface="微软雅黑"/>
                <a:ea typeface="微软雅黑"/>
              </a:rPr>
              <a:t>点击输入文本</a:t>
            </a:r>
          </a:p>
        </p:txBody>
      </p:sp>
      <p:grpSp>
        <p:nvGrpSpPr>
          <p:cNvPr id="26" name="组合 25"/>
          <p:cNvGrpSpPr/>
          <p:nvPr/>
        </p:nvGrpSpPr>
        <p:grpSpPr>
          <a:xfrm>
            <a:off x="4783170" y="3700646"/>
            <a:ext cx="1455192" cy="1390803"/>
            <a:chOff x="3754708" y="2261469"/>
            <a:chExt cx="1455192" cy="1390803"/>
          </a:xfrm>
        </p:grpSpPr>
        <p:pic>
          <p:nvPicPr>
            <p:cNvPr id="27" name="图片 2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28" name="TextBox 27"/>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29" name="组合 28"/>
          <p:cNvGrpSpPr/>
          <p:nvPr/>
        </p:nvGrpSpPr>
        <p:grpSpPr>
          <a:xfrm>
            <a:off x="3592307" y="495982"/>
            <a:ext cx="1455192" cy="1390803"/>
            <a:chOff x="3754708" y="2261469"/>
            <a:chExt cx="1455192" cy="1390803"/>
          </a:xfrm>
        </p:grpSpPr>
        <p:pic>
          <p:nvPicPr>
            <p:cNvPr id="30" name="图片 2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2" name="TextBox 31"/>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33" name="组合 32"/>
          <p:cNvGrpSpPr/>
          <p:nvPr/>
        </p:nvGrpSpPr>
        <p:grpSpPr>
          <a:xfrm>
            <a:off x="5403060" y="1822711"/>
            <a:ext cx="1455192" cy="1390803"/>
            <a:chOff x="3754708" y="2261469"/>
            <a:chExt cx="1455192" cy="1390803"/>
          </a:xfrm>
        </p:grpSpPr>
        <p:pic>
          <p:nvPicPr>
            <p:cNvPr id="34" name="图片 3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5" name="TextBox 34"/>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36" name="组合 35"/>
          <p:cNvGrpSpPr/>
          <p:nvPr/>
        </p:nvGrpSpPr>
        <p:grpSpPr>
          <a:xfrm>
            <a:off x="3592307" y="2189133"/>
            <a:ext cx="1455192" cy="1390803"/>
            <a:chOff x="3754708" y="2261469"/>
            <a:chExt cx="1455192" cy="1390803"/>
          </a:xfrm>
        </p:grpSpPr>
        <p:pic>
          <p:nvPicPr>
            <p:cNvPr id="37" name="图片 3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38" name="TextBox 37"/>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39" name="组合 38"/>
          <p:cNvGrpSpPr/>
          <p:nvPr/>
        </p:nvGrpSpPr>
        <p:grpSpPr>
          <a:xfrm>
            <a:off x="2340349" y="3658937"/>
            <a:ext cx="1455192" cy="1390803"/>
            <a:chOff x="3754708" y="2261469"/>
            <a:chExt cx="1455192" cy="1390803"/>
          </a:xfrm>
        </p:grpSpPr>
        <p:pic>
          <p:nvPicPr>
            <p:cNvPr id="40" name="图片 3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41" name="TextBox 40"/>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42" name="组合 41"/>
          <p:cNvGrpSpPr/>
          <p:nvPr/>
        </p:nvGrpSpPr>
        <p:grpSpPr>
          <a:xfrm>
            <a:off x="1814382" y="1868202"/>
            <a:ext cx="1455192" cy="1390803"/>
            <a:chOff x="3754708" y="2261469"/>
            <a:chExt cx="1455192" cy="1390803"/>
          </a:xfrm>
        </p:grpSpPr>
        <p:pic>
          <p:nvPicPr>
            <p:cNvPr id="43" name="图片 4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54708" y="2261469"/>
              <a:ext cx="1455192" cy="1390803"/>
            </a:xfrm>
            <a:prstGeom prst="rect">
              <a:avLst/>
            </a:prstGeom>
          </p:spPr>
        </p:pic>
        <p:sp>
          <p:nvSpPr>
            <p:cNvPr id="44" name="TextBox 43"/>
            <p:cNvSpPr txBox="1"/>
            <p:nvPr/>
          </p:nvSpPr>
          <p:spPr>
            <a:xfrm>
              <a:off x="4021297" y="2715107"/>
              <a:ext cx="911225"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a:t>
              </a:r>
            </a:p>
          </p:txBody>
        </p:sp>
      </p:grpSp>
      <p:grpSp>
        <p:nvGrpSpPr>
          <p:cNvPr id="53" name="组合 52"/>
          <p:cNvGrpSpPr/>
          <p:nvPr/>
        </p:nvGrpSpPr>
        <p:grpSpPr>
          <a:xfrm>
            <a:off x="323528" y="13903"/>
            <a:ext cx="2628965" cy="690563"/>
            <a:chOff x="467544" y="13903"/>
            <a:chExt cx="2628965" cy="690563"/>
          </a:xfrm>
        </p:grpSpPr>
        <p:sp>
          <p:nvSpPr>
            <p:cNvPr id="54"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55" name="Picture 3" descr="C:\Users\e540\Desktop\png_bb308315c6c9542e63603d365c9a9ff6\19608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9611671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52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 calcmode="lin" valueType="num">
                                      <p:cBhvr>
                                        <p:cTn id="24" dur="500" fill="hold"/>
                                        <p:tgtEl>
                                          <p:spTgt spid="29"/>
                                        </p:tgtEl>
                                        <p:attrNameLst>
                                          <p:attrName>ppt_x</p:attrName>
                                        </p:attrNameLst>
                                      </p:cBhvr>
                                      <p:tavLst>
                                        <p:tav tm="0">
                                          <p:val>
                                            <p:fltVal val="0.5"/>
                                          </p:val>
                                        </p:tav>
                                        <p:tav tm="100000">
                                          <p:val>
                                            <p:strVal val="#ppt_x"/>
                                          </p:val>
                                        </p:tav>
                                      </p:tavLst>
                                    </p:anim>
                                    <p:anim calcmode="lin" valueType="num">
                                      <p:cBhvr>
                                        <p:cTn id="25" dur="500" fill="hold"/>
                                        <p:tgtEl>
                                          <p:spTgt spid="29"/>
                                        </p:tgtEl>
                                        <p:attrNameLst>
                                          <p:attrName>ppt_y</p:attrName>
                                        </p:attrNameLst>
                                      </p:cBhvr>
                                      <p:tavLst>
                                        <p:tav tm="0">
                                          <p:val>
                                            <p:fltVal val="0.5"/>
                                          </p:val>
                                        </p:tav>
                                        <p:tav tm="100000">
                                          <p:val>
                                            <p:strVal val="#ppt_y"/>
                                          </p:val>
                                        </p:tav>
                                      </p:tavLst>
                                    </p:anim>
                                  </p:childTnLst>
                                </p:cTn>
                              </p:par>
                            </p:childTnLst>
                          </p:cTn>
                        </p:par>
                        <p:par>
                          <p:cTn id="26" fill="hold">
                            <p:stCondLst>
                              <p:cond delay="2000"/>
                            </p:stCondLst>
                            <p:childTnLst>
                              <p:par>
                                <p:cTn id="27" presetID="23" presetClass="entr" presetSubtype="52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23" presetClass="entr" presetSubtype="52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 calcmode="lin" valueType="num">
                                      <p:cBhvr>
                                        <p:cTn id="38" dur="500" fill="hold"/>
                                        <p:tgtEl>
                                          <p:spTgt spid="26"/>
                                        </p:tgtEl>
                                        <p:attrNameLst>
                                          <p:attrName>ppt_x</p:attrName>
                                        </p:attrNameLst>
                                      </p:cBhvr>
                                      <p:tavLst>
                                        <p:tav tm="0">
                                          <p:val>
                                            <p:fltVal val="0.5"/>
                                          </p:val>
                                        </p:tav>
                                        <p:tav tm="100000">
                                          <p:val>
                                            <p:strVal val="#ppt_x"/>
                                          </p:val>
                                        </p:tav>
                                      </p:tavLst>
                                    </p:anim>
                                    <p:anim calcmode="lin" valueType="num">
                                      <p:cBhvr>
                                        <p:cTn id="39" dur="500" fill="hold"/>
                                        <p:tgtEl>
                                          <p:spTgt spid="26"/>
                                        </p:tgtEl>
                                        <p:attrNameLst>
                                          <p:attrName>ppt_y</p:attrName>
                                        </p:attrNameLst>
                                      </p:cBhvr>
                                      <p:tavLst>
                                        <p:tav tm="0">
                                          <p:val>
                                            <p:fltVal val="0.5"/>
                                          </p:val>
                                        </p:tav>
                                        <p:tav tm="100000">
                                          <p:val>
                                            <p:strVal val="#ppt_y"/>
                                          </p:val>
                                        </p:tav>
                                      </p:tavLst>
                                    </p:anim>
                                  </p:childTnLst>
                                </p:cTn>
                              </p:par>
                            </p:childTnLst>
                          </p:cTn>
                        </p:par>
                        <p:par>
                          <p:cTn id="40" fill="hold">
                            <p:stCondLst>
                              <p:cond delay="3000"/>
                            </p:stCondLst>
                            <p:childTnLst>
                              <p:par>
                                <p:cTn id="41" presetID="23" presetClass="entr" presetSubtype="52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 calcmode="lin" valueType="num">
                                      <p:cBhvr>
                                        <p:cTn id="45" dur="500" fill="hold"/>
                                        <p:tgtEl>
                                          <p:spTgt spid="39"/>
                                        </p:tgtEl>
                                        <p:attrNameLst>
                                          <p:attrName>ppt_x</p:attrName>
                                        </p:attrNameLst>
                                      </p:cBhvr>
                                      <p:tavLst>
                                        <p:tav tm="0">
                                          <p:val>
                                            <p:fltVal val="0.5"/>
                                          </p:val>
                                        </p:tav>
                                        <p:tav tm="100000">
                                          <p:val>
                                            <p:strVal val="#ppt_x"/>
                                          </p:val>
                                        </p:tav>
                                      </p:tavLst>
                                    </p:anim>
                                    <p:anim calcmode="lin" valueType="num">
                                      <p:cBhvr>
                                        <p:cTn id="46" dur="500" fill="hold"/>
                                        <p:tgtEl>
                                          <p:spTgt spid="39"/>
                                        </p:tgtEl>
                                        <p:attrNameLst>
                                          <p:attrName>ppt_y</p:attrName>
                                        </p:attrNameLst>
                                      </p:cBhvr>
                                      <p:tavLst>
                                        <p:tav tm="0">
                                          <p:val>
                                            <p:fltVal val="0.5"/>
                                          </p:val>
                                        </p:tav>
                                        <p:tav tm="100000">
                                          <p:val>
                                            <p:strVal val="#ppt_y"/>
                                          </p:val>
                                        </p:tav>
                                      </p:tavLst>
                                    </p:anim>
                                  </p:childTnLst>
                                </p:cTn>
                              </p:par>
                            </p:childTnLst>
                          </p:cTn>
                        </p:par>
                        <p:par>
                          <p:cTn id="47" fill="hold">
                            <p:stCondLst>
                              <p:cond delay="3500"/>
                            </p:stCondLst>
                            <p:childTnLst>
                              <p:par>
                                <p:cTn id="48" presetID="23" presetClass="entr" presetSubtype="528"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4000"/>
                            </p:stCondLst>
                            <p:childTnLst>
                              <p:par>
                                <p:cTn id="55" presetID="23" presetClass="entr" presetSubtype="16"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ppt_w</p:attrName>
                                        </p:attrNameLst>
                                      </p:cBhvr>
                                      <p:tavLst>
                                        <p:tav tm="0">
                                          <p:val>
                                            <p:fltVal val="0"/>
                                          </p:val>
                                        </p:tav>
                                        <p:tav tm="100000">
                                          <p:val>
                                            <p:strVal val="#ppt_w"/>
                                          </p:val>
                                        </p:tav>
                                      </p:tavLst>
                                    </p:anim>
                                    <p:anim calcmode="lin" valueType="num">
                                      <p:cBhvr>
                                        <p:cTn id="58" dur="1000" fill="hold"/>
                                        <p:tgtEl>
                                          <p:spTgt spid="10"/>
                                        </p:tgtEl>
                                        <p:attrNameLst>
                                          <p:attrName>ppt_h</p:attrName>
                                        </p:attrNameLst>
                                      </p:cBhvr>
                                      <p:tavLst>
                                        <p:tav tm="0">
                                          <p:val>
                                            <p:fltVal val="0"/>
                                          </p:val>
                                        </p:tav>
                                        <p:tav tm="100000">
                                          <p:val>
                                            <p:strVal val="#ppt_h"/>
                                          </p:val>
                                        </p:tav>
                                      </p:tavLst>
                                    </p:anim>
                                  </p:childTnLst>
                                </p:cTn>
                              </p:par>
                            </p:childTnLst>
                          </p:cTn>
                        </p:par>
                        <p:par>
                          <p:cTn id="59" fill="hold">
                            <p:stCondLst>
                              <p:cond delay="5000"/>
                            </p:stCondLst>
                            <p:childTnLst>
                              <p:par>
                                <p:cTn id="60" presetID="15" presetClass="entr" presetSubtype="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1000" fill="hold"/>
                                        <p:tgtEl>
                                          <p:spTgt spid="23"/>
                                        </p:tgtEl>
                                        <p:attrNameLst>
                                          <p:attrName>ppt_w</p:attrName>
                                        </p:attrNameLst>
                                      </p:cBhvr>
                                      <p:tavLst>
                                        <p:tav tm="0">
                                          <p:val>
                                            <p:fltVal val="0"/>
                                          </p:val>
                                        </p:tav>
                                        <p:tav tm="100000">
                                          <p:val>
                                            <p:strVal val="#ppt_w"/>
                                          </p:val>
                                        </p:tav>
                                      </p:tavLst>
                                    </p:anim>
                                    <p:anim calcmode="lin" valueType="num">
                                      <p:cBhvr>
                                        <p:cTn id="63" dur="1000" fill="hold"/>
                                        <p:tgtEl>
                                          <p:spTgt spid="23"/>
                                        </p:tgtEl>
                                        <p:attrNameLst>
                                          <p:attrName>ppt_h</p:attrName>
                                        </p:attrNameLst>
                                      </p:cBhvr>
                                      <p:tavLst>
                                        <p:tav tm="0">
                                          <p:val>
                                            <p:fltVal val="0"/>
                                          </p:val>
                                        </p:tav>
                                        <p:tav tm="100000">
                                          <p:val>
                                            <p:strVal val="#ppt_h"/>
                                          </p:val>
                                        </p:tav>
                                      </p:tavLst>
                                    </p:anim>
                                    <p:anim calcmode="lin" valueType="num">
                                      <p:cBhvr>
                                        <p:cTn id="64"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6000"/>
                            </p:stCondLst>
                            <p:childTnLst>
                              <p:par>
                                <p:cTn id="67" presetID="15" presetClass="entr" presetSubtype="0"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1000" fill="hold"/>
                                        <p:tgtEl>
                                          <p:spTgt spid="24"/>
                                        </p:tgtEl>
                                        <p:attrNameLst>
                                          <p:attrName>ppt_w</p:attrName>
                                        </p:attrNameLst>
                                      </p:cBhvr>
                                      <p:tavLst>
                                        <p:tav tm="0">
                                          <p:val>
                                            <p:fltVal val="0"/>
                                          </p:val>
                                        </p:tav>
                                        <p:tav tm="100000">
                                          <p:val>
                                            <p:strVal val="#ppt_w"/>
                                          </p:val>
                                        </p:tav>
                                      </p:tavLst>
                                    </p:anim>
                                    <p:anim calcmode="lin" valueType="num">
                                      <p:cBhvr>
                                        <p:cTn id="70" dur="1000" fill="hold"/>
                                        <p:tgtEl>
                                          <p:spTgt spid="24"/>
                                        </p:tgtEl>
                                        <p:attrNameLst>
                                          <p:attrName>ppt_h</p:attrName>
                                        </p:attrNameLst>
                                      </p:cBhvr>
                                      <p:tavLst>
                                        <p:tav tm="0">
                                          <p:val>
                                            <p:fltVal val="0"/>
                                          </p:val>
                                        </p:tav>
                                        <p:tav tm="100000">
                                          <p:val>
                                            <p:strVal val="#ppt_h"/>
                                          </p:val>
                                        </p:tav>
                                      </p:tavLst>
                                    </p:anim>
                                    <p:anim calcmode="lin" valueType="num">
                                      <p:cBhvr>
                                        <p:cTn id="7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73" fill="hold">
                            <p:stCondLst>
                              <p:cond delay="7000"/>
                            </p:stCondLst>
                            <p:childTnLst>
                              <p:par>
                                <p:cTn id="74" presetID="15"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1000" fill="hold"/>
                                        <p:tgtEl>
                                          <p:spTgt spid="22"/>
                                        </p:tgtEl>
                                        <p:attrNameLst>
                                          <p:attrName>ppt_w</p:attrName>
                                        </p:attrNameLst>
                                      </p:cBhvr>
                                      <p:tavLst>
                                        <p:tav tm="0">
                                          <p:val>
                                            <p:fltVal val="0"/>
                                          </p:val>
                                        </p:tav>
                                        <p:tav tm="100000">
                                          <p:val>
                                            <p:strVal val="#ppt_w"/>
                                          </p:val>
                                        </p:tav>
                                      </p:tavLst>
                                    </p:anim>
                                    <p:anim calcmode="lin" valueType="num">
                                      <p:cBhvr>
                                        <p:cTn id="77" dur="1000" fill="hold"/>
                                        <p:tgtEl>
                                          <p:spTgt spid="22"/>
                                        </p:tgtEl>
                                        <p:attrNameLst>
                                          <p:attrName>ppt_h</p:attrName>
                                        </p:attrNameLst>
                                      </p:cBhvr>
                                      <p:tavLst>
                                        <p:tav tm="0">
                                          <p:val>
                                            <p:fltVal val="0"/>
                                          </p:val>
                                        </p:tav>
                                        <p:tav tm="100000">
                                          <p:val>
                                            <p:strVal val="#ppt_h"/>
                                          </p:val>
                                        </p:tav>
                                      </p:tavLst>
                                    </p:anim>
                                    <p:anim calcmode="lin" valueType="num">
                                      <p:cBhvr>
                                        <p:cTn id="78"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80" fill="hold">
                            <p:stCondLst>
                              <p:cond delay="8000"/>
                            </p:stCondLst>
                            <p:childTnLst>
                              <p:par>
                                <p:cTn id="81" presetID="15"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1000" fill="hold"/>
                                        <p:tgtEl>
                                          <p:spTgt spid="21"/>
                                        </p:tgtEl>
                                        <p:attrNameLst>
                                          <p:attrName>ppt_w</p:attrName>
                                        </p:attrNameLst>
                                      </p:cBhvr>
                                      <p:tavLst>
                                        <p:tav tm="0">
                                          <p:val>
                                            <p:fltVal val="0"/>
                                          </p:val>
                                        </p:tav>
                                        <p:tav tm="100000">
                                          <p:val>
                                            <p:strVal val="#ppt_w"/>
                                          </p:val>
                                        </p:tav>
                                      </p:tavLst>
                                    </p:anim>
                                    <p:anim calcmode="lin" valueType="num">
                                      <p:cBhvr>
                                        <p:cTn id="84" dur="1000" fill="hold"/>
                                        <p:tgtEl>
                                          <p:spTgt spid="21"/>
                                        </p:tgtEl>
                                        <p:attrNameLst>
                                          <p:attrName>ppt_h</p:attrName>
                                        </p:attrNameLst>
                                      </p:cBhvr>
                                      <p:tavLst>
                                        <p:tav tm="0">
                                          <p:val>
                                            <p:fltVal val="0"/>
                                          </p:val>
                                        </p:tav>
                                        <p:tav tm="100000">
                                          <p:val>
                                            <p:strVal val="#ppt_h"/>
                                          </p:val>
                                        </p:tav>
                                      </p:tavLst>
                                    </p:anim>
                                    <p:anim calcmode="lin" valueType="num">
                                      <p:cBhvr>
                                        <p:cTn id="8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9000"/>
                            </p:stCondLst>
                            <p:childTnLst>
                              <p:par>
                                <p:cTn id="88" presetID="15" presetClass="entr" presetSubtype="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p:cTn id="90" dur="1000" fill="hold"/>
                                        <p:tgtEl>
                                          <p:spTgt spid="25"/>
                                        </p:tgtEl>
                                        <p:attrNameLst>
                                          <p:attrName>ppt_w</p:attrName>
                                        </p:attrNameLst>
                                      </p:cBhvr>
                                      <p:tavLst>
                                        <p:tav tm="0">
                                          <p:val>
                                            <p:fltVal val="0"/>
                                          </p:val>
                                        </p:tav>
                                        <p:tav tm="100000">
                                          <p:val>
                                            <p:strVal val="#ppt_w"/>
                                          </p:val>
                                        </p:tav>
                                      </p:tavLst>
                                    </p:anim>
                                    <p:anim calcmode="lin" valueType="num">
                                      <p:cBhvr>
                                        <p:cTn id="91" dur="1000" fill="hold"/>
                                        <p:tgtEl>
                                          <p:spTgt spid="25"/>
                                        </p:tgtEl>
                                        <p:attrNameLst>
                                          <p:attrName>ppt_h</p:attrName>
                                        </p:attrNameLst>
                                      </p:cBhvr>
                                      <p:tavLst>
                                        <p:tav tm="0">
                                          <p:val>
                                            <p:fltVal val="0"/>
                                          </p:val>
                                        </p:tav>
                                        <p:tav tm="100000">
                                          <p:val>
                                            <p:strVal val="#ppt_h"/>
                                          </p:val>
                                        </p:tav>
                                      </p:tavLst>
                                    </p:anim>
                                    <p:anim calcmode="lin" valueType="num">
                                      <p:cBhvr>
                                        <p:cTn id="92"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Picture 2" descr="C:\Users\Thinkpad\Desktop\PNG\1_0000_图层-11-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50230" y="1889214"/>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Thinkpad\Desktop\PNG\1_0001_图层-1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08900" y="1889214"/>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53"/>
          <p:cNvSpPr txBox="1">
            <a:spLocks noChangeArrowheads="1"/>
          </p:cNvSpPr>
          <p:nvPr/>
        </p:nvSpPr>
        <p:spPr bwMode="auto">
          <a:xfrm>
            <a:off x="3150392" y="1786264"/>
            <a:ext cx="611065" cy="13619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ea typeface="微软雅黑"/>
              </a:rPr>
              <a:t>1</a:t>
            </a:r>
          </a:p>
        </p:txBody>
      </p:sp>
      <p:sp>
        <p:nvSpPr>
          <p:cNvPr id="17" name="Text Box 53"/>
          <p:cNvSpPr txBox="1">
            <a:spLocks noChangeArrowheads="1"/>
          </p:cNvSpPr>
          <p:nvPr/>
        </p:nvSpPr>
        <p:spPr bwMode="auto">
          <a:xfrm>
            <a:off x="5092339" y="1829692"/>
            <a:ext cx="611065" cy="13619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ea typeface="微软雅黑"/>
              </a:rPr>
              <a:t>2</a:t>
            </a:r>
          </a:p>
        </p:txBody>
      </p:sp>
      <p:sp>
        <p:nvSpPr>
          <p:cNvPr id="18" name="圆角矩形 17"/>
          <p:cNvSpPr/>
          <p:nvPr/>
        </p:nvSpPr>
        <p:spPr>
          <a:xfrm>
            <a:off x="814894" y="2207833"/>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19" name="组合 18"/>
          <p:cNvGrpSpPr/>
          <p:nvPr/>
        </p:nvGrpSpPr>
        <p:grpSpPr>
          <a:xfrm>
            <a:off x="659422" y="1688479"/>
            <a:ext cx="686121" cy="710798"/>
            <a:chOff x="611560" y="1470114"/>
            <a:chExt cx="864096" cy="895175"/>
          </a:xfrm>
        </p:grpSpPr>
        <p:pic>
          <p:nvPicPr>
            <p:cNvPr id="20" name="Picture 4" descr="C:\Users\Thinkpad\Desktop\PNG\1_0000_渐变映射-2-副本-9.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53"/>
            <p:cNvSpPr txBox="1">
              <a:spLocks noChangeArrowheads="1"/>
            </p:cNvSpPr>
            <p:nvPr/>
          </p:nvSpPr>
          <p:spPr bwMode="auto">
            <a:xfrm>
              <a:off x="755577" y="1470114"/>
              <a:ext cx="492994" cy="8915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ea typeface="微软雅黑"/>
                </a:rPr>
                <a:t>1</a:t>
              </a:r>
            </a:p>
          </p:txBody>
        </p:sp>
      </p:grpSp>
      <p:sp>
        <p:nvSpPr>
          <p:cNvPr id="22" name="TextBox 21"/>
          <p:cNvSpPr txBox="1"/>
          <p:nvPr/>
        </p:nvSpPr>
        <p:spPr>
          <a:xfrm>
            <a:off x="1029016" y="2302660"/>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ea typeface="微软雅黑"/>
              </a:rPr>
              <a:t>此处添加标题</a:t>
            </a:r>
            <a:endParaRPr lang="en-US" altLang="zh-CN" b="1" dirty="0">
              <a:ea typeface="微软雅黑"/>
            </a:endParaRPr>
          </a:p>
          <a:p>
            <a:r>
              <a:rPr lang="zh-CN" altLang="en-US" dirty="0">
                <a:ea typeface="微软雅黑"/>
              </a:rPr>
              <a:t>点击此处添加文本</a:t>
            </a:r>
          </a:p>
          <a:p>
            <a:r>
              <a:rPr lang="zh-CN" altLang="en-US" dirty="0">
                <a:ea typeface="微软雅黑"/>
              </a:rPr>
              <a:t>点击此处添加文本</a:t>
            </a:r>
          </a:p>
        </p:txBody>
      </p:sp>
      <p:sp>
        <p:nvSpPr>
          <p:cNvPr id="23" name="圆角矩形 22"/>
          <p:cNvSpPr/>
          <p:nvPr/>
        </p:nvSpPr>
        <p:spPr>
          <a:xfrm>
            <a:off x="6269113" y="2207833"/>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4" name="组合 23"/>
          <p:cNvGrpSpPr/>
          <p:nvPr/>
        </p:nvGrpSpPr>
        <p:grpSpPr>
          <a:xfrm>
            <a:off x="6113641" y="1688479"/>
            <a:ext cx="686121" cy="710798"/>
            <a:chOff x="611560" y="1470114"/>
            <a:chExt cx="864096" cy="895175"/>
          </a:xfrm>
        </p:grpSpPr>
        <p:pic>
          <p:nvPicPr>
            <p:cNvPr id="25" name="Picture 4" descr="C:\Users\Thinkpad\Desktop\PNG\1_0000_渐变映射-2-副本-9.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53"/>
            <p:cNvSpPr txBox="1">
              <a:spLocks noChangeArrowheads="1"/>
            </p:cNvSpPr>
            <p:nvPr/>
          </p:nvSpPr>
          <p:spPr bwMode="auto">
            <a:xfrm>
              <a:off x="755577" y="1470114"/>
              <a:ext cx="492994" cy="8915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ea typeface="微软雅黑"/>
                </a:rPr>
                <a:t>2</a:t>
              </a:r>
            </a:p>
          </p:txBody>
        </p:sp>
      </p:grpSp>
      <p:sp>
        <p:nvSpPr>
          <p:cNvPr id="27" name="TextBox 26"/>
          <p:cNvSpPr txBox="1"/>
          <p:nvPr/>
        </p:nvSpPr>
        <p:spPr>
          <a:xfrm>
            <a:off x="6483235" y="2302660"/>
            <a:ext cx="1490583" cy="93256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ea typeface="微软雅黑"/>
              </a:rPr>
              <a:t>此处添加标题</a:t>
            </a:r>
            <a:endParaRPr lang="en-US" altLang="zh-CN" b="1" dirty="0">
              <a:ea typeface="微软雅黑"/>
            </a:endParaRPr>
          </a:p>
          <a:p>
            <a:r>
              <a:rPr lang="zh-CN" altLang="en-US" dirty="0">
                <a:ea typeface="微软雅黑"/>
              </a:rPr>
              <a:t>点击此处添加文本</a:t>
            </a:r>
          </a:p>
          <a:p>
            <a:r>
              <a:rPr lang="zh-CN" altLang="en-US" dirty="0">
                <a:ea typeface="微软雅黑"/>
              </a:rPr>
              <a:t>点击此处添加文本</a:t>
            </a:r>
          </a:p>
        </p:txBody>
      </p:sp>
      <p:grpSp>
        <p:nvGrpSpPr>
          <p:cNvPr id="36" name="组合 35"/>
          <p:cNvGrpSpPr/>
          <p:nvPr/>
        </p:nvGrpSpPr>
        <p:grpSpPr>
          <a:xfrm>
            <a:off x="323528" y="13903"/>
            <a:ext cx="2628965" cy="690563"/>
            <a:chOff x="467544" y="13903"/>
            <a:chExt cx="2628965" cy="690563"/>
          </a:xfrm>
        </p:grpSpPr>
        <p:sp>
          <p:nvSpPr>
            <p:cNvPr id="37"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8"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46881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2000" fill="hold"/>
                                        <p:tgtEl>
                                          <p:spTgt spid="10"/>
                                        </p:tgtEl>
                                        <p:attrNameLst>
                                          <p:attrName>ppt_w</p:attrName>
                                        </p:attrNameLst>
                                      </p:cBhvr>
                                      <p:tavLst>
                                        <p:tav tm="0">
                                          <p:val>
                                            <p:fltVal val="0"/>
                                          </p:val>
                                        </p:tav>
                                        <p:tav tm="100000">
                                          <p:val>
                                            <p:strVal val="#ppt_w"/>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style.rotation</p:attrName>
                                        </p:attrNameLst>
                                      </p:cBhvr>
                                      <p:tavLst>
                                        <p:tav tm="0">
                                          <p:val>
                                            <p:fltVal val="90"/>
                                          </p:val>
                                        </p:tav>
                                        <p:tav tm="100000">
                                          <p:val>
                                            <p:fltVal val="0"/>
                                          </p:val>
                                        </p:tav>
                                      </p:tavLst>
                                    </p:anim>
                                    <p:animEffect transition="in" filter="fade">
                                      <p:cBhvr>
                                        <p:cTn id="14" dur="2000"/>
                                        <p:tgtEl>
                                          <p:spTgt spid="10"/>
                                        </p:tgtEl>
                                      </p:cBhvr>
                                    </p:animEffect>
                                  </p:childTnLst>
                                </p:cTn>
                              </p:par>
                              <p:par>
                                <p:cTn id="15" presetID="3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2000" fill="hold"/>
                                        <p:tgtEl>
                                          <p:spTgt spid="9"/>
                                        </p:tgtEl>
                                        <p:attrNameLst>
                                          <p:attrName>ppt_w</p:attrName>
                                        </p:attrNameLst>
                                      </p:cBhvr>
                                      <p:tavLst>
                                        <p:tav tm="0">
                                          <p:val>
                                            <p:fltVal val="0"/>
                                          </p:val>
                                        </p:tav>
                                        <p:tav tm="100000">
                                          <p:val>
                                            <p:strVal val="#ppt_w"/>
                                          </p:val>
                                        </p:tav>
                                      </p:tavLst>
                                    </p:anim>
                                    <p:anim calcmode="lin" valueType="num">
                                      <p:cBhvr>
                                        <p:cTn id="18" dur="2000" fill="hold"/>
                                        <p:tgtEl>
                                          <p:spTgt spid="9"/>
                                        </p:tgtEl>
                                        <p:attrNameLst>
                                          <p:attrName>ppt_h</p:attrName>
                                        </p:attrNameLst>
                                      </p:cBhvr>
                                      <p:tavLst>
                                        <p:tav tm="0">
                                          <p:val>
                                            <p:fltVal val="0"/>
                                          </p:val>
                                        </p:tav>
                                        <p:tav tm="100000">
                                          <p:val>
                                            <p:strVal val="#ppt_h"/>
                                          </p:val>
                                        </p:tav>
                                      </p:tavLst>
                                    </p:anim>
                                    <p:anim calcmode="lin" valueType="num">
                                      <p:cBhvr>
                                        <p:cTn id="19" dur="2000" fill="hold"/>
                                        <p:tgtEl>
                                          <p:spTgt spid="9"/>
                                        </p:tgtEl>
                                        <p:attrNameLst>
                                          <p:attrName>style.rotation</p:attrName>
                                        </p:attrNameLst>
                                      </p:cBhvr>
                                      <p:tavLst>
                                        <p:tav tm="0">
                                          <p:val>
                                            <p:fltVal val="90"/>
                                          </p:val>
                                        </p:tav>
                                        <p:tav tm="100000">
                                          <p:val>
                                            <p:fltVal val="0"/>
                                          </p:val>
                                        </p:tav>
                                      </p:tavLst>
                                    </p:anim>
                                    <p:animEffect transition="in" filter="fade">
                                      <p:cBhvr>
                                        <p:cTn id="20" dur="2000"/>
                                        <p:tgtEl>
                                          <p:spTgt spid="9"/>
                                        </p:tgtEl>
                                      </p:cBhvr>
                                    </p:animEffect>
                                  </p:childTnLst>
                                </p:cTn>
                              </p:par>
                              <p:par>
                                <p:cTn id="21" presetID="3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200" decel="100000"/>
                                        <p:tgtEl>
                                          <p:spTgt spid="10"/>
                                        </p:tgtEl>
                                      </p:cBhvr>
                                    </p:animEffect>
                                    <p:anim calcmode="lin" valueType="num">
                                      <p:cBhvr>
                                        <p:cTn id="24" dur="1200" decel="100000" fill="hold"/>
                                        <p:tgtEl>
                                          <p:spTgt spid="10"/>
                                        </p:tgtEl>
                                        <p:attrNameLst>
                                          <p:attrName>style.rotation</p:attrName>
                                        </p:attrNameLst>
                                      </p:cBhvr>
                                      <p:tavLst>
                                        <p:tav tm="0">
                                          <p:val>
                                            <p:fltVal val="-90"/>
                                          </p:val>
                                        </p:tav>
                                        <p:tav tm="100000">
                                          <p:val>
                                            <p:fltVal val="0"/>
                                          </p:val>
                                        </p:tav>
                                      </p:tavLst>
                                    </p:anim>
                                    <p:anim calcmode="lin" valueType="num">
                                      <p:cBhvr>
                                        <p:cTn id="25" dur="1200" decel="100000" fill="hold"/>
                                        <p:tgtEl>
                                          <p:spTgt spid="10"/>
                                        </p:tgtEl>
                                        <p:attrNameLst>
                                          <p:attrName>ppt_x</p:attrName>
                                        </p:attrNameLst>
                                      </p:cBhvr>
                                      <p:tavLst>
                                        <p:tav tm="0">
                                          <p:val>
                                            <p:strVal val="#ppt_x+0.4"/>
                                          </p:val>
                                        </p:tav>
                                        <p:tav tm="100000">
                                          <p:val>
                                            <p:strVal val="#ppt_x-0.05"/>
                                          </p:val>
                                        </p:tav>
                                      </p:tavLst>
                                    </p:anim>
                                    <p:anim calcmode="lin" valueType="num">
                                      <p:cBhvr>
                                        <p:cTn id="26" dur="1200" decel="100000" fill="hold"/>
                                        <p:tgtEl>
                                          <p:spTgt spid="10"/>
                                        </p:tgtEl>
                                        <p:attrNameLst>
                                          <p:attrName>ppt_y</p:attrName>
                                        </p:attrNameLst>
                                      </p:cBhvr>
                                      <p:tavLst>
                                        <p:tav tm="0">
                                          <p:val>
                                            <p:strVal val="#ppt_y-0.4"/>
                                          </p:val>
                                        </p:tav>
                                        <p:tav tm="100000">
                                          <p:val>
                                            <p:strVal val="#ppt_y+0.1"/>
                                          </p:val>
                                        </p:tav>
                                      </p:tavLst>
                                    </p:anim>
                                    <p:anim calcmode="lin" valueType="num">
                                      <p:cBhvr>
                                        <p:cTn id="27" dur="300" accel="100000" fill="hold">
                                          <p:stCondLst>
                                            <p:cond delay="1200"/>
                                          </p:stCondLst>
                                        </p:cTn>
                                        <p:tgtEl>
                                          <p:spTgt spid="10"/>
                                        </p:tgtEl>
                                        <p:attrNameLst>
                                          <p:attrName>ppt_x</p:attrName>
                                        </p:attrNameLst>
                                      </p:cBhvr>
                                      <p:tavLst>
                                        <p:tav tm="0">
                                          <p:val>
                                            <p:strVal val="#ppt_x-0.05"/>
                                          </p:val>
                                        </p:tav>
                                        <p:tav tm="100000">
                                          <p:val>
                                            <p:strVal val="#ppt_x"/>
                                          </p:val>
                                        </p:tav>
                                      </p:tavLst>
                                    </p:anim>
                                    <p:anim calcmode="lin" valueType="num">
                                      <p:cBhvr>
                                        <p:cTn id="28" dur="300" accel="100000" fill="hold">
                                          <p:stCondLst>
                                            <p:cond delay="1200"/>
                                          </p:stCondLst>
                                        </p:cTn>
                                        <p:tgtEl>
                                          <p:spTgt spid="10"/>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200" decel="100000"/>
                                        <p:tgtEl>
                                          <p:spTgt spid="9"/>
                                        </p:tgtEl>
                                      </p:cBhvr>
                                    </p:animEffect>
                                    <p:anim calcmode="lin" valueType="num">
                                      <p:cBhvr>
                                        <p:cTn id="32" dur="1200" decel="100000" fill="hold"/>
                                        <p:tgtEl>
                                          <p:spTgt spid="9"/>
                                        </p:tgtEl>
                                        <p:attrNameLst>
                                          <p:attrName>style.rotation</p:attrName>
                                        </p:attrNameLst>
                                      </p:cBhvr>
                                      <p:tavLst>
                                        <p:tav tm="0">
                                          <p:val>
                                            <p:fltVal val="-90"/>
                                          </p:val>
                                        </p:tav>
                                        <p:tav tm="100000">
                                          <p:val>
                                            <p:fltVal val="0"/>
                                          </p:val>
                                        </p:tav>
                                      </p:tavLst>
                                    </p:anim>
                                    <p:anim calcmode="lin" valueType="num">
                                      <p:cBhvr>
                                        <p:cTn id="33" dur="1200" decel="100000" fill="hold"/>
                                        <p:tgtEl>
                                          <p:spTgt spid="9"/>
                                        </p:tgtEl>
                                        <p:attrNameLst>
                                          <p:attrName>ppt_x</p:attrName>
                                        </p:attrNameLst>
                                      </p:cBhvr>
                                      <p:tavLst>
                                        <p:tav tm="0">
                                          <p:val>
                                            <p:strVal val="#ppt_x+0.4"/>
                                          </p:val>
                                        </p:tav>
                                        <p:tav tm="100000">
                                          <p:val>
                                            <p:strVal val="#ppt_x-0.05"/>
                                          </p:val>
                                        </p:tav>
                                      </p:tavLst>
                                    </p:anim>
                                    <p:anim calcmode="lin" valueType="num">
                                      <p:cBhvr>
                                        <p:cTn id="34" dur="1200" decel="100000" fill="hold"/>
                                        <p:tgtEl>
                                          <p:spTgt spid="9"/>
                                        </p:tgtEl>
                                        <p:attrNameLst>
                                          <p:attrName>ppt_y</p:attrName>
                                        </p:attrNameLst>
                                      </p:cBhvr>
                                      <p:tavLst>
                                        <p:tav tm="0">
                                          <p:val>
                                            <p:strVal val="#ppt_y-0.4"/>
                                          </p:val>
                                        </p:tav>
                                        <p:tav tm="100000">
                                          <p:val>
                                            <p:strVal val="#ppt_y+0.1"/>
                                          </p:val>
                                        </p:tav>
                                      </p:tavLst>
                                    </p:anim>
                                    <p:anim calcmode="lin" valueType="num">
                                      <p:cBhvr>
                                        <p:cTn id="35" dur="300" accel="100000" fill="hold">
                                          <p:stCondLst>
                                            <p:cond delay="1200"/>
                                          </p:stCondLst>
                                        </p:cTn>
                                        <p:tgtEl>
                                          <p:spTgt spid="9"/>
                                        </p:tgtEl>
                                        <p:attrNameLst>
                                          <p:attrName>ppt_x</p:attrName>
                                        </p:attrNameLst>
                                      </p:cBhvr>
                                      <p:tavLst>
                                        <p:tav tm="0">
                                          <p:val>
                                            <p:strVal val="#ppt_x-0.05"/>
                                          </p:val>
                                        </p:tav>
                                        <p:tav tm="100000">
                                          <p:val>
                                            <p:strVal val="#ppt_x"/>
                                          </p:val>
                                        </p:tav>
                                      </p:tavLst>
                                    </p:anim>
                                    <p:anim calcmode="lin" valueType="num">
                                      <p:cBhvr>
                                        <p:cTn id="36" dur="300" accel="100000" fill="hold">
                                          <p:stCondLst>
                                            <p:cond delay="1200"/>
                                          </p:stCondLst>
                                        </p:cTn>
                                        <p:tgtEl>
                                          <p:spTgt spid="9"/>
                                        </p:tgtEl>
                                        <p:attrNameLst>
                                          <p:attrName>ppt_y</p:attrName>
                                        </p:attrNameLst>
                                      </p:cBhvr>
                                      <p:tavLst>
                                        <p:tav tm="0">
                                          <p:val>
                                            <p:strVal val="#ppt_y+0.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3500"/>
                            </p:stCondLst>
                            <p:childTnLst>
                              <p:par>
                                <p:cTn id="66" presetID="14" presetClass="entr" presetSubtype="1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randombar(horizontal)">
                                      <p:cBhvr>
                                        <p:cTn id="68" dur="500"/>
                                        <p:tgtEl>
                                          <p:spTgt spid="22"/>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randombar(horizontal)">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22" grpId="0"/>
      <p:bldP spid="23"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7" name="图片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907704" y="2619031"/>
            <a:ext cx="507678" cy="524055"/>
          </a:xfrm>
          <a:prstGeom prst="rect">
            <a:avLst/>
          </a:prstGeom>
        </p:spPr>
      </p:pic>
      <p:cxnSp>
        <p:nvCxnSpPr>
          <p:cNvPr id="10" name="直接连接符 9"/>
          <p:cNvCxnSpPr/>
          <p:nvPr/>
        </p:nvCxnSpPr>
        <p:spPr>
          <a:xfrm flipV="1">
            <a:off x="3628999" y="2015163"/>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28999" y="2881059"/>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28999" y="3169091"/>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755576" y="2232987"/>
            <a:ext cx="1152127" cy="1296144"/>
            <a:chOff x="1187624" y="2258908"/>
            <a:chExt cx="1152127" cy="1296144"/>
          </a:xfrm>
        </p:grpSpPr>
        <p:pic>
          <p:nvPicPr>
            <p:cNvPr id="19" name="图片 1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87624" y="2258908"/>
              <a:ext cx="1152127" cy="1296144"/>
            </a:xfrm>
            <a:prstGeom prst="rect">
              <a:avLst/>
            </a:prstGeom>
          </p:spPr>
        </p:pic>
        <p:sp>
          <p:nvSpPr>
            <p:cNvPr id="20" name="TextBox 19"/>
            <p:cNvSpPr txBox="1"/>
            <p:nvPr/>
          </p:nvSpPr>
          <p:spPr>
            <a:xfrm>
              <a:off x="1440521" y="2583814"/>
              <a:ext cx="646331" cy="646331"/>
            </a:xfrm>
            <a:prstGeom prst="rect">
              <a:avLst/>
            </a:prstGeom>
            <a:noFill/>
          </p:spPr>
          <p:txBody>
            <a:bodyPr wrap="none" rtlCol="0">
              <a:spAutoFit/>
            </a:bodyPr>
            <a:lstStyle/>
            <a:p>
              <a:pPr algn="ctr"/>
              <a:r>
                <a:rPr lang="zh-CN" altLang="en-US" b="1" dirty="0">
                  <a:latin typeface="微软雅黑"/>
                  <a:ea typeface="微软雅黑"/>
                </a:rPr>
                <a:t>标题</a:t>
              </a:r>
              <a:endParaRPr lang="en-US" altLang="zh-CN" b="1" dirty="0">
                <a:latin typeface="微软雅黑"/>
                <a:ea typeface="微软雅黑"/>
              </a:endParaRPr>
            </a:p>
            <a:p>
              <a:pPr algn="ctr"/>
              <a:r>
                <a:rPr lang="zh-CN" altLang="en-US" b="1" dirty="0">
                  <a:latin typeface="微软雅黑"/>
                  <a:ea typeface="微软雅黑"/>
                </a:rPr>
                <a:t>文字</a:t>
              </a:r>
            </a:p>
          </p:txBody>
        </p:sp>
      </p:grpSp>
      <p:grpSp>
        <p:nvGrpSpPr>
          <p:cNvPr id="21" name="组合 20"/>
          <p:cNvGrpSpPr/>
          <p:nvPr/>
        </p:nvGrpSpPr>
        <p:grpSpPr>
          <a:xfrm>
            <a:off x="2483768" y="2232987"/>
            <a:ext cx="1152127" cy="1296144"/>
            <a:chOff x="2846201" y="2258908"/>
            <a:chExt cx="1152127" cy="1296144"/>
          </a:xfrm>
        </p:grpSpPr>
        <p:pic>
          <p:nvPicPr>
            <p:cNvPr id="22" name="图片 2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46201" y="2258908"/>
              <a:ext cx="1152127" cy="1296144"/>
            </a:xfrm>
            <a:prstGeom prst="rect">
              <a:avLst/>
            </a:prstGeom>
          </p:spPr>
        </p:pic>
        <p:sp>
          <p:nvSpPr>
            <p:cNvPr id="23" name="TextBox 22"/>
            <p:cNvSpPr txBox="1"/>
            <p:nvPr/>
          </p:nvSpPr>
          <p:spPr>
            <a:xfrm>
              <a:off x="3131840" y="2583813"/>
              <a:ext cx="646331" cy="646331"/>
            </a:xfrm>
            <a:prstGeom prst="rect">
              <a:avLst/>
            </a:prstGeom>
            <a:noFill/>
          </p:spPr>
          <p:txBody>
            <a:bodyPr wrap="none" rtlCol="0">
              <a:spAutoFit/>
            </a:bodyPr>
            <a:lstStyle/>
            <a:p>
              <a:pPr algn="ctr"/>
              <a:r>
                <a:rPr lang="zh-CN" altLang="en-US" b="1" dirty="0">
                  <a:latin typeface="微软雅黑"/>
                  <a:ea typeface="微软雅黑"/>
                </a:rPr>
                <a:t>标题</a:t>
              </a:r>
              <a:endParaRPr lang="en-US" altLang="zh-CN" b="1" dirty="0">
                <a:latin typeface="微软雅黑"/>
                <a:ea typeface="微软雅黑"/>
              </a:endParaRPr>
            </a:p>
            <a:p>
              <a:pPr algn="ctr"/>
              <a:r>
                <a:rPr lang="zh-CN" altLang="en-US" b="1" dirty="0">
                  <a:latin typeface="微软雅黑"/>
                  <a:ea typeface="微软雅黑"/>
                </a:rPr>
                <a:t>文字</a:t>
              </a:r>
            </a:p>
          </p:txBody>
        </p:sp>
      </p:grpSp>
      <p:grpSp>
        <p:nvGrpSpPr>
          <p:cNvPr id="24" name="组合 23"/>
          <p:cNvGrpSpPr/>
          <p:nvPr/>
        </p:nvGrpSpPr>
        <p:grpSpPr>
          <a:xfrm>
            <a:off x="4308430" y="1059582"/>
            <a:ext cx="1264785" cy="1205126"/>
            <a:chOff x="4596462" y="1085503"/>
            <a:chExt cx="1264785" cy="1205126"/>
          </a:xfrm>
        </p:grpSpPr>
        <p:pic>
          <p:nvPicPr>
            <p:cNvPr id="25" name="图片 2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2" y="1085503"/>
              <a:ext cx="1264785" cy="1205126"/>
            </a:xfrm>
            <a:prstGeom prst="rect">
              <a:avLst/>
            </a:prstGeom>
          </p:spPr>
        </p:pic>
        <p:sp>
          <p:nvSpPr>
            <p:cNvPr id="26" name="TextBox 25"/>
            <p:cNvSpPr txBox="1"/>
            <p:nvPr/>
          </p:nvSpPr>
          <p:spPr>
            <a:xfrm>
              <a:off x="4788024" y="1491630"/>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grpSp>
        <p:nvGrpSpPr>
          <p:cNvPr id="27" name="组合 26"/>
          <p:cNvGrpSpPr/>
          <p:nvPr/>
        </p:nvGrpSpPr>
        <p:grpSpPr>
          <a:xfrm>
            <a:off x="4308430" y="2324005"/>
            <a:ext cx="1264785" cy="1205126"/>
            <a:chOff x="4596462" y="2349926"/>
            <a:chExt cx="1264785" cy="1205126"/>
          </a:xfrm>
        </p:grpSpPr>
        <p:pic>
          <p:nvPicPr>
            <p:cNvPr id="28" name="图片 2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2" y="2349926"/>
              <a:ext cx="1264785" cy="1205126"/>
            </a:xfrm>
            <a:prstGeom prst="rect">
              <a:avLst/>
            </a:prstGeom>
          </p:spPr>
        </p:pic>
        <p:sp>
          <p:nvSpPr>
            <p:cNvPr id="29" name="TextBox 28"/>
            <p:cNvSpPr txBox="1"/>
            <p:nvPr/>
          </p:nvSpPr>
          <p:spPr>
            <a:xfrm>
              <a:off x="4796806" y="2767823"/>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grpSp>
        <p:nvGrpSpPr>
          <p:cNvPr id="30" name="组合 29"/>
          <p:cNvGrpSpPr/>
          <p:nvPr/>
        </p:nvGrpSpPr>
        <p:grpSpPr>
          <a:xfrm>
            <a:off x="4308429" y="3572951"/>
            <a:ext cx="1264785" cy="1205126"/>
            <a:chOff x="4596461" y="3598872"/>
            <a:chExt cx="1264785" cy="1205126"/>
          </a:xfrm>
        </p:grpSpPr>
        <p:pic>
          <p:nvPicPr>
            <p:cNvPr id="32" name="图片 3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1" y="3598872"/>
              <a:ext cx="1264785" cy="1205126"/>
            </a:xfrm>
            <a:prstGeom prst="rect">
              <a:avLst/>
            </a:prstGeom>
          </p:spPr>
        </p:pic>
        <p:sp>
          <p:nvSpPr>
            <p:cNvPr id="33" name="TextBox 32"/>
            <p:cNvSpPr txBox="1"/>
            <p:nvPr/>
          </p:nvSpPr>
          <p:spPr>
            <a:xfrm>
              <a:off x="4788024" y="4016769"/>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sp>
        <p:nvSpPr>
          <p:cNvPr id="34" name="TextBox 33"/>
          <p:cNvSpPr txBox="1"/>
          <p:nvPr/>
        </p:nvSpPr>
        <p:spPr>
          <a:xfrm>
            <a:off x="5661636" y="1246646"/>
            <a:ext cx="2376264" cy="830997"/>
          </a:xfrm>
          <a:prstGeom prst="rect">
            <a:avLst/>
          </a:prstGeom>
          <a:noFill/>
        </p:spPr>
        <p:txBody>
          <a:bodyPr wrap="square" rtlCol="0">
            <a:spAutoFit/>
          </a:bodyPr>
          <a:lstStyle/>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p>
        </p:txBody>
      </p:sp>
      <p:sp>
        <p:nvSpPr>
          <p:cNvPr id="35" name="TextBox 34"/>
          <p:cNvSpPr txBox="1"/>
          <p:nvPr/>
        </p:nvSpPr>
        <p:spPr>
          <a:xfrm>
            <a:off x="5661636" y="2465558"/>
            <a:ext cx="2376264" cy="830997"/>
          </a:xfrm>
          <a:prstGeom prst="rect">
            <a:avLst/>
          </a:prstGeom>
          <a:noFill/>
        </p:spPr>
        <p:txBody>
          <a:bodyPr wrap="square" rtlCol="0">
            <a:spAutoFit/>
          </a:bodyPr>
          <a:lstStyle/>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p>
        </p:txBody>
      </p:sp>
      <p:sp>
        <p:nvSpPr>
          <p:cNvPr id="36" name="TextBox 35"/>
          <p:cNvSpPr txBox="1"/>
          <p:nvPr/>
        </p:nvSpPr>
        <p:spPr>
          <a:xfrm>
            <a:off x="5661636" y="3760015"/>
            <a:ext cx="2376264" cy="830997"/>
          </a:xfrm>
          <a:prstGeom prst="rect">
            <a:avLst/>
          </a:prstGeom>
          <a:noFill/>
        </p:spPr>
        <p:txBody>
          <a:bodyPr wrap="square" rtlCol="0">
            <a:spAutoFit/>
          </a:bodyPr>
          <a:lstStyle/>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endParaRPr lang="en-US" altLang="zh-CN" sz="1600" dirty="0">
              <a:ea typeface="微软雅黑"/>
            </a:endParaRPr>
          </a:p>
          <a:p>
            <a:pPr algn="ctr"/>
            <a:r>
              <a:rPr lang="zh-CN" altLang="en-US" sz="1600" dirty="0">
                <a:ea typeface="微软雅黑"/>
              </a:rPr>
              <a:t>单击此处添加文本内容</a:t>
            </a:r>
          </a:p>
        </p:txBody>
      </p:sp>
      <p:grpSp>
        <p:nvGrpSpPr>
          <p:cNvPr id="44" name="组合 43"/>
          <p:cNvGrpSpPr/>
          <p:nvPr/>
        </p:nvGrpSpPr>
        <p:grpSpPr>
          <a:xfrm>
            <a:off x="323528" y="13903"/>
            <a:ext cx="2628965" cy="690563"/>
            <a:chOff x="467544" y="13903"/>
            <a:chExt cx="2628965" cy="690563"/>
          </a:xfrm>
        </p:grpSpPr>
        <p:sp>
          <p:nvSpPr>
            <p:cNvPr id="45"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6"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46881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3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4"/>
                                        </p:tgtEl>
                                        <p:attrNameLst>
                                          <p:attrName>ppt_y</p:attrName>
                                        </p:attrNameLst>
                                      </p:cBhvr>
                                      <p:tavLst>
                                        <p:tav tm="0">
                                          <p:val>
                                            <p:strVal val="#ppt_y"/>
                                          </p:val>
                                        </p:tav>
                                        <p:tav tm="100000">
                                          <p:val>
                                            <p:strVal val="#ppt_y"/>
                                          </p:val>
                                        </p:tav>
                                      </p:tavLst>
                                    </p:anim>
                                    <p:anim calcmode="lin" valueType="num">
                                      <p:cBhvr>
                                        <p:cTn id="3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4"/>
                                        </p:tgtEl>
                                      </p:cBhvr>
                                    </p:animEffect>
                                  </p:childTnLst>
                                </p:cTn>
                              </p:par>
                            </p:childTnLst>
                          </p:cTn>
                        </p:par>
                        <p:par>
                          <p:cTn id="42" fill="hold">
                            <p:stCondLst>
                              <p:cond delay="495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5450"/>
                            </p:stCondLst>
                            <p:childTnLst>
                              <p:par>
                                <p:cTn id="47" presetID="53" presetClass="entr" presetSubtype="16"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59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35"/>
                                        </p:tgtEl>
                                        <p:attrNameLst>
                                          <p:attrName>ppt_y</p:attrName>
                                        </p:attrNameLst>
                                      </p:cBhvr>
                                      <p:tavLst>
                                        <p:tav tm="0">
                                          <p:val>
                                            <p:strVal val="#ppt_y"/>
                                          </p:val>
                                        </p:tav>
                                        <p:tav tm="100000">
                                          <p:val>
                                            <p:strVal val="#ppt_y"/>
                                          </p:val>
                                        </p:tav>
                                      </p:tavLst>
                                    </p:anim>
                                    <p:anim calcmode="lin" valueType="num">
                                      <p:cBhvr>
                                        <p:cTn id="5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35"/>
                                        </p:tgtEl>
                                      </p:cBhvr>
                                    </p:animEffect>
                                  </p:childTnLst>
                                </p:cTn>
                              </p:par>
                            </p:childTnLst>
                          </p:cTn>
                        </p:par>
                        <p:par>
                          <p:cTn id="60" fill="hold">
                            <p:stCondLst>
                              <p:cond delay="7900"/>
                            </p:stCondLst>
                            <p:childTnLst>
                              <p:par>
                                <p:cTn id="61" presetID="22" presetClass="entr" presetSubtype="8"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8400"/>
                            </p:stCondLst>
                            <p:childTnLst>
                              <p:par>
                                <p:cTn id="65" presetID="53" presetClass="entr" presetSubtype="16"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89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6"/>
                                        </p:tgtEl>
                                        <p:attrNameLst>
                                          <p:attrName>ppt_y</p:attrName>
                                        </p:attrNameLst>
                                      </p:cBhvr>
                                      <p:tavLst>
                                        <p:tav tm="0">
                                          <p:val>
                                            <p:strVal val="#ppt_y"/>
                                          </p:val>
                                        </p:tav>
                                        <p:tav tm="100000">
                                          <p:val>
                                            <p:strVal val="#ppt_y"/>
                                          </p:val>
                                        </p:tav>
                                      </p:tavLst>
                                    </p:anim>
                                    <p:anim calcmode="lin" valueType="num">
                                      <p:cBhvr>
                                        <p:cTn id="7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grpSp>
        <p:nvGrpSpPr>
          <p:cNvPr id="9" name="组合 8"/>
          <p:cNvGrpSpPr/>
          <p:nvPr/>
        </p:nvGrpSpPr>
        <p:grpSpPr>
          <a:xfrm>
            <a:off x="801750" y="1340535"/>
            <a:ext cx="2383532" cy="2257425"/>
            <a:chOff x="1269157" y="1347614"/>
            <a:chExt cx="2383532" cy="2257425"/>
          </a:xfrm>
        </p:grpSpPr>
        <p:pic>
          <p:nvPicPr>
            <p:cNvPr id="10" name="图片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547664" y="1347614"/>
              <a:ext cx="2105025" cy="2257425"/>
            </a:xfrm>
            <a:prstGeom prst="rect">
              <a:avLst/>
            </a:prstGeom>
          </p:spPr>
        </p:pic>
        <p:pic>
          <p:nvPicPr>
            <p:cNvPr id="16" name="图片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69157" y="1561605"/>
              <a:ext cx="1057275" cy="1028700"/>
            </a:xfrm>
            <a:prstGeom prst="rect">
              <a:avLst/>
            </a:prstGeom>
          </p:spPr>
        </p:pic>
        <p:sp>
          <p:nvSpPr>
            <p:cNvPr id="17" name="TextBox 16"/>
            <p:cNvSpPr txBox="1"/>
            <p:nvPr/>
          </p:nvSpPr>
          <p:spPr>
            <a:xfrm>
              <a:off x="1509762" y="1814345"/>
              <a:ext cx="576064" cy="523220"/>
            </a:xfrm>
            <a:prstGeom prst="rect">
              <a:avLst/>
            </a:prstGeom>
            <a:noFill/>
          </p:spPr>
          <p:txBody>
            <a:bodyPr wrap="square" rtlCol="0">
              <a:spAutoFit/>
            </a:bodyPr>
            <a:lstStyle/>
            <a:p>
              <a:pPr algn="ctr"/>
              <a:r>
                <a:rPr lang="en-US" altLang="zh-CN" sz="2800" dirty="0">
                  <a:solidFill>
                    <a:schemeClr val="bg1"/>
                  </a:solidFill>
                  <a:latin typeface="微软雅黑"/>
                  <a:ea typeface="微软雅黑"/>
                </a:rPr>
                <a:t>1</a:t>
              </a:r>
              <a:endParaRPr lang="zh-CN" altLang="en-US" sz="2800" dirty="0">
                <a:solidFill>
                  <a:schemeClr val="bg1"/>
                </a:solidFill>
                <a:latin typeface="微软雅黑"/>
                <a:ea typeface="微软雅黑"/>
              </a:endParaRPr>
            </a:p>
          </p:txBody>
        </p:sp>
      </p:grpSp>
      <p:grpSp>
        <p:nvGrpSpPr>
          <p:cNvPr id="18" name="组合 17"/>
          <p:cNvGrpSpPr/>
          <p:nvPr/>
        </p:nvGrpSpPr>
        <p:grpSpPr>
          <a:xfrm>
            <a:off x="3203848" y="1332383"/>
            <a:ext cx="2383532" cy="2257425"/>
            <a:chOff x="3779523" y="1339462"/>
            <a:chExt cx="2383532" cy="2257425"/>
          </a:xfrm>
        </p:grpSpPr>
        <p:pic>
          <p:nvPicPr>
            <p:cNvPr id="19" name="图片 1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058030" y="1339462"/>
              <a:ext cx="2105025" cy="2257425"/>
            </a:xfrm>
            <a:prstGeom prst="rect">
              <a:avLst/>
            </a:prstGeom>
          </p:spPr>
        </p:pic>
        <p:pic>
          <p:nvPicPr>
            <p:cNvPr id="20" name="图片 1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9523" y="1553453"/>
              <a:ext cx="1057275" cy="1028700"/>
            </a:xfrm>
            <a:prstGeom prst="rect">
              <a:avLst/>
            </a:prstGeom>
          </p:spPr>
        </p:pic>
        <p:sp>
          <p:nvSpPr>
            <p:cNvPr id="21" name="TextBox 20"/>
            <p:cNvSpPr txBox="1"/>
            <p:nvPr/>
          </p:nvSpPr>
          <p:spPr>
            <a:xfrm>
              <a:off x="4020128" y="1806193"/>
              <a:ext cx="576064" cy="523220"/>
            </a:xfrm>
            <a:prstGeom prst="rect">
              <a:avLst/>
            </a:prstGeom>
            <a:noFill/>
          </p:spPr>
          <p:txBody>
            <a:bodyPr wrap="square" rtlCol="0">
              <a:spAutoFit/>
            </a:bodyPr>
            <a:lstStyle/>
            <a:p>
              <a:pPr algn="ctr"/>
              <a:r>
                <a:rPr lang="en-US" altLang="zh-CN" sz="2800" dirty="0">
                  <a:solidFill>
                    <a:schemeClr val="bg1"/>
                  </a:solidFill>
                  <a:latin typeface="微软雅黑"/>
                  <a:ea typeface="微软雅黑"/>
                </a:rPr>
                <a:t>2</a:t>
              </a:r>
              <a:endParaRPr lang="zh-CN" altLang="en-US" sz="2800" dirty="0">
                <a:solidFill>
                  <a:schemeClr val="bg1"/>
                </a:solidFill>
                <a:latin typeface="微软雅黑"/>
                <a:ea typeface="微软雅黑"/>
              </a:endParaRPr>
            </a:p>
          </p:txBody>
        </p:sp>
      </p:grpSp>
      <p:grpSp>
        <p:nvGrpSpPr>
          <p:cNvPr id="22" name="组合 21"/>
          <p:cNvGrpSpPr/>
          <p:nvPr/>
        </p:nvGrpSpPr>
        <p:grpSpPr>
          <a:xfrm>
            <a:off x="5580112" y="1332382"/>
            <a:ext cx="2383532" cy="2257425"/>
            <a:chOff x="6184234" y="1339461"/>
            <a:chExt cx="2383532" cy="2257425"/>
          </a:xfrm>
        </p:grpSpPr>
        <p:pic>
          <p:nvPicPr>
            <p:cNvPr id="23" name="图片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2741" y="1339461"/>
              <a:ext cx="2105025" cy="2257425"/>
            </a:xfrm>
            <a:prstGeom prst="rect">
              <a:avLst/>
            </a:prstGeom>
          </p:spPr>
        </p:pic>
        <p:pic>
          <p:nvPicPr>
            <p:cNvPr id="24" name="图片 2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84234" y="1553452"/>
              <a:ext cx="1057275" cy="1028700"/>
            </a:xfrm>
            <a:prstGeom prst="rect">
              <a:avLst/>
            </a:prstGeom>
          </p:spPr>
        </p:pic>
        <p:sp>
          <p:nvSpPr>
            <p:cNvPr id="25" name="TextBox 24"/>
            <p:cNvSpPr txBox="1"/>
            <p:nvPr/>
          </p:nvSpPr>
          <p:spPr>
            <a:xfrm>
              <a:off x="6424839" y="1806192"/>
              <a:ext cx="576064" cy="523220"/>
            </a:xfrm>
            <a:prstGeom prst="rect">
              <a:avLst/>
            </a:prstGeom>
            <a:noFill/>
          </p:spPr>
          <p:txBody>
            <a:bodyPr wrap="square" rtlCol="0">
              <a:spAutoFit/>
            </a:bodyPr>
            <a:lstStyle/>
            <a:p>
              <a:pPr algn="ctr"/>
              <a:r>
                <a:rPr lang="en-US" altLang="zh-CN" sz="2800" dirty="0">
                  <a:solidFill>
                    <a:schemeClr val="bg1"/>
                  </a:solidFill>
                  <a:latin typeface="微软雅黑"/>
                  <a:ea typeface="微软雅黑"/>
                </a:rPr>
                <a:t>3</a:t>
              </a:r>
              <a:endParaRPr lang="zh-CN" altLang="en-US" sz="2800" dirty="0">
                <a:solidFill>
                  <a:schemeClr val="bg1"/>
                </a:solidFill>
                <a:latin typeface="微软雅黑"/>
                <a:ea typeface="微软雅黑"/>
              </a:endParaRPr>
            </a:p>
          </p:txBody>
        </p:sp>
      </p:grpSp>
      <p:sp>
        <p:nvSpPr>
          <p:cNvPr id="26" name="TextBox 25"/>
          <p:cNvSpPr txBox="1"/>
          <p:nvPr/>
        </p:nvSpPr>
        <p:spPr>
          <a:xfrm>
            <a:off x="1618419" y="2146081"/>
            <a:ext cx="1127547" cy="646331"/>
          </a:xfrm>
          <a:prstGeom prst="rect">
            <a:avLst/>
          </a:prstGeom>
          <a:noFill/>
        </p:spPr>
        <p:txBody>
          <a:bodyPr wrap="square" rtlCol="0">
            <a:spAutoFit/>
          </a:bodyPr>
          <a:lstStyle/>
          <a:p>
            <a:r>
              <a:rPr lang="zh-CN" altLang="en-US" b="1" dirty="0">
                <a:latin typeface="微软雅黑"/>
                <a:ea typeface="微软雅黑"/>
              </a:rPr>
              <a:t>此处添加标题文字</a:t>
            </a:r>
          </a:p>
        </p:txBody>
      </p:sp>
      <p:sp>
        <p:nvSpPr>
          <p:cNvPr id="27" name="TextBox 26"/>
          <p:cNvSpPr txBox="1"/>
          <p:nvPr/>
        </p:nvSpPr>
        <p:spPr>
          <a:xfrm>
            <a:off x="4020517" y="2146081"/>
            <a:ext cx="1127547" cy="646331"/>
          </a:xfrm>
          <a:prstGeom prst="rect">
            <a:avLst/>
          </a:prstGeom>
          <a:noFill/>
        </p:spPr>
        <p:txBody>
          <a:bodyPr wrap="square" rtlCol="0">
            <a:spAutoFit/>
          </a:bodyPr>
          <a:lstStyle/>
          <a:p>
            <a:r>
              <a:rPr lang="zh-CN" altLang="en-US" b="1" dirty="0">
                <a:latin typeface="微软雅黑"/>
                <a:ea typeface="微软雅黑"/>
              </a:rPr>
              <a:t>此处添加标题文字</a:t>
            </a:r>
          </a:p>
        </p:txBody>
      </p:sp>
      <p:sp>
        <p:nvSpPr>
          <p:cNvPr id="28" name="TextBox 27"/>
          <p:cNvSpPr txBox="1"/>
          <p:nvPr/>
        </p:nvSpPr>
        <p:spPr>
          <a:xfrm>
            <a:off x="6424625" y="2146080"/>
            <a:ext cx="1127547" cy="646331"/>
          </a:xfrm>
          <a:prstGeom prst="rect">
            <a:avLst/>
          </a:prstGeom>
          <a:noFill/>
        </p:spPr>
        <p:txBody>
          <a:bodyPr wrap="square" rtlCol="0">
            <a:spAutoFit/>
          </a:bodyPr>
          <a:lstStyle/>
          <a:p>
            <a:r>
              <a:rPr lang="zh-CN" altLang="en-US" b="1" dirty="0">
                <a:latin typeface="微软雅黑"/>
                <a:ea typeface="微软雅黑"/>
              </a:rPr>
              <a:t>此处添加标题文字</a:t>
            </a:r>
          </a:p>
        </p:txBody>
      </p:sp>
      <p:sp>
        <p:nvSpPr>
          <p:cNvPr id="29" name="TextBox 28"/>
          <p:cNvSpPr txBox="1"/>
          <p:nvPr/>
        </p:nvSpPr>
        <p:spPr>
          <a:xfrm>
            <a:off x="1166221" y="3489851"/>
            <a:ext cx="2053358" cy="954107"/>
          </a:xfrm>
          <a:prstGeom prst="rect">
            <a:avLst/>
          </a:prstGeom>
          <a:noFill/>
        </p:spPr>
        <p:txBody>
          <a:bodyPr wrap="square" rtlCol="0">
            <a:spAutoFit/>
          </a:bodyPr>
          <a:lstStyle/>
          <a:p>
            <a:r>
              <a:rPr lang="zh-CN" altLang="en-US" sz="1400" dirty="0">
                <a:ea typeface="微软雅黑"/>
              </a:rPr>
              <a:t>单击此处添加文本内容单击此处添加文本内容单击此处添加文本内容单击此处添加</a:t>
            </a:r>
          </a:p>
        </p:txBody>
      </p:sp>
      <p:sp>
        <p:nvSpPr>
          <p:cNvPr id="30" name="TextBox 29"/>
          <p:cNvSpPr txBox="1"/>
          <p:nvPr/>
        </p:nvSpPr>
        <p:spPr>
          <a:xfrm>
            <a:off x="3508188" y="3489851"/>
            <a:ext cx="2053358" cy="954107"/>
          </a:xfrm>
          <a:prstGeom prst="rect">
            <a:avLst/>
          </a:prstGeom>
          <a:noFill/>
        </p:spPr>
        <p:txBody>
          <a:bodyPr wrap="square" rtlCol="0">
            <a:spAutoFit/>
          </a:bodyPr>
          <a:lstStyle/>
          <a:p>
            <a:r>
              <a:rPr lang="zh-CN" altLang="en-US" sz="1400" dirty="0">
                <a:ea typeface="微软雅黑"/>
              </a:rPr>
              <a:t>单击此处添加文本内容单击此处添加文本内容单击此处添加文本内容单击此处添加</a:t>
            </a:r>
          </a:p>
        </p:txBody>
      </p:sp>
      <p:sp>
        <p:nvSpPr>
          <p:cNvPr id="32" name="TextBox 31"/>
          <p:cNvSpPr txBox="1"/>
          <p:nvPr/>
        </p:nvSpPr>
        <p:spPr>
          <a:xfrm>
            <a:off x="5884452" y="3487369"/>
            <a:ext cx="2053358" cy="954107"/>
          </a:xfrm>
          <a:prstGeom prst="rect">
            <a:avLst/>
          </a:prstGeom>
          <a:noFill/>
        </p:spPr>
        <p:txBody>
          <a:bodyPr wrap="square" rtlCol="0">
            <a:spAutoFit/>
          </a:bodyPr>
          <a:lstStyle/>
          <a:p>
            <a:r>
              <a:rPr lang="zh-CN" altLang="en-US" sz="1400" dirty="0">
                <a:ea typeface="微软雅黑"/>
              </a:rPr>
              <a:t>单击此处添加文本内容单击此处添加文本内容单击此处添加文本内容单击此处添加</a:t>
            </a:r>
          </a:p>
        </p:txBody>
      </p:sp>
      <p:grpSp>
        <p:nvGrpSpPr>
          <p:cNvPr id="40" name="组合 39"/>
          <p:cNvGrpSpPr/>
          <p:nvPr/>
        </p:nvGrpSpPr>
        <p:grpSpPr>
          <a:xfrm>
            <a:off x="323528" y="13903"/>
            <a:ext cx="2628965" cy="690563"/>
            <a:chOff x="467544" y="13903"/>
            <a:chExt cx="2628965" cy="690563"/>
          </a:xfrm>
        </p:grpSpPr>
        <p:sp>
          <p:nvSpPr>
            <p:cNvPr id="41"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2"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46881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7" presetClass="entr" presetSubtype="0"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53" presetClass="entr" presetSubtype="16"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1000"/>
                                        <p:tgtEl>
                                          <p:spTgt spid="32"/>
                                        </p:tgtEl>
                                      </p:cBhvr>
                                    </p:animEffect>
                                    <p:anim calcmode="lin" valueType="num">
                                      <p:cBhvr>
                                        <p:cTn id="61" dur="1000" fill="hold"/>
                                        <p:tgtEl>
                                          <p:spTgt spid="32"/>
                                        </p:tgtEl>
                                        <p:attrNameLst>
                                          <p:attrName>ppt_x</p:attrName>
                                        </p:attrNameLst>
                                      </p:cBhvr>
                                      <p:tavLst>
                                        <p:tav tm="0">
                                          <p:val>
                                            <p:strVal val="#ppt_x"/>
                                          </p:val>
                                        </p:tav>
                                        <p:tav tm="100000">
                                          <p:val>
                                            <p:strVal val="#ppt_x"/>
                                          </p:val>
                                        </p:tav>
                                      </p:tavLst>
                                    </p:anim>
                                    <p:anim calcmode="lin" valueType="num">
                                      <p:cBhvr>
                                        <p:cTn id="6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8498978">
            <a:off x="4241513" y="2568858"/>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997089">
            <a:off x="4117240" y="1432726"/>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847485">
            <a:off x="3645230" y="3456404"/>
            <a:ext cx="365260" cy="80294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2435499" y="3542569"/>
            <a:ext cx="1423393" cy="1261429"/>
            <a:chOff x="611560" y="1599515"/>
            <a:chExt cx="864096" cy="765774"/>
          </a:xfrm>
        </p:grpSpPr>
        <p:pic>
          <p:nvPicPr>
            <p:cNvPr id="18"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0" name="组合 19"/>
          <p:cNvGrpSpPr/>
          <p:nvPr/>
        </p:nvGrpSpPr>
        <p:grpSpPr>
          <a:xfrm>
            <a:off x="4180716" y="2911074"/>
            <a:ext cx="1423393" cy="1261429"/>
            <a:chOff x="611560" y="1599515"/>
            <a:chExt cx="864096" cy="765774"/>
          </a:xfrm>
        </p:grpSpPr>
        <p:pic>
          <p:nvPicPr>
            <p:cNvPr id="21"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3" name="组合 22"/>
          <p:cNvGrpSpPr/>
          <p:nvPr/>
        </p:nvGrpSpPr>
        <p:grpSpPr>
          <a:xfrm>
            <a:off x="2960738" y="1622111"/>
            <a:ext cx="1423393" cy="1261429"/>
            <a:chOff x="611560" y="1599515"/>
            <a:chExt cx="864096" cy="765774"/>
          </a:xfrm>
        </p:grpSpPr>
        <p:pic>
          <p:nvPicPr>
            <p:cNvPr id="24"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6" name="组合 25"/>
          <p:cNvGrpSpPr/>
          <p:nvPr/>
        </p:nvGrpSpPr>
        <p:grpSpPr>
          <a:xfrm>
            <a:off x="4700586" y="796140"/>
            <a:ext cx="1423393" cy="1261429"/>
            <a:chOff x="611560" y="1599515"/>
            <a:chExt cx="864096" cy="765774"/>
          </a:xfrm>
        </p:grpSpPr>
        <p:pic>
          <p:nvPicPr>
            <p:cNvPr id="27"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sp>
        <p:nvSpPr>
          <p:cNvPr id="29" name="TextBox 53"/>
          <p:cNvSpPr txBox="1">
            <a:spLocks noChangeArrowheads="1"/>
          </p:cNvSpPr>
          <p:nvPr/>
        </p:nvSpPr>
        <p:spPr bwMode="auto">
          <a:xfrm>
            <a:off x="5684394" y="3284818"/>
            <a:ext cx="170985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sp>
        <p:nvSpPr>
          <p:cNvPr id="30" name="TextBox 53"/>
          <p:cNvSpPr txBox="1">
            <a:spLocks noChangeArrowheads="1"/>
          </p:cNvSpPr>
          <p:nvPr/>
        </p:nvSpPr>
        <p:spPr bwMode="auto">
          <a:xfrm>
            <a:off x="985040" y="4006635"/>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sp>
        <p:nvSpPr>
          <p:cNvPr id="32" name="TextBox 53"/>
          <p:cNvSpPr txBox="1">
            <a:spLocks noChangeArrowheads="1"/>
          </p:cNvSpPr>
          <p:nvPr/>
        </p:nvSpPr>
        <p:spPr bwMode="auto">
          <a:xfrm>
            <a:off x="1596676" y="1962558"/>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sp>
        <p:nvSpPr>
          <p:cNvPr id="33" name="TextBox 53"/>
          <p:cNvSpPr txBox="1">
            <a:spLocks noChangeArrowheads="1"/>
          </p:cNvSpPr>
          <p:nvPr/>
        </p:nvSpPr>
        <p:spPr bwMode="auto">
          <a:xfrm>
            <a:off x="6206668" y="1186760"/>
            <a:ext cx="145257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grpSp>
        <p:nvGrpSpPr>
          <p:cNvPr id="41" name="组合 40"/>
          <p:cNvGrpSpPr/>
          <p:nvPr/>
        </p:nvGrpSpPr>
        <p:grpSpPr>
          <a:xfrm>
            <a:off x="323528" y="13903"/>
            <a:ext cx="2628965" cy="690563"/>
            <a:chOff x="467544" y="13903"/>
            <a:chExt cx="2628965" cy="690563"/>
          </a:xfrm>
        </p:grpSpPr>
        <p:sp>
          <p:nvSpPr>
            <p:cNvPr id="42"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3"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468811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250" fill="hold"/>
                                        <p:tgtEl>
                                          <p:spTgt spid="30"/>
                                        </p:tgtEl>
                                        <p:attrNameLst>
                                          <p:attrName>ppt_x</p:attrName>
                                        </p:attrNameLst>
                                      </p:cBhvr>
                                      <p:tavLst>
                                        <p:tav tm="0">
                                          <p:val>
                                            <p:strVal val="1+#ppt_w/2"/>
                                          </p:val>
                                        </p:tav>
                                        <p:tav tm="100000">
                                          <p:val>
                                            <p:strVal val="#ppt_x"/>
                                          </p:val>
                                        </p:tav>
                                      </p:tavLst>
                                    </p:anim>
                                    <p:anim calcmode="lin" valueType="num">
                                      <p:cBhvr additive="base">
                                        <p:cTn id="16" dur="250" fill="hold"/>
                                        <p:tgtEl>
                                          <p:spTgt spid="30"/>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750"/>
                            </p:stCondLst>
                            <p:childTnLst>
                              <p:par>
                                <p:cTn id="26" presetID="2" presetClass="entr" presetSubtype="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250" fill="hold"/>
                                        <p:tgtEl>
                                          <p:spTgt spid="29"/>
                                        </p:tgtEl>
                                        <p:attrNameLst>
                                          <p:attrName>ppt_x</p:attrName>
                                        </p:attrNameLst>
                                      </p:cBhvr>
                                      <p:tavLst>
                                        <p:tav tm="0">
                                          <p:val>
                                            <p:strVal val="1+#ppt_w/2"/>
                                          </p:val>
                                        </p:tav>
                                        <p:tav tm="100000">
                                          <p:val>
                                            <p:strVal val="#ppt_x"/>
                                          </p:val>
                                        </p:tav>
                                      </p:tavLst>
                                    </p:anim>
                                    <p:anim calcmode="lin" valueType="num">
                                      <p:cBhvr additive="base">
                                        <p:cTn id="29" dur="25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50" fill="hold"/>
                                        <p:tgtEl>
                                          <p:spTgt spid="32"/>
                                        </p:tgtEl>
                                        <p:attrNameLst>
                                          <p:attrName>ppt_x</p:attrName>
                                        </p:attrNameLst>
                                      </p:cBhvr>
                                      <p:tavLst>
                                        <p:tav tm="0">
                                          <p:val>
                                            <p:strVal val="1+#ppt_w/2"/>
                                          </p:val>
                                        </p:tav>
                                        <p:tav tm="100000">
                                          <p:val>
                                            <p:strVal val="#ppt_x"/>
                                          </p:val>
                                        </p:tav>
                                      </p:tavLst>
                                    </p:anim>
                                    <p:anim calcmode="lin" valueType="num">
                                      <p:cBhvr additive="base">
                                        <p:cTn id="42" dur="25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250"/>
                            </p:stCondLst>
                            <p:childTnLst>
                              <p:par>
                                <p:cTn id="44" presetID="10"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375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4250"/>
                            </p:stCondLst>
                            <p:childTnLst>
                              <p:par>
                                <p:cTn id="52" presetID="2" presetClass="entr" presetSubtype="2"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250" fill="hold"/>
                                        <p:tgtEl>
                                          <p:spTgt spid="33"/>
                                        </p:tgtEl>
                                        <p:attrNameLst>
                                          <p:attrName>ppt_x</p:attrName>
                                        </p:attrNameLst>
                                      </p:cBhvr>
                                      <p:tavLst>
                                        <p:tav tm="0">
                                          <p:val>
                                            <p:strVal val="1+#ppt_w/2"/>
                                          </p:val>
                                        </p:tav>
                                        <p:tav tm="100000">
                                          <p:val>
                                            <p:strVal val="#ppt_x"/>
                                          </p:val>
                                        </p:tav>
                                      </p:tavLst>
                                    </p:anim>
                                    <p:anim calcmode="lin" valueType="num">
                                      <p:cBhvr additive="base">
                                        <p:cTn id="55" dur="2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540\Desktop\png_09882a8e6ffc8c6a07694a1e80f2b99c\34955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6815" y="904138"/>
            <a:ext cx="2438357" cy="243436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94209" y="1707654"/>
            <a:ext cx="88357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spc="50" dirty="0">
                <a:ln w="11430"/>
                <a:effectLst>
                  <a:outerShdw blurRad="76200" dist="50800" dir="5400000" algn="tl" rotWithShape="0">
                    <a:srgbClr val="000000">
                      <a:alpha val="65000"/>
                    </a:srgbClr>
                  </a:outerShdw>
                </a:effectLst>
                <a:ea typeface="微软雅黑"/>
              </a:rPr>
              <a:t>叁</a:t>
            </a:r>
            <a:endParaRPr lang="zh-CN" altLang="en-US" sz="5400" b="1" cap="none" spc="50" dirty="0">
              <a:ln w="11430"/>
              <a:effectLst>
                <a:outerShdw blurRad="76200" dist="50800" dir="5400000" algn="tl" rotWithShape="0">
                  <a:srgbClr val="000000">
                    <a:alpha val="65000"/>
                  </a:srgbClr>
                </a:outerShdw>
              </a:effectLst>
              <a:ea typeface="微软雅黑"/>
            </a:endParaRPr>
          </a:p>
        </p:txBody>
      </p:sp>
      <p:sp>
        <p:nvSpPr>
          <p:cNvPr id="22" name="Text Box 11"/>
          <p:cNvSpPr txBox="1">
            <a:spLocks noChangeArrowheads="1"/>
          </p:cNvSpPr>
          <p:nvPr/>
        </p:nvSpPr>
        <p:spPr bwMode="auto">
          <a:xfrm>
            <a:off x="2051718" y="344632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b="1" dirty="0">
                <a:latin typeface="微软雅黑"/>
                <a:ea typeface="微软雅黑"/>
              </a:rPr>
              <a:t>［请输入您的小标题内容］</a:t>
            </a:r>
          </a:p>
        </p:txBody>
      </p:sp>
      <p:pic>
        <p:nvPicPr>
          <p:cNvPr id="16"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17558">
            <a:off x="4737240" y="1194885"/>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592094" y="1961073"/>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e540\Desktop\png_3f9b986c90666d715bc8219a383a6376\112873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904137"/>
            <a:ext cx="2230383" cy="4239363"/>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spTree>
    <p:extLst>
      <p:ext uri="{BB962C8B-B14F-4D97-AF65-F5344CB8AC3E}">
        <p14:creationId xmlns:p14="http://schemas.microsoft.com/office/powerpoint/2010/main" val="59704305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cxnSp>
        <p:nvCxnSpPr>
          <p:cNvPr id="9" name="直接连接符 8"/>
          <p:cNvCxnSpPr/>
          <p:nvPr/>
        </p:nvCxnSpPr>
        <p:spPr>
          <a:xfrm flipV="1">
            <a:off x="5292080" y="1993886"/>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292080" y="278777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92080" y="2978988"/>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347864" y="1948488"/>
            <a:ext cx="679431" cy="69527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347864" y="2859782"/>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347864" y="3075806"/>
            <a:ext cx="713927" cy="5760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09610" y="2078360"/>
            <a:ext cx="1085850" cy="1600200"/>
            <a:chOff x="4109610" y="2294384"/>
            <a:chExt cx="1085850" cy="1600200"/>
          </a:xfrm>
        </p:grpSpPr>
        <p:pic>
          <p:nvPicPr>
            <p:cNvPr id="21" name="图片 2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109610" y="2294384"/>
              <a:ext cx="1085850" cy="1600200"/>
            </a:xfrm>
            <a:prstGeom prst="rect">
              <a:avLst/>
            </a:prstGeom>
          </p:spPr>
        </p:pic>
        <p:sp>
          <p:nvSpPr>
            <p:cNvPr id="22" name="TextBox 21"/>
            <p:cNvSpPr txBox="1"/>
            <p:nvPr/>
          </p:nvSpPr>
          <p:spPr>
            <a:xfrm>
              <a:off x="4427984" y="2400439"/>
              <a:ext cx="648072" cy="1323439"/>
            </a:xfrm>
            <a:prstGeom prst="rect">
              <a:avLst/>
            </a:prstGeom>
            <a:noFill/>
          </p:spPr>
          <p:txBody>
            <a:bodyPr wrap="square" rtlCol="0">
              <a:spAutoFit/>
            </a:bodyPr>
            <a:lstStyle/>
            <a:p>
              <a:r>
                <a:rPr lang="zh-CN" altLang="en-US" sz="2000" b="1" dirty="0">
                  <a:latin typeface="微软雅黑"/>
                  <a:ea typeface="微软雅黑"/>
                </a:rPr>
                <a:t>标题文字</a:t>
              </a:r>
            </a:p>
          </p:txBody>
        </p:sp>
      </p:grpSp>
      <p:grpSp>
        <p:nvGrpSpPr>
          <p:cNvPr id="23" name="组合 22"/>
          <p:cNvGrpSpPr/>
          <p:nvPr/>
        </p:nvGrpSpPr>
        <p:grpSpPr>
          <a:xfrm>
            <a:off x="1043608" y="1131590"/>
            <a:ext cx="2466975" cy="1333500"/>
            <a:chOff x="1043608" y="1347614"/>
            <a:chExt cx="2466975" cy="1333500"/>
          </a:xfrm>
        </p:grpSpPr>
        <p:pic>
          <p:nvPicPr>
            <p:cNvPr id="24" name="图片 2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43608" y="1347614"/>
              <a:ext cx="2466975" cy="1333500"/>
            </a:xfrm>
            <a:prstGeom prst="rect">
              <a:avLst/>
            </a:prstGeom>
          </p:spPr>
        </p:pic>
        <p:sp>
          <p:nvSpPr>
            <p:cNvPr id="25" name="TextBox 24"/>
            <p:cNvSpPr txBox="1"/>
            <p:nvPr/>
          </p:nvSpPr>
          <p:spPr>
            <a:xfrm>
              <a:off x="1250429" y="1692318"/>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26" name="组合 25"/>
          <p:cNvGrpSpPr/>
          <p:nvPr/>
        </p:nvGrpSpPr>
        <p:grpSpPr>
          <a:xfrm>
            <a:off x="5796136" y="1131590"/>
            <a:ext cx="2466975" cy="1333500"/>
            <a:chOff x="5796136" y="1347614"/>
            <a:chExt cx="2466975" cy="1333500"/>
          </a:xfrm>
        </p:grpSpPr>
        <p:pic>
          <p:nvPicPr>
            <p:cNvPr id="27" name="图片 2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96136" y="1347614"/>
              <a:ext cx="2466975" cy="1333500"/>
            </a:xfrm>
            <a:prstGeom prst="rect">
              <a:avLst/>
            </a:prstGeom>
          </p:spPr>
        </p:pic>
        <p:sp>
          <p:nvSpPr>
            <p:cNvPr id="28" name="TextBox 27"/>
            <p:cNvSpPr txBox="1"/>
            <p:nvPr/>
          </p:nvSpPr>
          <p:spPr>
            <a:xfrm>
              <a:off x="5985507" y="1752754"/>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29" name="组合 28"/>
          <p:cNvGrpSpPr/>
          <p:nvPr/>
        </p:nvGrpSpPr>
        <p:grpSpPr>
          <a:xfrm>
            <a:off x="1043608" y="2211710"/>
            <a:ext cx="2466975" cy="1333500"/>
            <a:chOff x="1043608" y="2427734"/>
            <a:chExt cx="2466975" cy="1333500"/>
          </a:xfrm>
        </p:grpSpPr>
        <p:pic>
          <p:nvPicPr>
            <p:cNvPr id="30" name="图片 2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43608" y="2427734"/>
              <a:ext cx="2466975" cy="1333500"/>
            </a:xfrm>
            <a:prstGeom prst="rect">
              <a:avLst/>
            </a:prstGeom>
          </p:spPr>
        </p:pic>
        <p:sp>
          <p:nvSpPr>
            <p:cNvPr id="32" name="TextBox 31"/>
            <p:cNvSpPr txBox="1"/>
            <p:nvPr/>
          </p:nvSpPr>
          <p:spPr>
            <a:xfrm>
              <a:off x="1250429" y="2742188"/>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33" name="组合 32"/>
          <p:cNvGrpSpPr/>
          <p:nvPr/>
        </p:nvGrpSpPr>
        <p:grpSpPr>
          <a:xfrm>
            <a:off x="5796136" y="2211710"/>
            <a:ext cx="2466975" cy="1333500"/>
            <a:chOff x="5796136" y="2427734"/>
            <a:chExt cx="2466975" cy="1333500"/>
          </a:xfrm>
        </p:grpSpPr>
        <p:pic>
          <p:nvPicPr>
            <p:cNvPr id="34" name="图片 3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96136" y="2427734"/>
              <a:ext cx="2466975" cy="1333500"/>
            </a:xfrm>
            <a:prstGeom prst="rect">
              <a:avLst/>
            </a:prstGeom>
          </p:spPr>
        </p:pic>
        <p:sp>
          <p:nvSpPr>
            <p:cNvPr id="35" name="TextBox 34"/>
            <p:cNvSpPr txBox="1"/>
            <p:nvPr/>
          </p:nvSpPr>
          <p:spPr>
            <a:xfrm>
              <a:off x="5985507" y="2742188"/>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36" name="组合 35"/>
          <p:cNvGrpSpPr/>
          <p:nvPr/>
        </p:nvGrpSpPr>
        <p:grpSpPr>
          <a:xfrm>
            <a:off x="1043607" y="3291830"/>
            <a:ext cx="2466975" cy="1333500"/>
            <a:chOff x="1043607" y="3507854"/>
            <a:chExt cx="2466975" cy="1333500"/>
          </a:xfrm>
        </p:grpSpPr>
        <p:pic>
          <p:nvPicPr>
            <p:cNvPr id="37" name="图片 3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43607" y="3507854"/>
              <a:ext cx="2466975" cy="1333500"/>
            </a:xfrm>
            <a:prstGeom prst="rect">
              <a:avLst/>
            </a:prstGeom>
          </p:spPr>
        </p:pic>
        <p:sp>
          <p:nvSpPr>
            <p:cNvPr id="38" name="TextBox 37"/>
            <p:cNvSpPr txBox="1"/>
            <p:nvPr/>
          </p:nvSpPr>
          <p:spPr>
            <a:xfrm>
              <a:off x="1232978" y="3912994"/>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39" name="组合 38"/>
          <p:cNvGrpSpPr/>
          <p:nvPr/>
        </p:nvGrpSpPr>
        <p:grpSpPr>
          <a:xfrm>
            <a:off x="5796136" y="3291830"/>
            <a:ext cx="2466975" cy="1333500"/>
            <a:chOff x="5796136" y="3507854"/>
            <a:chExt cx="2466975" cy="1333500"/>
          </a:xfrm>
        </p:grpSpPr>
        <p:pic>
          <p:nvPicPr>
            <p:cNvPr id="40" name="图片 3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796136" y="3507854"/>
              <a:ext cx="2466975" cy="1333500"/>
            </a:xfrm>
            <a:prstGeom prst="rect">
              <a:avLst/>
            </a:prstGeom>
          </p:spPr>
        </p:pic>
        <p:sp>
          <p:nvSpPr>
            <p:cNvPr id="41" name="TextBox 40"/>
            <p:cNvSpPr txBox="1"/>
            <p:nvPr/>
          </p:nvSpPr>
          <p:spPr>
            <a:xfrm>
              <a:off x="5992754" y="3843084"/>
              <a:ext cx="2088232" cy="523220"/>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p:txBody>
        </p:sp>
      </p:grpSp>
      <p:grpSp>
        <p:nvGrpSpPr>
          <p:cNvPr id="50" name="组合 49"/>
          <p:cNvGrpSpPr/>
          <p:nvPr/>
        </p:nvGrpSpPr>
        <p:grpSpPr>
          <a:xfrm>
            <a:off x="323528" y="13903"/>
            <a:ext cx="2628965" cy="690563"/>
            <a:chOff x="467544" y="13903"/>
            <a:chExt cx="2628965" cy="690563"/>
          </a:xfrm>
        </p:grpSpPr>
        <p:sp>
          <p:nvSpPr>
            <p:cNvPr id="51"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52"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9611671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par>
                                <p:cTn id="28" presetID="22" presetClass="entr" presetSubtype="2"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22" presetClass="entr" presetSubtype="2"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0-#ppt_w/2"/>
                                          </p:val>
                                        </p:tav>
                                        <p:tav tm="100000">
                                          <p:val>
                                            <p:strVal val="#ppt_x"/>
                                          </p:val>
                                        </p:tav>
                                      </p:tavLst>
                                    </p:anim>
                                    <p:anim calcmode="lin" valueType="num">
                                      <p:cBhvr additive="base">
                                        <p:cTn id="46" dur="500" fill="hold"/>
                                        <p:tgtEl>
                                          <p:spTgt spid="36"/>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sp>
        <p:nvSpPr>
          <p:cNvPr id="27" name="椭圆 26"/>
          <p:cNvSpPr/>
          <p:nvPr/>
        </p:nvSpPr>
        <p:spPr>
          <a:xfrm>
            <a:off x="3100705" y="1635646"/>
            <a:ext cx="2520280" cy="2520000"/>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8" name="组合 27"/>
          <p:cNvGrpSpPr/>
          <p:nvPr/>
        </p:nvGrpSpPr>
        <p:grpSpPr>
          <a:xfrm>
            <a:off x="3541874" y="721511"/>
            <a:ext cx="1637942" cy="1565467"/>
            <a:chOff x="2492889" y="721511"/>
            <a:chExt cx="1637942" cy="1565467"/>
          </a:xfrm>
        </p:grpSpPr>
        <p:pic>
          <p:nvPicPr>
            <p:cNvPr id="29" name="图片 2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92889" y="721511"/>
              <a:ext cx="1637942" cy="1565467"/>
            </a:xfrm>
            <a:prstGeom prst="rect">
              <a:avLst/>
            </a:prstGeom>
          </p:spPr>
        </p:pic>
        <p:sp>
          <p:nvSpPr>
            <p:cNvPr id="30" name="TextBox 29"/>
            <p:cNvSpPr txBox="1"/>
            <p:nvPr/>
          </p:nvSpPr>
          <p:spPr>
            <a:xfrm>
              <a:off x="2925847" y="1181078"/>
              <a:ext cx="772025" cy="646331"/>
            </a:xfrm>
            <a:prstGeom prst="rect">
              <a:avLst/>
            </a:prstGeom>
            <a:noFill/>
          </p:spPr>
          <p:txBody>
            <a:bodyPr wrap="square" rtlCol="0">
              <a:spAutoFit/>
            </a:bodyPr>
            <a:lstStyle/>
            <a:p>
              <a:pPr algn="ctr"/>
              <a:r>
                <a:rPr lang="zh-CN" altLang="en-US" b="1" dirty="0">
                  <a:solidFill>
                    <a:schemeClr val="bg1"/>
                  </a:solidFill>
                  <a:latin typeface="微软雅黑"/>
                  <a:ea typeface="微软雅黑"/>
                </a:rPr>
                <a:t>添加标题</a:t>
              </a:r>
            </a:p>
          </p:txBody>
        </p:sp>
      </p:grpSp>
      <p:grpSp>
        <p:nvGrpSpPr>
          <p:cNvPr id="32" name="组合 31"/>
          <p:cNvGrpSpPr/>
          <p:nvPr/>
        </p:nvGrpSpPr>
        <p:grpSpPr>
          <a:xfrm>
            <a:off x="2281734" y="2829138"/>
            <a:ext cx="1637942" cy="1565467"/>
            <a:chOff x="1232749" y="2829142"/>
            <a:chExt cx="1637942" cy="1565467"/>
          </a:xfrm>
        </p:grpSpPr>
        <p:pic>
          <p:nvPicPr>
            <p:cNvPr id="33" name="图片 3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32749" y="2829142"/>
              <a:ext cx="1637942" cy="1565467"/>
            </a:xfrm>
            <a:prstGeom prst="rect">
              <a:avLst/>
            </a:prstGeom>
          </p:spPr>
        </p:pic>
        <p:sp>
          <p:nvSpPr>
            <p:cNvPr id="34" name="TextBox 33"/>
            <p:cNvSpPr txBox="1"/>
            <p:nvPr/>
          </p:nvSpPr>
          <p:spPr>
            <a:xfrm>
              <a:off x="1665707" y="3288708"/>
              <a:ext cx="772025" cy="646331"/>
            </a:xfrm>
            <a:prstGeom prst="rect">
              <a:avLst/>
            </a:prstGeom>
            <a:noFill/>
          </p:spPr>
          <p:txBody>
            <a:bodyPr wrap="square" rtlCol="0">
              <a:spAutoFit/>
            </a:bodyPr>
            <a:lstStyle/>
            <a:p>
              <a:pPr algn="ctr"/>
              <a:r>
                <a:rPr lang="zh-CN" altLang="en-US" b="1" dirty="0">
                  <a:solidFill>
                    <a:schemeClr val="bg1"/>
                  </a:solidFill>
                  <a:latin typeface="微软雅黑"/>
                  <a:ea typeface="微软雅黑"/>
                </a:rPr>
                <a:t>添加标题</a:t>
              </a:r>
            </a:p>
          </p:txBody>
        </p:sp>
      </p:grpSp>
      <p:grpSp>
        <p:nvGrpSpPr>
          <p:cNvPr id="35" name="组合 34"/>
          <p:cNvGrpSpPr/>
          <p:nvPr/>
        </p:nvGrpSpPr>
        <p:grpSpPr>
          <a:xfrm>
            <a:off x="4691701" y="2829141"/>
            <a:ext cx="1637942" cy="1565467"/>
            <a:chOff x="3642716" y="2829141"/>
            <a:chExt cx="1637942" cy="1565467"/>
          </a:xfrm>
        </p:grpSpPr>
        <p:pic>
          <p:nvPicPr>
            <p:cNvPr id="36" name="图片 3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42716" y="2829141"/>
              <a:ext cx="1637942" cy="1565467"/>
            </a:xfrm>
            <a:prstGeom prst="rect">
              <a:avLst/>
            </a:prstGeom>
          </p:spPr>
        </p:pic>
        <p:sp>
          <p:nvSpPr>
            <p:cNvPr id="37" name="TextBox 36"/>
            <p:cNvSpPr txBox="1"/>
            <p:nvPr/>
          </p:nvSpPr>
          <p:spPr>
            <a:xfrm>
              <a:off x="4075674" y="3288707"/>
              <a:ext cx="772025" cy="646331"/>
            </a:xfrm>
            <a:prstGeom prst="rect">
              <a:avLst/>
            </a:prstGeom>
            <a:noFill/>
          </p:spPr>
          <p:txBody>
            <a:bodyPr wrap="square" rtlCol="0">
              <a:spAutoFit/>
            </a:bodyPr>
            <a:lstStyle/>
            <a:p>
              <a:pPr algn="ctr"/>
              <a:r>
                <a:rPr lang="zh-CN" altLang="en-US" b="1" dirty="0">
                  <a:solidFill>
                    <a:schemeClr val="bg1"/>
                  </a:solidFill>
                  <a:latin typeface="微软雅黑"/>
                  <a:ea typeface="微软雅黑"/>
                </a:rPr>
                <a:t>添加标题</a:t>
              </a:r>
            </a:p>
          </p:txBody>
        </p:sp>
      </p:grpSp>
      <p:sp>
        <p:nvSpPr>
          <p:cNvPr id="38" name="TextBox 37"/>
          <p:cNvSpPr txBox="1"/>
          <p:nvPr/>
        </p:nvSpPr>
        <p:spPr>
          <a:xfrm>
            <a:off x="5124659" y="1112426"/>
            <a:ext cx="2016224" cy="523220"/>
          </a:xfrm>
          <a:prstGeom prst="rect">
            <a:avLst/>
          </a:prstGeom>
          <a:noFill/>
        </p:spPr>
        <p:txBody>
          <a:bodyPr wrap="square" rtlCol="0">
            <a:spAutoFit/>
          </a:bodyPr>
          <a:lstStyle/>
          <a:p>
            <a:r>
              <a:rPr lang="zh-CN" altLang="en-US" sz="1400" dirty="0">
                <a:ea typeface="微软雅黑"/>
              </a:rPr>
              <a:t>单击此处添加文本内容单击此处添加文本内容</a:t>
            </a:r>
          </a:p>
        </p:txBody>
      </p:sp>
      <p:sp>
        <p:nvSpPr>
          <p:cNvPr id="39" name="TextBox 38"/>
          <p:cNvSpPr txBox="1"/>
          <p:nvPr/>
        </p:nvSpPr>
        <p:spPr>
          <a:xfrm>
            <a:off x="4502560" y="4394608"/>
            <a:ext cx="2016224" cy="523220"/>
          </a:xfrm>
          <a:prstGeom prst="rect">
            <a:avLst/>
          </a:prstGeom>
          <a:noFill/>
        </p:spPr>
        <p:txBody>
          <a:bodyPr wrap="square" rtlCol="0">
            <a:spAutoFit/>
          </a:bodyPr>
          <a:lstStyle/>
          <a:p>
            <a:r>
              <a:rPr lang="zh-CN" altLang="en-US" sz="1400" dirty="0">
                <a:ea typeface="微软雅黑"/>
              </a:rPr>
              <a:t>单击此处添加文本内容单击此处添加文本内容</a:t>
            </a:r>
          </a:p>
        </p:txBody>
      </p:sp>
      <p:sp>
        <p:nvSpPr>
          <p:cNvPr id="40" name="TextBox 39"/>
          <p:cNvSpPr txBox="1"/>
          <p:nvPr/>
        </p:nvSpPr>
        <p:spPr>
          <a:xfrm>
            <a:off x="1996547" y="4394609"/>
            <a:ext cx="2016224" cy="523220"/>
          </a:xfrm>
          <a:prstGeom prst="rect">
            <a:avLst/>
          </a:prstGeom>
          <a:noFill/>
        </p:spPr>
        <p:txBody>
          <a:bodyPr wrap="square" rtlCol="0">
            <a:spAutoFit/>
          </a:bodyPr>
          <a:lstStyle/>
          <a:p>
            <a:r>
              <a:rPr lang="zh-CN" altLang="en-US" sz="1400" dirty="0">
                <a:ea typeface="微软雅黑"/>
              </a:rPr>
              <a:t>单击此处添加文本内容单击此处添加文本内容</a:t>
            </a:r>
          </a:p>
        </p:txBody>
      </p:sp>
      <p:grpSp>
        <p:nvGrpSpPr>
          <p:cNvPr id="43" name="组合 42"/>
          <p:cNvGrpSpPr/>
          <p:nvPr/>
        </p:nvGrpSpPr>
        <p:grpSpPr>
          <a:xfrm>
            <a:off x="323528" y="13903"/>
            <a:ext cx="2628965" cy="690563"/>
            <a:chOff x="467544" y="13903"/>
            <a:chExt cx="2628965" cy="690563"/>
          </a:xfrm>
        </p:grpSpPr>
        <p:sp>
          <p:nvSpPr>
            <p:cNvPr id="44"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5" name="Picture 3" descr="C:\Users\e540\Desktop\png_bb308315c6c9542e63603d365c9a9ff6\19608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887728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heel(1)">
                                      <p:cBhvr>
                                        <p:cTn id="30" dur="2000"/>
                                        <p:tgtEl>
                                          <p:spTgt spid="27"/>
                                        </p:tgtEl>
                                      </p:cBhvr>
                                    </p:animEffect>
                                  </p:childTnLst>
                                </p:cTn>
                              </p:par>
                            </p:childTnLst>
                          </p:cTn>
                        </p:par>
                        <p:par>
                          <p:cTn id="31" fill="hold">
                            <p:stCondLst>
                              <p:cond delay="4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8"/>
                                        </p:tgtEl>
                                        <p:attrNameLst>
                                          <p:attrName>ppt_y</p:attrName>
                                        </p:attrNameLst>
                                      </p:cBhvr>
                                      <p:tavLst>
                                        <p:tav tm="0">
                                          <p:val>
                                            <p:strVal val="#ppt_y"/>
                                          </p:val>
                                        </p:tav>
                                        <p:tav tm="100000">
                                          <p:val>
                                            <p:strVal val="#ppt_y"/>
                                          </p:val>
                                        </p:tav>
                                      </p:tavLst>
                                    </p:anim>
                                    <p:anim calcmode="lin" valueType="num">
                                      <p:cBhvr>
                                        <p:cTn id="3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8"/>
                                        </p:tgtEl>
                                      </p:cBhvr>
                                    </p:animEffect>
                                  </p:childTnLst>
                                </p:cTn>
                              </p:par>
                            </p:childTnLst>
                          </p:cTn>
                        </p:par>
                        <p:par>
                          <p:cTn id="39" fill="hold">
                            <p:stCondLst>
                              <p:cond delay="54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9"/>
                                        </p:tgtEl>
                                        <p:attrNameLst>
                                          <p:attrName>ppt_y</p:attrName>
                                        </p:attrNameLst>
                                      </p:cBhvr>
                                      <p:tavLst>
                                        <p:tav tm="0">
                                          <p:val>
                                            <p:strVal val="#ppt_y"/>
                                          </p:val>
                                        </p:tav>
                                        <p:tav tm="100000">
                                          <p:val>
                                            <p:strVal val="#ppt_y"/>
                                          </p:val>
                                        </p:tav>
                                      </p:tavLst>
                                    </p:anim>
                                    <p:anim calcmode="lin" valueType="num">
                                      <p:cBhvr>
                                        <p:cTn id="4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9"/>
                                        </p:tgtEl>
                                      </p:cBhvr>
                                    </p:animEffect>
                                  </p:childTnLst>
                                </p:cTn>
                              </p:par>
                            </p:childTnLst>
                          </p:cTn>
                        </p:par>
                        <p:par>
                          <p:cTn id="47" fill="hold">
                            <p:stCondLst>
                              <p:cond delay="69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40"/>
                                        </p:tgtEl>
                                        <p:attrNameLst>
                                          <p:attrName>ppt_y</p:attrName>
                                        </p:attrNameLst>
                                      </p:cBhvr>
                                      <p:tavLst>
                                        <p:tav tm="0">
                                          <p:val>
                                            <p:strVal val="#ppt_y"/>
                                          </p:val>
                                        </p:tav>
                                        <p:tav tm="100000">
                                          <p:val>
                                            <p:strVal val="#ppt_y"/>
                                          </p:val>
                                        </p:tav>
                                      </p:tavLst>
                                    </p:anim>
                                    <p:anim calcmode="lin" valueType="num">
                                      <p:cBhvr>
                                        <p:cTn id="52"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sp>
        <p:nvSpPr>
          <p:cNvPr id="9" name="Freeform 3"/>
          <p:cNvSpPr>
            <a:spLocks/>
          </p:cNvSpPr>
          <p:nvPr/>
        </p:nvSpPr>
        <p:spPr bwMode="gray">
          <a:xfrm>
            <a:off x="2160359" y="2090333"/>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ea typeface="微软雅黑"/>
            </a:endParaRPr>
          </a:p>
        </p:txBody>
      </p:sp>
      <p:sp>
        <p:nvSpPr>
          <p:cNvPr id="10" name="Freeform 4"/>
          <p:cNvSpPr>
            <a:spLocks/>
          </p:cNvSpPr>
          <p:nvPr/>
        </p:nvSpPr>
        <p:spPr bwMode="gray">
          <a:xfrm>
            <a:off x="4079646" y="2025245"/>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ea typeface="微软雅黑"/>
            </a:endParaRPr>
          </a:p>
        </p:txBody>
      </p:sp>
      <p:sp>
        <p:nvSpPr>
          <p:cNvPr id="16" name="Freeform 5"/>
          <p:cNvSpPr>
            <a:spLocks/>
          </p:cNvSpPr>
          <p:nvPr/>
        </p:nvSpPr>
        <p:spPr bwMode="gray">
          <a:xfrm flipH="1">
            <a:off x="4479696" y="2090333"/>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ea typeface="微软雅黑"/>
            </a:endParaRPr>
          </a:p>
        </p:txBody>
      </p:sp>
      <p:grpSp>
        <p:nvGrpSpPr>
          <p:cNvPr id="17" name="组合 16"/>
          <p:cNvGrpSpPr/>
          <p:nvPr/>
        </p:nvGrpSpPr>
        <p:grpSpPr>
          <a:xfrm>
            <a:off x="1460270" y="835374"/>
            <a:ext cx="1650207" cy="1612271"/>
            <a:chOff x="1838324" y="987575"/>
            <a:chExt cx="1650207" cy="1612271"/>
          </a:xfrm>
        </p:grpSpPr>
        <p:pic>
          <p:nvPicPr>
            <p:cNvPr id="18" name="图片 1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38324" y="987575"/>
              <a:ext cx="1650207" cy="1612271"/>
            </a:xfrm>
            <a:prstGeom prst="rect">
              <a:avLst/>
            </a:prstGeom>
          </p:spPr>
        </p:pic>
        <p:sp>
          <p:nvSpPr>
            <p:cNvPr id="19" name="TextBox 18"/>
            <p:cNvSpPr txBox="1"/>
            <p:nvPr/>
          </p:nvSpPr>
          <p:spPr>
            <a:xfrm>
              <a:off x="2123728" y="1419622"/>
              <a:ext cx="1008112" cy="646331"/>
            </a:xfrm>
            <a:prstGeom prst="rect">
              <a:avLst/>
            </a:prstGeom>
            <a:noFill/>
          </p:spPr>
          <p:txBody>
            <a:bodyPr wrap="square" rtlCol="0">
              <a:spAutoFit/>
            </a:bodyPr>
            <a:lstStyle/>
            <a:p>
              <a:pPr algn="ctr"/>
              <a:r>
                <a:rPr lang="zh-CN" altLang="en-US" b="1" dirty="0">
                  <a:latin typeface="微软雅黑"/>
                  <a:ea typeface="微软雅黑"/>
                </a:rPr>
                <a:t>此处添加文本</a:t>
              </a:r>
            </a:p>
          </p:txBody>
        </p:sp>
      </p:grpSp>
      <p:grpSp>
        <p:nvGrpSpPr>
          <p:cNvPr id="20" name="组合 19"/>
          <p:cNvGrpSpPr/>
          <p:nvPr/>
        </p:nvGrpSpPr>
        <p:grpSpPr>
          <a:xfrm>
            <a:off x="3437898" y="835374"/>
            <a:ext cx="1650207" cy="1612271"/>
            <a:chOff x="3815952" y="987575"/>
            <a:chExt cx="1650207" cy="1612271"/>
          </a:xfrm>
        </p:grpSpPr>
        <p:pic>
          <p:nvPicPr>
            <p:cNvPr id="21" name="图片 2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15952" y="987575"/>
              <a:ext cx="1650207" cy="1612271"/>
            </a:xfrm>
            <a:prstGeom prst="rect">
              <a:avLst/>
            </a:prstGeom>
          </p:spPr>
        </p:pic>
        <p:sp>
          <p:nvSpPr>
            <p:cNvPr id="22" name="TextBox 21"/>
            <p:cNvSpPr txBox="1"/>
            <p:nvPr/>
          </p:nvSpPr>
          <p:spPr>
            <a:xfrm>
              <a:off x="4136999" y="1395521"/>
              <a:ext cx="1008112" cy="646331"/>
            </a:xfrm>
            <a:prstGeom prst="rect">
              <a:avLst/>
            </a:prstGeom>
            <a:noFill/>
          </p:spPr>
          <p:txBody>
            <a:bodyPr wrap="square" rtlCol="0">
              <a:spAutoFit/>
            </a:bodyPr>
            <a:lstStyle/>
            <a:p>
              <a:pPr algn="ctr"/>
              <a:r>
                <a:rPr lang="zh-CN" altLang="en-US" b="1" dirty="0">
                  <a:latin typeface="微软雅黑"/>
                  <a:ea typeface="微软雅黑"/>
                </a:rPr>
                <a:t>此处添加文本</a:t>
              </a:r>
            </a:p>
          </p:txBody>
        </p:sp>
      </p:grpSp>
      <p:grpSp>
        <p:nvGrpSpPr>
          <p:cNvPr id="23" name="组合 22"/>
          <p:cNvGrpSpPr/>
          <p:nvPr/>
        </p:nvGrpSpPr>
        <p:grpSpPr>
          <a:xfrm>
            <a:off x="5429815" y="835373"/>
            <a:ext cx="1650207" cy="1612271"/>
            <a:chOff x="5807869" y="987574"/>
            <a:chExt cx="1650207" cy="1612271"/>
          </a:xfrm>
        </p:grpSpPr>
        <p:pic>
          <p:nvPicPr>
            <p:cNvPr id="24" name="图片 2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807869" y="987574"/>
              <a:ext cx="1650207" cy="1612271"/>
            </a:xfrm>
            <a:prstGeom prst="rect">
              <a:avLst/>
            </a:prstGeom>
          </p:spPr>
        </p:pic>
        <p:sp>
          <p:nvSpPr>
            <p:cNvPr id="25" name="TextBox 24"/>
            <p:cNvSpPr txBox="1"/>
            <p:nvPr/>
          </p:nvSpPr>
          <p:spPr>
            <a:xfrm>
              <a:off x="6153315" y="1395520"/>
              <a:ext cx="1008112" cy="646331"/>
            </a:xfrm>
            <a:prstGeom prst="rect">
              <a:avLst/>
            </a:prstGeom>
            <a:noFill/>
          </p:spPr>
          <p:txBody>
            <a:bodyPr wrap="square" rtlCol="0">
              <a:spAutoFit/>
            </a:bodyPr>
            <a:lstStyle/>
            <a:p>
              <a:pPr algn="ctr"/>
              <a:r>
                <a:rPr lang="zh-CN" altLang="en-US" b="1" dirty="0">
                  <a:latin typeface="微软雅黑"/>
                  <a:ea typeface="微软雅黑"/>
                </a:rPr>
                <a:t>此处添加文本</a:t>
              </a:r>
            </a:p>
          </p:txBody>
        </p:sp>
      </p:grpSp>
      <p:grpSp>
        <p:nvGrpSpPr>
          <p:cNvPr id="26" name="组合 25"/>
          <p:cNvGrpSpPr/>
          <p:nvPr/>
        </p:nvGrpSpPr>
        <p:grpSpPr>
          <a:xfrm>
            <a:off x="1097602" y="3355653"/>
            <a:ext cx="6480719" cy="1333500"/>
            <a:chOff x="1475656" y="3507854"/>
            <a:chExt cx="6480719" cy="1333500"/>
          </a:xfrm>
        </p:grpSpPr>
        <p:pic>
          <p:nvPicPr>
            <p:cNvPr id="27" name="图片 2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475656" y="3507854"/>
              <a:ext cx="6480719" cy="1333500"/>
            </a:xfrm>
            <a:prstGeom prst="rect">
              <a:avLst/>
            </a:prstGeom>
          </p:spPr>
        </p:pic>
        <p:sp>
          <p:nvSpPr>
            <p:cNvPr id="28" name="TextBox 27"/>
            <p:cNvSpPr txBox="1"/>
            <p:nvPr/>
          </p:nvSpPr>
          <p:spPr>
            <a:xfrm>
              <a:off x="2288016" y="3862419"/>
              <a:ext cx="4896544" cy="584775"/>
            </a:xfrm>
            <a:prstGeom prst="rect">
              <a:avLst/>
            </a:prstGeom>
            <a:noFill/>
          </p:spPr>
          <p:txBody>
            <a:bodyPr wrap="square" rtlCol="0">
              <a:spAutoFit/>
            </a:bodyPr>
            <a:lstStyle/>
            <a:p>
              <a:r>
                <a:rPr lang="zh-CN" altLang="en-US" sz="1600" dirty="0">
                  <a:latin typeface="微软雅黑"/>
                  <a:ea typeface="微软雅黑"/>
                </a:rPr>
                <a:t>单击此处添加文本内容单击此处添加文本内容单击此处添加文本内容单击此处添加文本内容</a:t>
              </a:r>
            </a:p>
          </p:txBody>
        </p:sp>
      </p:grpSp>
      <p:grpSp>
        <p:nvGrpSpPr>
          <p:cNvPr id="37" name="组合 36"/>
          <p:cNvGrpSpPr/>
          <p:nvPr/>
        </p:nvGrpSpPr>
        <p:grpSpPr>
          <a:xfrm>
            <a:off x="323528" y="13903"/>
            <a:ext cx="2628965" cy="690563"/>
            <a:chOff x="467544" y="13903"/>
            <a:chExt cx="2628965" cy="690563"/>
          </a:xfrm>
        </p:grpSpPr>
        <p:sp>
          <p:nvSpPr>
            <p:cNvPr id="38"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9"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887728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1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Picture 3" descr="C:\Users\Thinkpad\Desktop\PNG\1_0002_图层-5-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8215"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686172" y="1748932"/>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ea typeface="微软雅黑"/>
              </a:rPr>
              <a:t>此处添加标题</a:t>
            </a:r>
            <a:endParaRPr lang="en-US" altLang="zh-CN" b="1" dirty="0">
              <a:ea typeface="微软雅黑"/>
            </a:endParaRPr>
          </a:p>
          <a:p>
            <a:r>
              <a:rPr lang="zh-CN" altLang="en-US" dirty="0">
                <a:ea typeface="微软雅黑"/>
              </a:rPr>
              <a:t>点击此处添加</a:t>
            </a:r>
          </a:p>
          <a:p>
            <a:r>
              <a:rPr lang="zh-CN" altLang="en-US" dirty="0">
                <a:ea typeface="微软雅黑"/>
              </a:rPr>
              <a:t>点击此处添加</a:t>
            </a:r>
          </a:p>
        </p:txBody>
      </p:sp>
      <p:pic>
        <p:nvPicPr>
          <p:cNvPr id="16" name="Picture 3" descr="C:\Users\Thinkpad\Desktop\PNG\1_0002_图层-5-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23515"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824171" y="1748932"/>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ea typeface="微软雅黑"/>
              </a:rPr>
              <a:t>此处添加标题</a:t>
            </a:r>
            <a:endParaRPr lang="en-US" altLang="zh-CN" b="1" dirty="0">
              <a:ea typeface="微软雅黑"/>
            </a:endParaRPr>
          </a:p>
          <a:p>
            <a:r>
              <a:rPr lang="zh-CN" altLang="en-US" dirty="0">
                <a:ea typeface="微软雅黑"/>
              </a:rPr>
              <a:t>点击此处添加</a:t>
            </a:r>
          </a:p>
          <a:p>
            <a:r>
              <a:rPr lang="zh-CN" altLang="en-US" dirty="0">
                <a:ea typeface="微软雅黑"/>
              </a:rPr>
              <a:t>点击此处添加</a:t>
            </a:r>
          </a:p>
        </p:txBody>
      </p:sp>
      <p:pic>
        <p:nvPicPr>
          <p:cNvPr id="18" name="Picture 3" descr="C:\Users\Thinkpad\Desktop\PNG\1_0002_图层-5-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48816" y="1203598"/>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949471" y="1748932"/>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ea typeface="微软雅黑"/>
              </a:rPr>
              <a:t>此处添加标题</a:t>
            </a:r>
            <a:endParaRPr lang="en-US" altLang="zh-CN" b="1" dirty="0">
              <a:ea typeface="微软雅黑"/>
            </a:endParaRPr>
          </a:p>
          <a:p>
            <a:r>
              <a:rPr lang="zh-CN" altLang="en-US" dirty="0">
                <a:ea typeface="微软雅黑"/>
              </a:rPr>
              <a:t>点击此处添加</a:t>
            </a:r>
          </a:p>
          <a:p>
            <a:r>
              <a:rPr lang="zh-CN" altLang="en-US" dirty="0">
                <a:ea typeface="微软雅黑"/>
              </a:rPr>
              <a:t>点击此处添加</a:t>
            </a:r>
          </a:p>
        </p:txBody>
      </p:sp>
      <p:pic>
        <p:nvPicPr>
          <p:cNvPr id="20" name="Picture 2" descr="C:\Users\Thinkpad\Desktop\PNG\1_0008_图层-16-副本.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8526480">
            <a:off x="2566859" y="2805338"/>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8_图层-16-副本.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3073520" flipH="1">
            <a:off x="5643062" y="2805337"/>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Thinkpad\Desktop\PNG\1_0008_图层-16-副本.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flipH="1">
            <a:off x="4104961" y="2703065"/>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Thinkpad\Desktop\PNG\1_0001_渐变映射-2-副本-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788119" y="3787498"/>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2967986" y="3898488"/>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微软雅黑"/>
                <a:ea typeface="微软雅黑"/>
              </a:rPr>
              <a:t>点击添加文字模板</a:t>
            </a:r>
          </a:p>
        </p:txBody>
      </p:sp>
      <p:grpSp>
        <p:nvGrpSpPr>
          <p:cNvPr id="33" name="组合 32"/>
          <p:cNvGrpSpPr/>
          <p:nvPr/>
        </p:nvGrpSpPr>
        <p:grpSpPr>
          <a:xfrm>
            <a:off x="323528" y="13903"/>
            <a:ext cx="2628965" cy="690563"/>
            <a:chOff x="467544" y="13903"/>
            <a:chExt cx="2628965" cy="690563"/>
          </a:xfrm>
        </p:grpSpPr>
        <p:sp>
          <p:nvSpPr>
            <p:cNvPr id="34"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5"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8877285"/>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28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28000">
                                          <p:cBhvr additive="base">
                                            <p:cTn id="11" dur="750" fill="hold"/>
                                            <p:tgtEl>
                                              <p:spTgt spid="18"/>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14:bounceEnd="28000">
                                          <p:cBhvr additive="base">
                                            <p:cTn id="15" dur="750" fill="hold"/>
                                            <p:tgtEl>
                                              <p:spTgt spid="16"/>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28000">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14:bounceEnd="28000">
                                          <p:cBhvr additive="base">
                                            <p:cTn id="19" dur="750" fill="hold"/>
                                            <p:tgtEl>
                                              <p:spTgt spid="9"/>
                                            </p:tgtEl>
                                            <p:attrNameLst>
                                              <p:attrName>ppt_x</p:attrName>
                                            </p:attrNameLst>
                                          </p:cBhvr>
                                          <p:tavLst>
                                            <p:tav tm="0">
                                              <p:val>
                                                <p:strVal val="#ppt_x"/>
                                              </p:val>
                                            </p:tav>
                                            <p:tav tm="100000">
                                              <p:val>
                                                <p:strVal val="#ppt_x"/>
                                              </p:val>
                                            </p:tav>
                                          </p:tavLst>
                                        </p:anim>
                                        <p:anim calcmode="lin" valueType="num" p14:bounceEnd="28000">
                                          <p:cBhvr additive="base">
                                            <p:cTn id="20" dur="75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275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righ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ppt_x"/>
                                              </p:val>
                                            </p:tav>
                                            <p:tav tm="100000">
                                              <p:val>
                                                <p:strVal val="#ppt_x"/>
                                              </p:val>
                                            </p:tav>
                                          </p:tavLst>
                                        </p:anim>
                                        <p:anim calcmode="lin" valueType="num">
                                          <p:cBhvr additive="base">
                                            <p:cTn id="16" dur="75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275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righ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9" grpId="0"/>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540\Desktop\png_d482fb4118c23ac5f9ef9a8ecaa6a8cd\125212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90667" y="-596602"/>
            <a:ext cx="4152105" cy="6387854"/>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2"/>
          <p:cNvSpPr txBox="1"/>
          <p:nvPr/>
        </p:nvSpPr>
        <p:spPr>
          <a:xfrm>
            <a:off x="1213491" y="1338653"/>
            <a:ext cx="864096" cy="2123676"/>
          </a:xfrm>
          <a:prstGeom prst="rect">
            <a:avLst/>
          </a:prstGeom>
          <a:noFill/>
        </p:spPr>
        <p:txBody>
          <a:bodyPr wrap="squar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zh-CN" altLang="en-US" sz="6600" dirty="0">
                <a:effectLst>
                  <a:outerShdw blurRad="38100" dist="38100" dir="2700000" algn="tl">
                    <a:srgbClr val="000000">
                      <a:alpha val="43137"/>
                    </a:srgbClr>
                  </a:outerShdw>
                </a:effectLst>
                <a:latin typeface="微软雅黑"/>
                <a:ea typeface="微软雅黑"/>
              </a:rPr>
              <a:t>目录</a:t>
            </a:r>
          </a:p>
        </p:txBody>
      </p:sp>
      <p:sp>
        <p:nvSpPr>
          <p:cNvPr id="11" name="KSO_Shape"/>
          <p:cNvSpPr/>
          <p:nvPr/>
        </p:nvSpPr>
        <p:spPr bwMode="auto">
          <a:xfrm>
            <a:off x="3898375" y="1631636"/>
            <a:ext cx="2977880" cy="61836"/>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sp>
        <p:nvSpPr>
          <p:cNvPr id="13" name="KSO_Shape"/>
          <p:cNvSpPr/>
          <p:nvPr/>
        </p:nvSpPr>
        <p:spPr bwMode="auto">
          <a:xfrm>
            <a:off x="3898375" y="2281558"/>
            <a:ext cx="2977880" cy="61836"/>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sp>
        <p:nvSpPr>
          <p:cNvPr id="14" name="KSO_Shape"/>
          <p:cNvSpPr/>
          <p:nvPr/>
        </p:nvSpPr>
        <p:spPr bwMode="auto">
          <a:xfrm>
            <a:off x="3898375" y="2932973"/>
            <a:ext cx="2977880" cy="61836"/>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sp>
        <p:nvSpPr>
          <p:cNvPr id="27" name="文本框 24"/>
          <p:cNvSpPr txBox="1"/>
          <p:nvPr/>
        </p:nvSpPr>
        <p:spPr>
          <a:xfrm>
            <a:off x="4047414" y="1203598"/>
            <a:ext cx="1800529" cy="369350"/>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zh-CN" altLang="en-US" sz="1800" dirty="0">
                <a:latin typeface="微软雅黑"/>
                <a:ea typeface="微软雅黑"/>
              </a:rPr>
              <a:t>请输入您的文字</a:t>
            </a:r>
          </a:p>
        </p:txBody>
      </p:sp>
      <p:sp>
        <p:nvSpPr>
          <p:cNvPr id="29" name="文本框 26"/>
          <p:cNvSpPr txBox="1"/>
          <p:nvPr/>
        </p:nvSpPr>
        <p:spPr>
          <a:xfrm>
            <a:off x="4047413" y="1851670"/>
            <a:ext cx="1800529" cy="369350"/>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zh-CN" altLang="en-US" sz="1800" dirty="0">
                <a:latin typeface="微软雅黑"/>
                <a:ea typeface="微软雅黑"/>
              </a:rPr>
              <a:t>请输入您的文字</a:t>
            </a:r>
            <a:endParaRPr lang="en-US" altLang="zh-CN" sz="1800" dirty="0">
              <a:latin typeface="微软雅黑"/>
              <a:ea typeface="微软雅黑"/>
            </a:endParaRPr>
          </a:p>
        </p:txBody>
      </p:sp>
      <p:sp>
        <p:nvSpPr>
          <p:cNvPr id="30" name="文本框 27"/>
          <p:cNvSpPr txBox="1"/>
          <p:nvPr/>
        </p:nvSpPr>
        <p:spPr>
          <a:xfrm>
            <a:off x="4047413" y="2503085"/>
            <a:ext cx="1800529" cy="369350"/>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zh-CN" altLang="en-US" sz="1800" dirty="0">
                <a:latin typeface="微软雅黑"/>
                <a:ea typeface="微软雅黑"/>
              </a:rPr>
              <a:t>请输入您的文字</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sp>
        <p:nvSpPr>
          <p:cNvPr id="38" name="KSO_Shape"/>
          <p:cNvSpPr/>
          <p:nvPr/>
        </p:nvSpPr>
        <p:spPr bwMode="auto">
          <a:xfrm>
            <a:off x="3898375" y="3635692"/>
            <a:ext cx="2977880" cy="61836"/>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sp>
        <p:nvSpPr>
          <p:cNvPr id="40" name="文本框 26"/>
          <p:cNvSpPr txBox="1"/>
          <p:nvPr/>
        </p:nvSpPr>
        <p:spPr>
          <a:xfrm>
            <a:off x="4047413" y="3205804"/>
            <a:ext cx="1800529" cy="369350"/>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zh-CN" altLang="en-US" sz="1800" dirty="0">
                <a:latin typeface="微软雅黑"/>
                <a:ea typeface="微软雅黑"/>
              </a:rPr>
              <a:t>请输入您的文字</a:t>
            </a:r>
            <a:endParaRPr lang="en-US" altLang="zh-CN" sz="1800" dirty="0">
              <a:latin typeface="微软雅黑"/>
              <a:ea typeface="微软雅黑"/>
            </a:endParaRPr>
          </a:p>
        </p:txBody>
      </p:sp>
      <p:pic>
        <p:nvPicPr>
          <p:cNvPr id="2051" name="Picture 3" descr="C:\Users\e540\Desktop\png_bb308315c6c9542e63603d365c9a9ff6\196081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7675" y="993371"/>
            <a:ext cx="520700" cy="6905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e540\Desktop\png_bb308315c6c9542e63603d365c9a9ff6\196081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1088" y="1649925"/>
            <a:ext cx="520700" cy="69056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e540\Desktop\png_bb308315c6c9542e63603d365c9a9ff6\196081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1088" y="2345808"/>
            <a:ext cx="520700" cy="6905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e540\Desktop\png_bb308315c6c9542e63603d365c9a9ff6\196081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77675" y="3045197"/>
            <a:ext cx="520700" cy="690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98109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p:cTn id="12" dur="1000" fill="hold"/>
                                        <p:tgtEl>
                                          <p:spTgt spid="2051"/>
                                        </p:tgtEl>
                                        <p:attrNameLst>
                                          <p:attrName>ppt_w</p:attrName>
                                        </p:attrNameLst>
                                      </p:cBhvr>
                                      <p:tavLst>
                                        <p:tav tm="0">
                                          <p:val>
                                            <p:fltVal val="0"/>
                                          </p:val>
                                        </p:tav>
                                        <p:tav tm="100000">
                                          <p:val>
                                            <p:strVal val="#ppt_w"/>
                                          </p:val>
                                        </p:tav>
                                      </p:tavLst>
                                    </p:anim>
                                    <p:anim calcmode="lin" valueType="num">
                                      <p:cBhvr>
                                        <p:cTn id="13" dur="1000" fill="hold"/>
                                        <p:tgtEl>
                                          <p:spTgt spid="2051"/>
                                        </p:tgtEl>
                                        <p:attrNameLst>
                                          <p:attrName>ppt_h</p:attrName>
                                        </p:attrNameLst>
                                      </p:cBhvr>
                                      <p:tavLst>
                                        <p:tav tm="0">
                                          <p:val>
                                            <p:fltVal val="0"/>
                                          </p:val>
                                        </p:tav>
                                        <p:tav tm="100000">
                                          <p:val>
                                            <p:strVal val="#ppt_h"/>
                                          </p:val>
                                        </p:tav>
                                      </p:tavLst>
                                    </p:anim>
                                    <p:anim calcmode="lin" valueType="num">
                                      <p:cBhvr>
                                        <p:cTn id="14" dur="1000" fill="hold"/>
                                        <p:tgtEl>
                                          <p:spTgt spid="2051"/>
                                        </p:tgtEl>
                                        <p:attrNameLst>
                                          <p:attrName>style.rotation</p:attrName>
                                        </p:attrNameLst>
                                      </p:cBhvr>
                                      <p:tavLst>
                                        <p:tav tm="0">
                                          <p:val>
                                            <p:fltVal val="90"/>
                                          </p:val>
                                        </p:tav>
                                        <p:tav tm="100000">
                                          <p:val>
                                            <p:fltVal val="0"/>
                                          </p:val>
                                        </p:tav>
                                      </p:tavLst>
                                    </p:anim>
                                    <p:animEffect transition="in" filter="fade">
                                      <p:cBhvr>
                                        <p:cTn id="15" dur="1000"/>
                                        <p:tgtEl>
                                          <p:spTgt spid="2051"/>
                                        </p:tgtEl>
                                      </p:cBhvr>
                                    </p:animEffect>
                                  </p:childTnLst>
                                </p:cTn>
                              </p:par>
                              <p:par>
                                <p:cTn id="16" presetID="31"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1000" fill="hold"/>
                                        <p:tgtEl>
                                          <p:spTgt spid="24"/>
                                        </p:tgtEl>
                                        <p:attrNameLst>
                                          <p:attrName>ppt_w</p:attrName>
                                        </p:attrNameLst>
                                      </p:cBhvr>
                                      <p:tavLst>
                                        <p:tav tm="0">
                                          <p:val>
                                            <p:fltVal val="0"/>
                                          </p:val>
                                        </p:tav>
                                        <p:tav tm="100000">
                                          <p:val>
                                            <p:strVal val="#ppt_w"/>
                                          </p:val>
                                        </p:tav>
                                      </p:tavLst>
                                    </p:anim>
                                    <p:anim calcmode="lin" valueType="num">
                                      <p:cBhvr>
                                        <p:cTn id="19" dur="1000" fill="hold"/>
                                        <p:tgtEl>
                                          <p:spTgt spid="24"/>
                                        </p:tgtEl>
                                        <p:attrNameLst>
                                          <p:attrName>ppt_h</p:attrName>
                                        </p:attrNameLst>
                                      </p:cBhvr>
                                      <p:tavLst>
                                        <p:tav tm="0">
                                          <p:val>
                                            <p:fltVal val="0"/>
                                          </p:val>
                                        </p:tav>
                                        <p:tav tm="100000">
                                          <p:val>
                                            <p:strVal val="#ppt_h"/>
                                          </p:val>
                                        </p:tav>
                                      </p:tavLst>
                                    </p:anim>
                                    <p:anim calcmode="lin" valueType="num">
                                      <p:cBhvr>
                                        <p:cTn id="20" dur="1000" fill="hold"/>
                                        <p:tgtEl>
                                          <p:spTgt spid="24"/>
                                        </p:tgtEl>
                                        <p:attrNameLst>
                                          <p:attrName>style.rotation</p:attrName>
                                        </p:attrNameLst>
                                      </p:cBhvr>
                                      <p:tavLst>
                                        <p:tav tm="0">
                                          <p:val>
                                            <p:fltVal val="90"/>
                                          </p:val>
                                        </p:tav>
                                        <p:tav tm="100000">
                                          <p:val>
                                            <p:fltVal val="0"/>
                                          </p:val>
                                        </p:tav>
                                      </p:tavLst>
                                    </p:anim>
                                    <p:animEffect transition="in" filter="fade">
                                      <p:cBhvr>
                                        <p:cTn id="21" dur="1000"/>
                                        <p:tgtEl>
                                          <p:spTgt spid="24"/>
                                        </p:tgtEl>
                                      </p:cBhvr>
                                    </p:animEffect>
                                  </p:childTnLst>
                                </p:cTn>
                              </p:par>
                              <p:par>
                                <p:cTn id="22" presetID="31"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1000" fill="hold"/>
                                        <p:tgtEl>
                                          <p:spTgt spid="25"/>
                                        </p:tgtEl>
                                        <p:attrNameLst>
                                          <p:attrName>ppt_w</p:attrName>
                                        </p:attrNameLst>
                                      </p:cBhvr>
                                      <p:tavLst>
                                        <p:tav tm="0">
                                          <p:val>
                                            <p:fltVal val="0"/>
                                          </p:val>
                                        </p:tav>
                                        <p:tav tm="100000">
                                          <p:val>
                                            <p:strVal val="#ppt_w"/>
                                          </p:val>
                                        </p:tav>
                                      </p:tavLst>
                                    </p:anim>
                                    <p:anim calcmode="lin" valueType="num">
                                      <p:cBhvr>
                                        <p:cTn id="25" dur="1000" fill="hold"/>
                                        <p:tgtEl>
                                          <p:spTgt spid="25"/>
                                        </p:tgtEl>
                                        <p:attrNameLst>
                                          <p:attrName>ppt_h</p:attrName>
                                        </p:attrNameLst>
                                      </p:cBhvr>
                                      <p:tavLst>
                                        <p:tav tm="0">
                                          <p:val>
                                            <p:fltVal val="0"/>
                                          </p:val>
                                        </p:tav>
                                        <p:tav tm="100000">
                                          <p:val>
                                            <p:strVal val="#ppt_h"/>
                                          </p:val>
                                        </p:tav>
                                      </p:tavLst>
                                    </p:anim>
                                    <p:anim calcmode="lin" valueType="num">
                                      <p:cBhvr>
                                        <p:cTn id="26" dur="1000" fill="hold"/>
                                        <p:tgtEl>
                                          <p:spTgt spid="25"/>
                                        </p:tgtEl>
                                        <p:attrNameLst>
                                          <p:attrName>style.rotation</p:attrName>
                                        </p:attrNameLst>
                                      </p:cBhvr>
                                      <p:tavLst>
                                        <p:tav tm="0">
                                          <p:val>
                                            <p:fltVal val="90"/>
                                          </p:val>
                                        </p:tav>
                                        <p:tav tm="100000">
                                          <p:val>
                                            <p:fltVal val="0"/>
                                          </p:val>
                                        </p:tav>
                                      </p:tavLst>
                                    </p:anim>
                                    <p:animEffect transition="in" filter="fade">
                                      <p:cBhvr>
                                        <p:cTn id="27" dur="1000"/>
                                        <p:tgtEl>
                                          <p:spTgt spid="25"/>
                                        </p:tgtEl>
                                      </p:cBhvr>
                                    </p:animEffect>
                                  </p:childTnLst>
                                </p:cTn>
                              </p:par>
                              <p:par>
                                <p:cTn id="28" presetID="31"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1000" fill="hold"/>
                                        <p:tgtEl>
                                          <p:spTgt spid="26"/>
                                        </p:tgtEl>
                                        <p:attrNameLst>
                                          <p:attrName>ppt_w</p:attrName>
                                        </p:attrNameLst>
                                      </p:cBhvr>
                                      <p:tavLst>
                                        <p:tav tm="0">
                                          <p:val>
                                            <p:fltVal val="0"/>
                                          </p:val>
                                        </p:tav>
                                        <p:tav tm="100000">
                                          <p:val>
                                            <p:strVal val="#ppt_w"/>
                                          </p:val>
                                        </p:tav>
                                      </p:tavLst>
                                    </p:anim>
                                    <p:anim calcmode="lin" valueType="num">
                                      <p:cBhvr>
                                        <p:cTn id="31" dur="1000" fill="hold"/>
                                        <p:tgtEl>
                                          <p:spTgt spid="26"/>
                                        </p:tgtEl>
                                        <p:attrNameLst>
                                          <p:attrName>ppt_h</p:attrName>
                                        </p:attrNameLst>
                                      </p:cBhvr>
                                      <p:tavLst>
                                        <p:tav tm="0">
                                          <p:val>
                                            <p:fltVal val="0"/>
                                          </p:val>
                                        </p:tav>
                                        <p:tav tm="100000">
                                          <p:val>
                                            <p:strVal val="#ppt_h"/>
                                          </p:val>
                                        </p:tav>
                                      </p:tavLst>
                                    </p:anim>
                                    <p:anim calcmode="lin" valueType="num">
                                      <p:cBhvr>
                                        <p:cTn id="32" dur="1000" fill="hold"/>
                                        <p:tgtEl>
                                          <p:spTgt spid="26"/>
                                        </p:tgtEl>
                                        <p:attrNameLst>
                                          <p:attrName>style.rotation</p:attrName>
                                        </p:attrNameLst>
                                      </p:cBhvr>
                                      <p:tavLst>
                                        <p:tav tm="0">
                                          <p:val>
                                            <p:fltVal val="90"/>
                                          </p:val>
                                        </p:tav>
                                        <p:tav tm="100000">
                                          <p:val>
                                            <p:fltVal val="0"/>
                                          </p:val>
                                        </p:tav>
                                      </p:tavLst>
                                    </p:anim>
                                    <p:animEffect transition="in" filter="fade">
                                      <p:cBhvr>
                                        <p:cTn id="33" dur="10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Effect transition="in" filter="fade">
                                      <p:cBhvr>
                                        <p:cTn id="76" dur="500"/>
                                        <p:tgtEl>
                                          <p:spTgt spid="3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3" grpId="0" animBg="1"/>
      <p:bldP spid="14" grpId="0" animBg="1"/>
      <p:bldP spid="27" grpId="0"/>
      <p:bldP spid="29" grpId="0"/>
      <p:bldP spid="30" grpId="0"/>
      <p:bldP spid="38" grpId="0" animBg="1"/>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Picture 2" descr="C:\Users\Thinkpad\Desktop\PNG\1_0008_图层-16-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400000">
            <a:off x="3693381" y="1999970"/>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hinkpad\Desktop\PNG\1_0008_图层-16-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9688029">
            <a:off x="4471087" y="951563"/>
            <a:ext cx="1310269"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Thinkpad\Desktop\PNG\1_0008_图层-16-副本.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2734486">
            <a:off x="3099631" y="804694"/>
            <a:ext cx="1310269" cy="288032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989268" y="1223103"/>
            <a:ext cx="2120938" cy="105259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b="1" dirty="0">
                <a:ea typeface="微软雅黑"/>
              </a:rPr>
              <a:t>此处添加标题</a:t>
            </a:r>
            <a:endParaRPr lang="en-US" altLang="zh-CN" sz="1600" b="1" dirty="0">
              <a:ea typeface="微软雅黑"/>
            </a:endParaRPr>
          </a:p>
          <a:p>
            <a:r>
              <a:rPr lang="zh-CN" altLang="en-US" sz="1600" dirty="0">
                <a:ea typeface="微软雅黑"/>
              </a:rPr>
              <a:t>点击此处添加文本</a:t>
            </a:r>
          </a:p>
          <a:p>
            <a:r>
              <a:rPr lang="zh-CN" altLang="en-US" sz="1600" dirty="0">
                <a:ea typeface="微软雅黑"/>
              </a:rPr>
              <a:t>点击此处添加文本</a:t>
            </a:r>
          </a:p>
        </p:txBody>
      </p:sp>
      <p:sp>
        <p:nvSpPr>
          <p:cNvPr id="18" name="TextBox 17"/>
          <p:cNvSpPr txBox="1"/>
          <p:nvPr/>
        </p:nvSpPr>
        <p:spPr>
          <a:xfrm>
            <a:off x="3203848" y="3646886"/>
            <a:ext cx="2066716" cy="1052596"/>
          </a:xfrm>
          <a:prstGeom prst="rect">
            <a:avLst/>
          </a:prstGeom>
          <a:noFill/>
        </p:spPr>
        <p:txBody>
          <a:bodyPr wrap="square" rtlCol="0">
            <a:spAutoFit/>
          </a:bodyPr>
          <a:lstStyle>
            <a:defPPr>
              <a:defRPr lang="zh-CN"/>
            </a:defPPr>
            <a:lvl1pPr>
              <a:lnSpc>
                <a:spcPct val="130000"/>
              </a:lnSpc>
              <a:defRPr sz="1600" b="1"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此处添加标题</a:t>
            </a:r>
            <a:endParaRPr lang="en-US" altLang="zh-CN" dirty="0">
              <a:ea typeface="微软雅黑"/>
            </a:endParaRPr>
          </a:p>
          <a:p>
            <a:r>
              <a:rPr lang="zh-CN" altLang="en-US" b="0" dirty="0">
                <a:ea typeface="微软雅黑"/>
              </a:rPr>
              <a:t>点击此处添加文本</a:t>
            </a:r>
          </a:p>
          <a:p>
            <a:r>
              <a:rPr lang="zh-CN" altLang="en-US" b="0" dirty="0">
                <a:ea typeface="微软雅黑"/>
              </a:rPr>
              <a:t>点击此处添加文本</a:t>
            </a:r>
          </a:p>
        </p:txBody>
      </p:sp>
      <p:grpSp>
        <p:nvGrpSpPr>
          <p:cNvPr id="15" name="组合 14"/>
          <p:cNvGrpSpPr/>
          <p:nvPr/>
        </p:nvGrpSpPr>
        <p:grpSpPr>
          <a:xfrm>
            <a:off x="323528" y="13903"/>
            <a:ext cx="2628965" cy="690563"/>
            <a:chOff x="467544" y="13903"/>
            <a:chExt cx="2628965" cy="690563"/>
          </a:xfrm>
        </p:grpSpPr>
        <p:sp>
          <p:nvSpPr>
            <p:cNvPr id="26"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27" name="Picture 3" descr="C:\Users\e540\Desktop\png_bb308315c6c9542e63603d365c9a9ff6\19608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2887728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540\Desktop\png_09882a8e6ffc8c6a07694a1e80f2b99c\34955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6815" y="904138"/>
            <a:ext cx="2438357" cy="243436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94207" y="1707654"/>
            <a:ext cx="88357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spc="50" dirty="0">
                <a:ln w="11430"/>
                <a:effectLst>
                  <a:outerShdw blurRad="76200" dist="50800" dir="5400000" algn="tl" rotWithShape="0">
                    <a:srgbClr val="000000">
                      <a:alpha val="65000"/>
                    </a:srgbClr>
                  </a:outerShdw>
                </a:effectLst>
                <a:ea typeface="微软雅黑"/>
              </a:rPr>
              <a:t>肆</a:t>
            </a:r>
            <a:endParaRPr lang="zh-CN" altLang="en-US" sz="5400" b="1" cap="none" spc="50" dirty="0">
              <a:ln w="11430"/>
              <a:effectLst>
                <a:outerShdw blurRad="76200" dist="50800" dir="5400000" algn="tl" rotWithShape="0">
                  <a:srgbClr val="000000">
                    <a:alpha val="65000"/>
                  </a:srgbClr>
                </a:outerShdw>
              </a:effectLst>
              <a:ea typeface="微软雅黑"/>
            </a:endParaRPr>
          </a:p>
        </p:txBody>
      </p:sp>
      <p:sp>
        <p:nvSpPr>
          <p:cNvPr id="22" name="Text Box 11"/>
          <p:cNvSpPr txBox="1">
            <a:spLocks noChangeArrowheads="1"/>
          </p:cNvSpPr>
          <p:nvPr/>
        </p:nvSpPr>
        <p:spPr bwMode="auto">
          <a:xfrm>
            <a:off x="2051718" y="344632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b="1" dirty="0">
                <a:latin typeface="微软雅黑"/>
                <a:ea typeface="微软雅黑"/>
              </a:rPr>
              <a:t>［请输入您的小标题内容］</a:t>
            </a:r>
          </a:p>
        </p:txBody>
      </p:sp>
      <p:pic>
        <p:nvPicPr>
          <p:cNvPr id="16"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17558">
            <a:off x="4737240" y="1194885"/>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592094" y="1961073"/>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e540\Desktop\png_3f9b986c90666d715bc8219a383a6376\112873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904137"/>
            <a:ext cx="2230383" cy="4239363"/>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spTree>
    <p:extLst>
      <p:ext uri="{BB962C8B-B14F-4D97-AF65-F5344CB8AC3E}">
        <p14:creationId xmlns:p14="http://schemas.microsoft.com/office/powerpoint/2010/main" val="59704305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08004" y="2614914"/>
            <a:ext cx="2220069" cy="2117076"/>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00163" y="1386886"/>
            <a:ext cx="2220069" cy="2117076"/>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227858" y="1363615"/>
            <a:ext cx="2406479" cy="1358245"/>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51218" y="3324538"/>
            <a:ext cx="2223370" cy="1237701"/>
          </a:xfrm>
          <a:prstGeom prst="rect">
            <a:avLst/>
          </a:prstGeom>
        </p:spPr>
      </p:pic>
      <p:sp>
        <p:nvSpPr>
          <p:cNvPr id="18" name="TextBox 17"/>
          <p:cNvSpPr txBox="1"/>
          <p:nvPr/>
        </p:nvSpPr>
        <p:spPr>
          <a:xfrm>
            <a:off x="2751218" y="2153249"/>
            <a:ext cx="1517957"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文本内容</a:t>
            </a:r>
          </a:p>
        </p:txBody>
      </p:sp>
      <p:sp>
        <p:nvSpPr>
          <p:cNvPr id="19" name="TextBox 18"/>
          <p:cNvSpPr txBox="1"/>
          <p:nvPr/>
        </p:nvSpPr>
        <p:spPr>
          <a:xfrm>
            <a:off x="4959059" y="3473397"/>
            <a:ext cx="1517957" cy="400110"/>
          </a:xfrm>
          <a:prstGeom prst="rect">
            <a:avLst/>
          </a:prstGeom>
          <a:noFill/>
        </p:spPr>
        <p:txBody>
          <a:bodyPr wrap="square" rtlCol="0">
            <a:spAutoFit/>
          </a:bodyPr>
          <a:lstStyle/>
          <a:p>
            <a:pPr algn="ctr"/>
            <a:r>
              <a:rPr lang="zh-CN" altLang="en-US" sz="2000" b="1" dirty="0">
                <a:solidFill>
                  <a:schemeClr val="bg1"/>
                </a:solidFill>
                <a:latin typeface="微软雅黑"/>
                <a:ea typeface="微软雅黑"/>
              </a:rPr>
              <a:t>文本内容</a:t>
            </a:r>
          </a:p>
        </p:txBody>
      </p:sp>
      <p:sp>
        <p:nvSpPr>
          <p:cNvPr id="20" name="TextBox 19"/>
          <p:cNvSpPr txBox="1"/>
          <p:nvPr/>
        </p:nvSpPr>
        <p:spPr>
          <a:xfrm>
            <a:off x="6634337" y="3594459"/>
            <a:ext cx="2088232" cy="954107"/>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a:p>
            <a:pPr algn="ctr"/>
            <a:r>
              <a:rPr lang="zh-CN" altLang="en-US" sz="1400" dirty="0">
                <a:latin typeface="微软雅黑"/>
                <a:ea typeface="微软雅黑"/>
              </a:rPr>
              <a:t>单击此处添加文本内容</a:t>
            </a:r>
          </a:p>
        </p:txBody>
      </p:sp>
      <p:sp>
        <p:nvSpPr>
          <p:cNvPr id="21" name="TextBox 20"/>
          <p:cNvSpPr txBox="1"/>
          <p:nvPr/>
        </p:nvSpPr>
        <p:spPr>
          <a:xfrm>
            <a:off x="506291" y="1484492"/>
            <a:ext cx="2088232" cy="954107"/>
          </a:xfrm>
          <a:prstGeom prst="rect">
            <a:avLst/>
          </a:prstGeom>
          <a:noFill/>
        </p:spPr>
        <p:txBody>
          <a:bodyPr wrap="square" rtlCol="0">
            <a:spAutoFit/>
          </a:bodyPr>
          <a:lstStyle/>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endParaRPr lang="en-US" altLang="zh-CN" sz="1400" dirty="0">
              <a:latin typeface="微软雅黑"/>
              <a:ea typeface="微软雅黑"/>
            </a:endParaRPr>
          </a:p>
          <a:p>
            <a:pPr algn="ctr"/>
            <a:r>
              <a:rPr lang="zh-CN" altLang="en-US" sz="1400" dirty="0">
                <a:latin typeface="微软雅黑"/>
                <a:ea typeface="微软雅黑"/>
              </a:rPr>
              <a:t>单击此处添加文本内容</a:t>
            </a:r>
          </a:p>
          <a:p>
            <a:pPr algn="ctr"/>
            <a:r>
              <a:rPr lang="zh-CN" altLang="en-US" sz="1400" dirty="0">
                <a:latin typeface="微软雅黑"/>
                <a:ea typeface="微软雅黑"/>
              </a:rPr>
              <a:t>单击此处添加文本内容</a:t>
            </a:r>
          </a:p>
        </p:txBody>
      </p:sp>
      <p:grpSp>
        <p:nvGrpSpPr>
          <p:cNvPr id="30" name="组合 29"/>
          <p:cNvGrpSpPr/>
          <p:nvPr/>
        </p:nvGrpSpPr>
        <p:grpSpPr>
          <a:xfrm>
            <a:off x="323528" y="13903"/>
            <a:ext cx="2628965" cy="690563"/>
            <a:chOff x="467544" y="13903"/>
            <a:chExt cx="2628965" cy="690563"/>
          </a:xfrm>
        </p:grpSpPr>
        <p:sp>
          <p:nvSpPr>
            <p:cNvPr id="31"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2"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9611671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 calcmode="lin" valueType="num">
                                      <p:cBhvr>
                                        <p:cTn id="14" dur="500" fill="hold"/>
                                        <p:tgtEl>
                                          <p:spTgt spid="10"/>
                                        </p:tgtEl>
                                        <p:attrNameLst>
                                          <p:attrName>style.rotation</p:attrName>
                                        </p:attrNameLst>
                                      </p:cBhvr>
                                      <p:tavLst>
                                        <p:tav tm="0">
                                          <p:val>
                                            <p:fltVal val="360"/>
                                          </p:val>
                                        </p:tav>
                                        <p:tav tm="100000">
                                          <p:val>
                                            <p:fltVal val="0"/>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right)">
                                      <p:cBhvr>
                                        <p:cTn id="42" dur="500"/>
                                        <p:tgtEl>
                                          <p:spTgt spid="16"/>
                                        </p:tgtEl>
                                      </p:cBhvr>
                                    </p:animEffect>
                                  </p:childTnLst>
                                </p:cTn>
                              </p:par>
                            </p:childTnLst>
                          </p:cTn>
                        </p:par>
                        <p:par>
                          <p:cTn id="43" fill="hold">
                            <p:stCondLst>
                              <p:cond delay="3500"/>
                            </p:stCondLst>
                            <p:childTnLst>
                              <p:par>
                                <p:cTn id="44" presetID="47"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grpSp>
        <p:nvGrpSpPr>
          <p:cNvPr id="9" name="组合 8"/>
          <p:cNvGrpSpPr/>
          <p:nvPr/>
        </p:nvGrpSpPr>
        <p:grpSpPr>
          <a:xfrm>
            <a:off x="5436871" y="377272"/>
            <a:ext cx="3433942" cy="2626526"/>
            <a:chOff x="1226372" y="297473"/>
            <a:chExt cx="5914712" cy="4523997"/>
          </a:xfrm>
        </p:grpSpPr>
        <p:pic>
          <p:nvPicPr>
            <p:cNvPr id="10" name="Picture 2" descr="F:\360安全浏览器下载\水墨\1402\06.pn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9"/>
            <p:cNvSpPr txBox="1">
              <a:spLocks noChangeArrowheads="1"/>
            </p:cNvSpPr>
            <p:nvPr/>
          </p:nvSpPr>
          <p:spPr bwMode="auto">
            <a:xfrm>
              <a:off x="4897315" y="1509641"/>
              <a:ext cx="1166269" cy="21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微软雅黑"/>
                  <a:ea typeface="微软雅黑"/>
                </a:rPr>
                <a:t>点击添加文字模板</a:t>
              </a:r>
            </a:p>
          </p:txBody>
        </p:sp>
      </p:grpSp>
      <p:grpSp>
        <p:nvGrpSpPr>
          <p:cNvPr id="17" name="组合 16"/>
          <p:cNvGrpSpPr/>
          <p:nvPr/>
        </p:nvGrpSpPr>
        <p:grpSpPr>
          <a:xfrm>
            <a:off x="1832086" y="2107937"/>
            <a:ext cx="5169694" cy="1654175"/>
            <a:chOff x="1943496" y="1919288"/>
            <a:chExt cx="5169694" cy="1654175"/>
          </a:xfrm>
        </p:grpSpPr>
        <p:cxnSp>
          <p:nvCxnSpPr>
            <p:cNvPr id="18" name="直接连接符 17"/>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23" name="图片 2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14574" y="1714237"/>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249599" y="297471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22762" y="1868224"/>
            <a:ext cx="83343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92674" y="334936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46787" y="2587362"/>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85062" y="3212837"/>
            <a:ext cx="8334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9"/>
          <p:cNvSpPr txBox="1">
            <a:spLocks noChangeArrowheads="1"/>
          </p:cNvSpPr>
          <p:nvPr/>
        </p:nvSpPr>
        <p:spPr bwMode="auto">
          <a:xfrm>
            <a:off x="1043608" y="1223006"/>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sp>
        <p:nvSpPr>
          <p:cNvPr id="30" name="文本框 29"/>
          <p:cNvSpPr txBox="1">
            <a:spLocks noChangeArrowheads="1"/>
          </p:cNvSpPr>
          <p:nvPr/>
        </p:nvSpPr>
        <p:spPr bwMode="auto">
          <a:xfrm>
            <a:off x="1857859" y="373862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sp>
        <p:nvSpPr>
          <p:cNvPr id="32" name="文本框 29"/>
          <p:cNvSpPr txBox="1">
            <a:spLocks noChangeArrowheads="1"/>
          </p:cNvSpPr>
          <p:nvPr/>
        </p:nvSpPr>
        <p:spPr bwMode="auto">
          <a:xfrm>
            <a:off x="3083037" y="1377231"/>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sp>
        <p:nvSpPr>
          <p:cNvPr id="33" name="文本框 29"/>
          <p:cNvSpPr txBox="1">
            <a:spLocks noChangeArrowheads="1"/>
          </p:cNvSpPr>
          <p:nvPr/>
        </p:nvSpPr>
        <p:spPr bwMode="auto">
          <a:xfrm>
            <a:off x="3598038" y="4136762"/>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sp>
        <p:nvSpPr>
          <p:cNvPr id="34" name="文本框 29"/>
          <p:cNvSpPr txBox="1">
            <a:spLocks noChangeArrowheads="1"/>
          </p:cNvSpPr>
          <p:nvPr/>
        </p:nvSpPr>
        <p:spPr bwMode="auto">
          <a:xfrm>
            <a:off x="4826112" y="21079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sp>
        <p:nvSpPr>
          <p:cNvPr id="35" name="文本框 29"/>
          <p:cNvSpPr txBox="1">
            <a:spLocks noChangeArrowheads="1"/>
          </p:cNvSpPr>
          <p:nvPr/>
        </p:nvSpPr>
        <p:spPr bwMode="auto">
          <a:xfrm>
            <a:off x="6190425" y="40002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微软雅黑"/>
                <a:ea typeface="微软雅黑"/>
              </a:rPr>
              <a:t>点击此处添加文字</a:t>
            </a:r>
            <a:endParaRPr lang="en-US" altLang="zh-CN" sz="1400" dirty="0">
              <a:latin typeface="微软雅黑"/>
              <a:ea typeface="微软雅黑"/>
            </a:endParaRPr>
          </a:p>
          <a:p>
            <a:r>
              <a:rPr lang="zh-CN" altLang="en-US" sz="1400" dirty="0">
                <a:latin typeface="微软雅黑"/>
                <a:ea typeface="微软雅黑"/>
              </a:rPr>
              <a:t>点击此处添加文字</a:t>
            </a:r>
            <a:endParaRPr lang="en-US" altLang="zh-CN" sz="1400" dirty="0">
              <a:latin typeface="微软雅黑"/>
              <a:ea typeface="微软雅黑"/>
            </a:endParaRPr>
          </a:p>
        </p:txBody>
      </p:sp>
      <p:grpSp>
        <p:nvGrpSpPr>
          <p:cNvPr id="43" name="组合 42"/>
          <p:cNvGrpSpPr/>
          <p:nvPr/>
        </p:nvGrpSpPr>
        <p:grpSpPr>
          <a:xfrm>
            <a:off x="323528" y="13903"/>
            <a:ext cx="2628965" cy="690563"/>
            <a:chOff x="467544" y="13903"/>
            <a:chExt cx="2628965" cy="690563"/>
          </a:xfrm>
        </p:grpSpPr>
        <p:sp>
          <p:nvSpPr>
            <p:cNvPr id="44"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5"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9793917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25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5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nodeType="withEffect">
                                  <p:stCondLst>
                                    <p:cond delay="7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nodeType="withEffect">
                                  <p:stCondLst>
                                    <p:cond delay="1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nodeType="withEffect">
                                  <p:stCondLst>
                                    <p:cond delay="125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2000"/>
                                        <p:tgtEl>
                                          <p:spTgt spid="1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par>
                          <p:cTn id="39" fill="hold">
                            <p:stCondLst>
                              <p:cond delay="525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par>
                          <p:cTn id="43" fill="hold">
                            <p:stCondLst>
                              <p:cond delay="5750"/>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6250"/>
                            </p:stCondLst>
                            <p:childTnLst>
                              <p:par>
                                <p:cTn id="48" presetID="1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500"/>
                                        <p:tgtEl>
                                          <p:spTgt spid="33"/>
                                        </p:tgtEl>
                                      </p:cBhvr>
                                    </p:animEffect>
                                  </p:childTnLst>
                                </p:cTn>
                              </p:par>
                            </p:childTnLst>
                          </p:cTn>
                        </p:par>
                        <p:par>
                          <p:cTn id="51" fill="hold">
                            <p:stCondLst>
                              <p:cond delay="675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725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sp>
        <p:nvSpPr>
          <p:cNvPr id="9" name="矩形 8"/>
          <p:cNvSpPr/>
          <p:nvPr/>
        </p:nvSpPr>
        <p:spPr>
          <a:xfrm>
            <a:off x="1328961" y="3355127"/>
            <a:ext cx="6551215" cy="584775"/>
          </a:xfrm>
          <a:prstGeom prst="rect">
            <a:avLst/>
          </a:prstGeom>
        </p:spPr>
        <p:txBody>
          <a:bodyPr wrap="square">
            <a:spAutoFit/>
          </a:bodyPr>
          <a:lstStyle/>
          <a:p>
            <a:pPr>
              <a:spcBef>
                <a:spcPct val="50000"/>
              </a:spcBef>
            </a:pPr>
            <a:r>
              <a:rPr lang="zh-CN" altLang="en-US" sz="1600" b="1" dirty="0">
                <a:ea typeface="微软雅黑"/>
              </a:rPr>
              <a:t>点击添加文字点击添加文字点击添加文字点击添加文字点击添加文字点击添加文字点击添加文字点击添加文字点击添加文字点击添加文字点击</a:t>
            </a:r>
          </a:p>
        </p:txBody>
      </p:sp>
      <p:grpSp>
        <p:nvGrpSpPr>
          <p:cNvPr id="10" name="组合 9"/>
          <p:cNvGrpSpPr/>
          <p:nvPr/>
        </p:nvGrpSpPr>
        <p:grpSpPr>
          <a:xfrm>
            <a:off x="768276" y="1648347"/>
            <a:ext cx="1940030" cy="1749072"/>
            <a:chOff x="1142101" y="1736725"/>
            <a:chExt cx="1940030" cy="1749072"/>
          </a:xfrm>
        </p:grpSpPr>
        <p:pic>
          <p:nvPicPr>
            <p:cNvPr id="16" name="Picture 2" descr="C:\Users\Thinkpad\Desktop\PNG\1_0004_图层-10.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a:ea typeface="微软雅黑"/>
                </a:rPr>
                <a:t>添加文本</a:t>
              </a:r>
            </a:p>
          </p:txBody>
        </p:sp>
      </p:grpSp>
      <p:grpSp>
        <p:nvGrpSpPr>
          <p:cNvPr id="18" name="组合 17"/>
          <p:cNvGrpSpPr/>
          <p:nvPr/>
        </p:nvGrpSpPr>
        <p:grpSpPr>
          <a:xfrm>
            <a:off x="2609795" y="1648347"/>
            <a:ext cx="1940030" cy="1749072"/>
            <a:chOff x="1142101" y="1736725"/>
            <a:chExt cx="1940030" cy="1749072"/>
          </a:xfrm>
        </p:grpSpPr>
        <p:pic>
          <p:nvPicPr>
            <p:cNvPr id="19" name="Picture 2" descr="C:\Users\Thinkpad\Desktop\PNG\1_0004_图层-10.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a:ea typeface="微软雅黑"/>
                </a:rPr>
                <a:t>添加文本</a:t>
              </a:r>
            </a:p>
          </p:txBody>
        </p:sp>
      </p:grpSp>
      <p:grpSp>
        <p:nvGrpSpPr>
          <p:cNvPr id="21" name="组合 20"/>
          <p:cNvGrpSpPr/>
          <p:nvPr/>
        </p:nvGrpSpPr>
        <p:grpSpPr>
          <a:xfrm>
            <a:off x="4451314" y="1648347"/>
            <a:ext cx="1940030" cy="1749072"/>
            <a:chOff x="1142101" y="1736725"/>
            <a:chExt cx="1940030" cy="1749072"/>
          </a:xfrm>
        </p:grpSpPr>
        <p:pic>
          <p:nvPicPr>
            <p:cNvPr id="22" name="Picture 2" descr="C:\Users\Thinkpad\Desktop\PNG\1_0004_图层-10.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a:ea typeface="微软雅黑"/>
                </a:rPr>
                <a:t>添加文本</a:t>
              </a:r>
            </a:p>
          </p:txBody>
        </p:sp>
      </p:grpSp>
      <p:grpSp>
        <p:nvGrpSpPr>
          <p:cNvPr id="24" name="组合 23"/>
          <p:cNvGrpSpPr/>
          <p:nvPr/>
        </p:nvGrpSpPr>
        <p:grpSpPr>
          <a:xfrm>
            <a:off x="6292833" y="1648347"/>
            <a:ext cx="1940030" cy="1749072"/>
            <a:chOff x="1142101" y="1736725"/>
            <a:chExt cx="1940030" cy="1749072"/>
          </a:xfrm>
        </p:grpSpPr>
        <p:pic>
          <p:nvPicPr>
            <p:cNvPr id="25" name="Picture 2" descr="C:\Users\Thinkpad\Desktop\PNG\1_0004_图层-10.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9"/>
            <p:cNvSpPr>
              <a:spLocks noChangeArrowheads="1"/>
            </p:cNvSpPr>
            <p:nvPr/>
          </p:nvSpPr>
          <p:spPr bwMode="auto">
            <a:xfrm>
              <a:off x="1640727" y="2051886"/>
              <a:ext cx="931665" cy="954107"/>
            </a:xfrm>
            <a:prstGeom prst="rect">
              <a:avLst/>
            </a:prstGeom>
          </p:spPr>
          <p:txBody>
            <a:bodyPr wrap="square">
              <a:spAutoFit/>
            </a:bodyPr>
            <a:lstStyle/>
            <a:p>
              <a:pPr>
                <a:spcBef>
                  <a:spcPct val="50000"/>
                </a:spcBef>
              </a:pPr>
              <a:r>
                <a:rPr lang="zh-CN" altLang="en-US" sz="2800" b="1" spc="-300" dirty="0">
                  <a:ea typeface="微软雅黑"/>
                </a:rPr>
                <a:t>添加文本</a:t>
              </a:r>
            </a:p>
          </p:txBody>
        </p:sp>
      </p:grpSp>
      <p:grpSp>
        <p:nvGrpSpPr>
          <p:cNvPr id="35" name="组合 34"/>
          <p:cNvGrpSpPr/>
          <p:nvPr/>
        </p:nvGrpSpPr>
        <p:grpSpPr>
          <a:xfrm>
            <a:off x="323528" y="13903"/>
            <a:ext cx="2628965" cy="690563"/>
            <a:chOff x="467544" y="13903"/>
            <a:chExt cx="2628965" cy="690563"/>
          </a:xfrm>
        </p:grpSpPr>
        <p:sp>
          <p:nvSpPr>
            <p:cNvPr id="36"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7" name="Picture 3" descr="C:\Users\e540\Desktop\png_bb308315c6c9542e63603d365c9a9ff6\19608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9793917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1" presetClass="entr" presetSubtype="1"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2000"/>
                                        <p:tgtEl>
                                          <p:spTgt spid="10"/>
                                        </p:tgtEl>
                                      </p:cBhvr>
                                    </p:animEffect>
                                  </p:childTnLst>
                                </p:cTn>
                              </p:par>
                              <p:par>
                                <p:cTn id="12" presetID="21" presetClass="entr" presetSubtype="1" fill="hold" nodeType="withEffect">
                                  <p:stCondLst>
                                    <p:cond delay="25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2000"/>
                                        <p:tgtEl>
                                          <p:spTgt spid="21"/>
                                        </p:tgtEl>
                                      </p:cBhvr>
                                    </p:animEffect>
                                  </p:childTnLst>
                                </p:cTn>
                              </p:par>
                              <p:par>
                                <p:cTn id="18" presetID="21" presetClass="entr" presetSubtype="1" fill="hold" nodeType="with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wheel(1)">
                                      <p:cBhvr>
                                        <p:cTn id="20" dur="2000"/>
                                        <p:tgtEl>
                                          <p:spTgt spid="24"/>
                                        </p:tgtEl>
                                      </p:cBhvr>
                                    </p:animEffect>
                                  </p:childTnLst>
                                </p:cTn>
                              </p:par>
                            </p:childTnLst>
                          </p:cTn>
                        </p:par>
                        <p:par>
                          <p:cTn id="21" fill="hold">
                            <p:stCondLst>
                              <p:cond delay="2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18498978">
            <a:off x="4241513" y="2568858"/>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997089">
            <a:off x="4117240" y="1432726"/>
            <a:ext cx="365260" cy="80294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Thinkpad\Desktop\PNG\1_0008_图层-16-副本.png"/>
          <p:cNvPicPr>
            <a:picLocks noChangeAspect="1" noChangeArrowheads="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rot="3847485">
            <a:off x="3645230" y="3456404"/>
            <a:ext cx="365260" cy="80294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2435499" y="3542569"/>
            <a:ext cx="1423393" cy="1261429"/>
            <a:chOff x="611560" y="1599515"/>
            <a:chExt cx="864096" cy="765774"/>
          </a:xfrm>
        </p:grpSpPr>
        <p:pic>
          <p:nvPicPr>
            <p:cNvPr id="18"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0" name="组合 19"/>
          <p:cNvGrpSpPr/>
          <p:nvPr/>
        </p:nvGrpSpPr>
        <p:grpSpPr>
          <a:xfrm>
            <a:off x="4180716" y="2911074"/>
            <a:ext cx="1423393" cy="1261429"/>
            <a:chOff x="611560" y="1599515"/>
            <a:chExt cx="864096" cy="765774"/>
          </a:xfrm>
        </p:grpSpPr>
        <p:pic>
          <p:nvPicPr>
            <p:cNvPr id="21"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3" name="组合 22"/>
          <p:cNvGrpSpPr/>
          <p:nvPr/>
        </p:nvGrpSpPr>
        <p:grpSpPr>
          <a:xfrm>
            <a:off x="2960738" y="1622111"/>
            <a:ext cx="1423393" cy="1261429"/>
            <a:chOff x="611560" y="1599515"/>
            <a:chExt cx="864096" cy="765774"/>
          </a:xfrm>
        </p:grpSpPr>
        <p:pic>
          <p:nvPicPr>
            <p:cNvPr id="24"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grpSp>
        <p:nvGrpSpPr>
          <p:cNvPr id="26" name="组合 25"/>
          <p:cNvGrpSpPr/>
          <p:nvPr/>
        </p:nvGrpSpPr>
        <p:grpSpPr>
          <a:xfrm>
            <a:off x="4700586" y="796140"/>
            <a:ext cx="1423393" cy="1261429"/>
            <a:chOff x="611560" y="1599515"/>
            <a:chExt cx="864096" cy="765774"/>
          </a:xfrm>
        </p:grpSpPr>
        <p:pic>
          <p:nvPicPr>
            <p:cNvPr id="27" name="Picture 4" descr="C:\Users\Thinkpad\Desktop\PNG\1_0000_渐变映射-2-副本-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53"/>
            <p:cNvSpPr txBox="1">
              <a:spLocks noChangeArrowheads="1"/>
            </p:cNvSpPr>
            <p:nvPr/>
          </p:nvSpPr>
          <p:spPr bwMode="auto">
            <a:xfrm>
              <a:off x="739746" y="1774732"/>
              <a:ext cx="645582" cy="3830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400" dirty="0">
                  <a:ea typeface="微软雅黑"/>
                </a:rPr>
                <a:t>您的标题写在这里</a:t>
              </a:r>
              <a:endParaRPr lang="en-US" altLang="zh-CN" sz="1400" dirty="0">
                <a:ea typeface="微软雅黑"/>
              </a:endParaRPr>
            </a:p>
          </p:txBody>
        </p:sp>
      </p:grpSp>
      <p:sp>
        <p:nvSpPr>
          <p:cNvPr id="29" name="TextBox 53"/>
          <p:cNvSpPr txBox="1">
            <a:spLocks noChangeArrowheads="1"/>
          </p:cNvSpPr>
          <p:nvPr/>
        </p:nvSpPr>
        <p:spPr bwMode="auto">
          <a:xfrm>
            <a:off x="5684394" y="3284818"/>
            <a:ext cx="1709858"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sp>
        <p:nvSpPr>
          <p:cNvPr id="30" name="TextBox 53"/>
          <p:cNvSpPr txBox="1">
            <a:spLocks noChangeArrowheads="1"/>
          </p:cNvSpPr>
          <p:nvPr/>
        </p:nvSpPr>
        <p:spPr bwMode="auto">
          <a:xfrm>
            <a:off x="985040" y="4006635"/>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sp>
        <p:nvSpPr>
          <p:cNvPr id="32" name="TextBox 53"/>
          <p:cNvSpPr txBox="1">
            <a:spLocks noChangeArrowheads="1"/>
          </p:cNvSpPr>
          <p:nvPr/>
        </p:nvSpPr>
        <p:spPr bwMode="auto">
          <a:xfrm>
            <a:off x="1596676" y="1962558"/>
            <a:ext cx="136406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ea typeface="微软雅黑"/>
              </a:rPr>
              <a:t>在此插入内容</a:t>
            </a:r>
            <a:endParaRPr lang="en-US" altLang="zh-CN" dirty="0">
              <a:ea typeface="微软雅黑"/>
            </a:endParaRPr>
          </a:p>
          <a:p>
            <a:r>
              <a:rPr lang="zh-CN" altLang="en-US" dirty="0">
                <a:ea typeface="微软雅黑"/>
              </a:rPr>
              <a:t>在此插入内容</a:t>
            </a:r>
            <a:endParaRPr lang="en-US" altLang="zh-CN" dirty="0">
              <a:ea typeface="微软雅黑"/>
            </a:endParaRPr>
          </a:p>
        </p:txBody>
      </p:sp>
      <p:grpSp>
        <p:nvGrpSpPr>
          <p:cNvPr id="40" name="组合 39"/>
          <p:cNvGrpSpPr/>
          <p:nvPr/>
        </p:nvGrpSpPr>
        <p:grpSpPr>
          <a:xfrm>
            <a:off x="323528" y="13903"/>
            <a:ext cx="2628965" cy="690563"/>
            <a:chOff x="467544" y="13903"/>
            <a:chExt cx="2628965" cy="690563"/>
          </a:xfrm>
        </p:grpSpPr>
        <p:sp>
          <p:nvSpPr>
            <p:cNvPr id="41"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42"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9793917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250" fill="hold"/>
                                        <p:tgtEl>
                                          <p:spTgt spid="30"/>
                                        </p:tgtEl>
                                        <p:attrNameLst>
                                          <p:attrName>ppt_x</p:attrName>
                                        </p:attrNameLst>
                                      </p:cBhvr>
                                      <p:tavLst>
                                        <p:tav tm="0">
                                          <p:val>
                                            <p:strVal val="1+#ppt_w/2"/>
                                          </p:val>
                                        </p:tav>
                                        <p:tav tm="100000">
                                          <p:val>
                                            <p:strVal val="#ppt_x"/>
                                          </p:val>
                                        </p:tav>
                                      </p:tavLst>
                                    </p:anim>
                                    <p:anim calcmode="lin" valueType="num">
                                      <p:cBhvr additive="base">
                                        <p:cTn id="16" dur="250" fill="hold"/>
                                        <p:tgtEl>
                                          <p:spTgt spid="30"/>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10"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750"/>
                            </p:stCondLst>
                            <p:childTnLst>
                              <p:par>
                                <p:cTn id="26" presetID="2" presetClass="entr" presetSubtype="2"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250" fill="hold"/>
                                        <p:tgtEl>
                                          <p:spTgt spid="29"/>
                                        </p:tgtEl>
                                        <p:attrNameLst>
                                          <p:attrName>ppt_x</p:attrName>
                                        </p:attrNameLst>
                                      </p:cBhvr>
                                      <p:tavLst>
                                        <p:tav tm="0">
                                          <p:val>
                                            <p:strVal val="1+#ppt_w/2"/>
                                          </p:val>
                                        </p:tav>
                                        <p:tav tm="100000">
                                          <p:val>
                                            <p:strVal val="#ppt_x"/>
                                          </p:val>
                                        </p:tav>
                                      </p:tavLst>
                                    </p:anim>
                                    <p:anim calcmode="lin" valueType="num">
                                      <p:cBhvr additive="base">
                                        <p:cTn id="29" dur="25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50" fill="hold"/>
                                        <p:tgtEl>
                                          <p:spTgt spid="32"/>
                                        </p:tgtEl>
                                        <p:attrNameLst>
                                          <p:attrName>ppt_x</p:attrName>
                                        </p:attrNameLst>
                                      </p:cBhvr>
                                      <p:tavLst>
                                        <p:tav tm="0">
                                          <p:val>
                                            <p:strVal val="1+#ppt_w/2"/>
                                          </p:val>
                                        </p:tav>
                                        <p:tav tm="100000">
                                          <p:val>
                                            <p:strVal val="#ppt_x"/>
                                          </p:val>
                                        </p:tav>
                                      </p:tavLst>
                                    </p:anim>
                                    <p:anim calcmode="lin" valueType="num">
                                      <p:cBhvr additive="base">
                                        <p:cTn id="42" dur="25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250"/>
                            </p:stCondLst>
                            <p:childTnLst>
                              <p:par>
                                <p:cTn id="44" presetID="10"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3750"/>
                            </p:stCondLst>
                            <p:childTnLst>
                              <p:par>
                                <p:cTn id="48" presetID="10" presetClass="entr" presetSubtype="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e540\Desktop\png_3f9b986c90666d715bc8219a383a6376\1128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14363"/>
            <a:ext cx="2382837" cy="45291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11"/>
          <p:cNvSpPr txBox="1">
            <a:spLocks noChangeArrowheads="1"/>
          </p:cNvSpPr>
          <p:nvPr/>
        </p:nvSpPr>
        <p:spPr bwMode="auto">
          <a:xfrm>
            <a:off x="2411760" y="319830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dirty="0">
                <a:latin typeface="微软雅黑"/>
                <a:ea typeface="微软雅黑"/>
              </a:rPr>
              <a:t>［适合古诗词讲解</a:t>
            </a:r>
            <a:r>
              <a:rPr lang="en-US" altLang="zh-CN" sz="1600" dirty="0">
                <a:latin typeface="微软雅黑"/>
                <a:ea typeface="微软雅黑"/>
              </a:rPr>
              <a:t>/</a:t>
            </a:r>
            <a:r>
              <a:rPr lang="zh-CN" altLang="en-US" sz="1600" dirty="0">
                <a:latin typeface="微软雅黑"/>
                <a:ea typeface="微软雅黑"/>
              </a:rPr>
              <a:t>教师课件</a:t>
            </a:r>
            <a:r>
              <a:rPr lang="en-US" altLang="zh-CN" sz="1600" dirty="0">
                <a:latin typeface="微软雅黑"/>
                <a:ea typeface="微软雅黑"/>
              </a:rPr>
              <a:t>/</a:t>
            </a:r>
            <a:r>
              <a:rPr lang="zh-CN" altLang="en-US" sz="1600" dirty="0">
                <a:latin typeface="微软雅黑"/>
                <a:ea typeface="微软雅黑"/>
              </a:rPr>
              <a:t>原创</a:t>
            </a:r>
            <a:r>
              <a:rPr lang="en-US" altLang="zh-CN" sz="1600" dirty="0">
                <a:latin typeface="微软雅黑"/>
                <a:ea typeface="微软雅黑"/>
              </a:rPr>
              <a:t>PPT</a:t>
            </a:r>
            <a:r>
              <a:rPr lang="zh-CN" altLang="en-US" sz="1600" dirty="0">
                <a:latin typeface="微软雅黑"/>
                <a:ea typeface="微软雅黑"/>
              </a:rPr>
              <a:t>制作］</a:t>
            </a:r>
          </a:p>
        </p:txBody>
      </p:sp>
      <p:sp>
        <p:nvSpPr>
          <p:cNvPr id="11" name="矩形 10"/>
          <p:cNvSpPr/>
          <p:nvPr/>
        </p:nvSpPr>
        <p:spPr>
          <a:xfrm>
            <a:off x="899592" y="1987529"/>
            <a:ext cx="7776864" cy="923330"/>
          </a:xfrm>
          <a:prstGeom prst="rect">
            <a:avLst/>
          </a:prstGeom>
          <a:noFill/>
        </p:spPr>
        <p:txBody>
          <a:bodyPr wrap="square" lIns="91440" tIns="45720" rIns="91440" bIns="45720">
            <a:spAutoFit/>
          </a:bodyPr>
          <a:lstStyle/>
          <a:p>
            <a:pPr algn="ctr"/>
            <a:r>
              <a:rPr lang="zh-CN" altLang="en-US" sz="5400" dirty="0">
                <a:ln w="18415" cmpd="sng">
                  <a:solidFill>
                    <a:srgbClr val="FFFFFF"/>
                  </a:solidFill>
                  <a:prstDash val="solid"/>
                </a:ln>
                <a:solidFill>
                  <a:schemeClr val="tx1">
                    <a:lumMod val="95000"/>
                    <a:lumOff val="5000"/>
                  </a:schemeClr>
                </a:solidFill>
                <a:effectLst>
                  <a:outerShdw blurRad="63500" dir="3600000" algn="tl" rotWithShape="0">
                    <a:srgbClr val="000000">
                      <a:alpha val="70000"/>
                    </a:srgbClr>
                  </a:outerShdw>
                </a:effectLst>
                <a:ea typeface="微软雅黑"/>
              </a:rPr>
              <a:t>谢谢观看！</a:t>
            </a:r>
            <a:endParaRPr lang="zh-CN" altLang="en-US" sz="5400" b="0" cap="none" spc="0" dirty="0">
              <a:ln w="18415" cmpd="sng">
                <a:solidFill>
                  <a:srgbClr val="FFFFFF"/>
                </a:solidFill>
                <a:prstDash val="solid"/>
              </a:ln>
              <a:solidFill>
                <a:schemeClr val="tx1">
                  <a:lumMod val="95000"/>
                  <a:lumOff val="5000"/>
                </a:schemeClr>
              </a:solidFill>
              <a:effectLst>
                <a:outerShdw blurRad="63500" dir="3600000" algn="tl" rotWithShape="0">
                  <a:srgbClr val="000000">
                    <a:alpha val="70000"/>
                  </a:srgbClr>
                </a:outerShdw>
              </a:effectLst>
              <a:ea typeface="微软雅黑"/>
            </a:endParaRPr>
          </a:p>
        </p:txBody>
      </p:sp>
      <p:pic>
        <p:nvPicPr>
          <p:cNvPr id="1027" name="Picture 3" descr="C:\Users\e540\Desktop\png_eb34038cba543f08787099081a9c2693\5252668.png"/>
          <p:cNvPicPr>
            <a:picLocks noChangeAspect="1" noChangeArrowheads="1"/>
          </p:cNvPicPr>
          <p:nvPr/>
        </p:nvPicPr>
        <p:blipFill rotWithShape="1">
          <a:blip r:embed="rId4">
            <a:extLst>
              <a:ext uri="{28A0092B-C50C-407E-A947-70E740481C1C}">
                <a14:useLocalDpi xmlns:a14="http://schemas.microsoft.com/office/drawing/2010/main" val="0"/>
              </a:ext>
            </a:extLst>
          </a:blip>
          <a:srcRect r="2287" b="22311"/>
          <a:stretch/>
        </p:blipFill>
        <p:spPr bwMode="auto">
          <a:xfrm>
            <a:off x="7617263" y="2715766"/>
            <a:ext cx="1526737" cy="2427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19620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fill="hold"/>
                                        <p:tgtEl>
                                          <p:spTgt spid="1027"/>
                                        </p:tgtEl>
                                        <p:attrNameLst>
                                          <p:attrName>ppt_x</p:attrName>
                                        </p:attrNameLst>
                                      </p:cBhvr>
                                      <p:tavLst>
                                        <p:tav tm="0">
                                          <p:val>
                                            <p:strVal val="#ppt_x"/>
                                          </p:val>
                                        </p:tav>
                                        <p:tav tm="100000">
                                          <p:val>
                                            <p:strVal val="#ppt_x"/>
                                          </p:val>
                                        </p:tav>
                                      </p:tavLst>
                                    </p:anim>
                                    <p:anim calcmode="lin" valueType="num">
                                      <p:cBhvr additive="base">
                                        <p:cTn id="1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ppt_x"/>
                                          </p:val>
                                        </p:tav>
                                        <p:tav tm="100000">
                                          <p:val>
                                            <p:strVal val="#ppt_x"/>
                                          </p:val>
                                        </p:tav>
                                      </p:tavLst>
                                    </p:anim>
                                    <p:anim calcmode="lin" valueType="num">
                                      <p:cBhvr additive="base">
                                        <p:cTn id="2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540\Desktop\png_09882a8e6ffc8c6a07694a1e80f2b99c\34955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6815" y="904138"/>
            <a:ext cx="2438357" cy="243436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92604" y="1707654"/>
            <a:ext cx="88678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spc="50" dirty="0">
                <a:ln w="11430"/>
                <a:effectLst>
                  <a:outerShdw blurRad="76200" dist="50800" dir="5400000" algn="tl" rotWithShape="0">
                    <a:srgbClr val="000000">
                      <a:alpha val="65000"/>
                    </a:srgbClr>
                  </a:outerShdw>
                </a:effectLst>
                <a:ea typeface="微软雅黑"/>
              </a:rPr>
              <a:t>壹</a:t>
            </a:r>
            <a:endParaRPr lang="zh-CN" altLang="en-US" sz="5400" b="1" cap="none" spc="50" dirty="0">
              <a:ln w="11430"/>
              <a:effectLst>
                <a:outerShdw blurRad="76200" dist="50800" dir="5400000" algn="tl" rotWithShape="0">
                  <a:srgbClr val="000000">
                    <a:alpha val="65000"/>
                  </a:srgbClr>
                </a:outerShdw>
              </a:effectLst>
              <a:ea typeface="微软雅黑"/>
            </a:endParaRPr>
          </a:p>
        </p:txBody>
      </p:sp>
      <p:sp>
        <p:nvSpPr>
          <p:cNvPr id="22" name="Text Box 11"/>
          <p:cNvSpPr txBox="1">
            <a:spLocks noChangeArrowheads="1"/>
          </p:cNvSpPr>
          <p:nvPr/>
        </p:nvSpPr>
        <p:spPr bwMode="auto">
          <a:xfrm>
            <a:off x="2051718" y="344632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b="1" dirty="0">
                <a:latin typeface="微软雅黑"/>
                <a:ea typeface="微软雅黑"/>
              </a:rPr>
              <a:t>［请输入您的小标题内容］</a:t>
            </a:r>
          </a:p>
        </p:txBody>
      </p:sp>
      <p:pic>
        <p:nvPicPr>
          <p:cNvPr id="16"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17558">
            <a:off x="4737240" y="1194885"/>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592094" y="1961073"/>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e540\Desktop\png_3f9b986c90666d715bc8219a383a6376\112873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904137"/>
            <a:ext cx="2230383" cy="4239363"/>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spTree>
    <p:extLst>
      <p:ext uri="{BB962C8B-B14F-4D97-AF65-F5344CB8AC3E}">
        <p14:creationId xmlns:p14="http://schemas.microsoft.com/office/powerpoint/2010/main" val="73388394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par>
                                <p:cTn id="19" presetID="3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anim calcmode="lin" valueType="num">
                                      <p:cBhvr>
                                        <p:cTn id="29" dur="500" fill="hold"/>
                                        <p:tgtEl>
                                          <p:spTgt spid="3074"/>
                                        </p:tgtEl>
                                        <p:attrNameLst>
                                          <p:attrName>ppt_w</p:attrName>
                                        </p:attrNameLst>
                                      </p:cBhvr>
                                      <p:tavLst>
                                        <p:tav tm="0">
                                          <p:val>
                                            <p:fltVal val="0"/>
                                          </p:val>
                                        </p:tav>
                                        <p:tav tm="100000">
                                          <p:val>
                                            <p:strVal val="#ppt_w"/>
                                          </p:val>
                                        </p:tav>
                                      </p:tavLst>
                                    </p:anim>
                                    <p:anim calcmode="lin" valueType="num">
                                      <p:cBhvr>
                                        <p:cTn id="30" dur="500" fill="hold"/>
                                        <p:tgtEl>
                                          <p:spTgt spid="3074"/>
                                        </p:tgtEl>
                                        <p:attrNameLst>
                                          <p:attrName>ppt_h</p:attrName>
                                        </p:attrNameLst>
                                      </p:cBhvr>
                                      <p:tavLst>
                                        <p:tav tm="0">
                                          <p:val>
                                            <p:fltVal val="0"/>
                                          </p:val>
                                        </p:tav>
                                        <p:tav tm="100000">
                                          <p:val>
                                            <p:strVal val="#ppt_h"/>
                                          </p:val>
                                        </p:tav>
                                      </p:tavLst>
                                    </p:anim>
                                    <p:animEffect transition="in" filter="fade">
                                      <p:cBhvr>
                                        <p:cTn id="31" dur="500"/>
                                        <p:tgtEl>
                                          <p:spTgt spid="307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44" name="图片 4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38267" y="2530011"/>
            <a:ext cx="452230" cy="466819"/>
          </a:xfrm>
          <a:prstGeom prst="rect">
            <a:avLst/>
          </a:prstGeom>
        </p:spPr>
      </p:pic>
      <p:cxnSp>
        <p:nvCxnSpPr>
          <p:cNvPr id="45" name="直接连接符 44"/>
          <p:cNvCxnSpPr/>
          <p:nvPr/>
        </p:nvCxnSpPr>
        <p:spPr>
          <a:xfrm flipV="1">
            <a:off x="3371565" y="1992096"/>
            <a:ext cx="605225" cy="51475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371565" y="2763421"/>
            <a:ext cx="60522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371565" y="3019994"/>
            <a:ext cx="605225" cy="57729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811972" y="2186130"/>
            <a:ext cx="1026294" cy="1154582"/>
            <a:chOff x="1187624" y="2258908"/>
            <a:chExt cx="1152127" cy="1296144"/>
          </a:xfrm>
        </p:grpSpPr>
        <p:pic>
          <p:nvPicPr>
            <p:cNvPr id="49" name="图片 4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87624" y="2258908"/>
              <a:ext cx="1152127" cy="1296144"/>
            </a:xfrm>
            <a:prstGeom prst="rect">
              <a:avLst/>
            </a:prstGeom>
          </p:spPr>
        </p:pic>
        <p:sp>
          <p:nvSpPr>
            <p:cNvPr id="50" name="TextBox 49"/>
            <p:cNvSpPr txBox="1"/>
            <p:nvPr/>
          </p:nvSpPr>
          <p:spPr>
            <a:xfrm>
              <a:off x="1440521" y="2583814"/>
              <a:ext cx="646331" cy="646331"/>
            </a:xfrm>
            <a:prstGeom prst="rect">
              <a:avLst/>
            </a:prstGeom>
            <a:noFill/>
          </p:spPr>
          <p:txBody>
            <a:bodyPr wrap="none" rtlCol="0">
              <a:spAutoFit/>
            </a:bodyPr>
            <a:lstStyle/>
            <a:p>
              <a:pPr algn="ctr"/>
              <a:r>
                <a:rPr lang="zh-CN" altLang="en-US" b="1" dirty="0">
                  <a:latin typeface="微软雅黑"/>
                  <a:ea typeface="微软雅黑"/>
                </a:rPr>
                <a:t>标题</a:t>
              </a:r>
              <a:endParaRPr lang="en-US" altLang="zh-CN" b="1" dirty="0">
                <a:latin typeface="微软雅黑"/>
                <a:ea typeface="微软雅黑"/>
              </a:endParaRPr>
            </a:p>
            <a:p>
              <a:pPr algn="ctr"/>
              <a:r>
                <a:rPr lang="zh-CN" altLang="en-US" b="1" dirty="0">
                  <a:latin typeface="微软雅黑"/>
                  <a:ea typeface="微软雅黑"/>
                </a:rPr>
                <a:t>文字</a:t>
              </a:r>
            </a:p>
          </p:txBody>
        </p:sp>
      </p:grpSp>
      <p:grpSp>
        <p:nvGrpSpPr>
          <p:cNvPr id="51" name="组合 50"/>
          <p:cNvGrpSpPr/>
          <p:nvPr/>
        </p:nvGrpSpPr>
        <p:grpSpPr>
          <a:xfrm>
            <a:off x="2351414" y="2186130"/>
            <a:ext cx="1026294" cy="1154582"/>
            <a:chOff x="2846201" y="2258908"/>
            <a:chExt cx="1152127" cy="1296144"/>
          </a:xfrm>
        </p:grpSpPr>
        <p:pic>
          <p:nvPicPr>
            <p:cNvPr id="52" name="图片 5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46201" y="2258908"/>
              <a:ext cx="1152127" cy="1296144"/>
            </a:xfrm>
            <a:prstGeom prst="rect">
              <a:avLst/>
            </a:prstGeom>
          </p:spPr>
        </p:pic>
        <p:sp>
          <p:nvSpPr>
            <p:cNvPr id="53" name="TextBox 52"/>
            <p:cNvSpPr txBox="1"/>
            <p:nvPr/>
          </p:nvSpPr>
          <p:spPr>
            <a:xfrm>
              <a:off x="3131840" y="2583813"/>
              <a:ext cx="646331" cy="646331"/>
            </a:xfrm>
            <a:prstGeom prst="rect">
              <a:avLst/>
            </a:prstGeom>
            <a:noFill/>
          </p:spPr>
          <p:txBody>
            <a:bodyPr wrap="none" rtlCol="0">
              <a:spAutoFit/>
            </a:bodyPr>
            <a:lstStyle/>
            <a:p>
              <a:pPr algn="ctr"/>
              <a:r>
                <a:rPr lang="zh-CN" altLang="en-US" b="1" dirty="0">
                  <a:latin typeface="微软雅黑"/>
                  <a:ea typeface="微软雅黑"/>
                </a:rPr>
                <a:t>标题</a:t>
              </a:r>
              <a:endParaRPr lang="en-US" altLang="zh-CN" b="1" dirty="0">
                <a:latin typeface="微软雅黑"/>
                <a:ea typeface="微软雅黑"/>
              </a:endParaRPr>
            </a:p>
            <a:p>
              <a:pPr algn="ctr"/>
              <a:r>
                <a:rPr lang="zh-CN" altLang="en-US" b="1" dirty="0">
                  <a:latin typeface="微软雅黑"/>
                  <a:ea typeface="微软雅黑"/>
                </a:rPr>
                <a:t>文字</a:t>
              </a:r>
            </a:p>
          </p:txBody>
        </p:sp>
      </p:grpSp>
      <p:grpSp>
        <p:nvGrpSpPr>
          <p:cNvPr id="54" name="组合 53"/>
          <p:cNvGrpSpPr/>
          <p:nvPr/>
        </p:nvGrpSpPr>
        <p:grpSpPr>
          <a:xfrm>
            <a:off x="3976790" y="1140882"/>
            <a:ext cx="1126648" cy="1073504"/>
            <a:chOff x="4596462" y="1085503"/>
            <a:chExt cx="1264785" cy="1205126"/>
          </a:xfrm>
        </p:grpSpPr>
        <p:pic>
          <p:nvPicPr>
            <p:cNvPr id="55" name="图片 5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2" y="1085503"/>
              <a:ext cx="1264785" cy="1205126"/>
            </a:xfrm>
            <a:prstGeom prst="rect">
              <a:avLst/>
            </a:prstGeom>
          </p:spPr>
        </p:pic>
        <p:sp>
          <p:nvSpPr>
            <p:cNvPr id="56" name="TextBox 55"/>
            <p:cNvSpPr txBox="1"/>
            <p:nvPr/>
          </p:nvSpPr>
          <p:spPr>
            <a:xfrm>
              <a:off x="4788024" y="1491630"/>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grpSp>
        <p:nvGrpSpPr>
          <p:cNvPr id="57" name="组合 56"/>
          <p:cNvGrpSpPr/>
          <p:nvPr/>
        </p:nvGrpSpPr>
        <p:grpSpPr>
          <a:xfrm>
            <a:off x="3976790" y="2267207"/>
            <a:ext cx="1126648" cy="1073504"/>
            <a:chOff x="4596462" y="2349926"/>
            <a:chExt cx="1264785" cy="1205126"/>
          </a:xfrm>
        </p:grpSpPr>
        <p:pic>
          <p:nvPicPr>
            <p:cNvPr id="58" name="图片 5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2" y="2349926"/>
              <a:ext cx="1264785" cy="1205126"/>
            </a:xfrm>
            <a:prstGeom prst="rect">
              <a:avLst/>
            </a:prstGeom>
          </p:spPr>
        </p:pic>
        <p:sp>
          <p:nvSpPr>
            <p:cNvPr id="59" name="TextBox 58"/>
            <p:cNvSpPr txBox="1"/>
            <p:nvPr/>
          </p:nvSpPr>
          <p:spPr>
            <a:xfrm>
              <a:off x="4796806" y="2767823"/>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grpSp>
        <p:nvGrpSpPr>
          <p:cNvPr id="60" name="组合 59"/>
          <p:cNvGrpSpPr/>
          <p:nvPr/>
        </p:nvGrpSpPr>
        <p:grpSpPr>
          <a:xfrm>
            <a:off x="3976789" y="3379746"/>
            <a:ext cx="1126648" cy="1073504"/>
            <a:chOff x="4596461" y="3598872"/>
            <a:chExt cx="1264785" cy="1205126"/>
          </a:xfrm>
        </p:grpSpPr>
        <p:pic>
          <p:nvPicPr>
            <p:cNvPr id="61" name="图片 6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96461" y="3598872"/>
              <a:ext cx="1264785" cy="1205126"/>
            </a:xfrm>
            <a:prstGeom prst="rect">
              <a:avLst/>
            </a:prstGeom>
          </p:spPr>
        </p:pic>
        <p:sp>
          <p:nvSpPr>
            <p:cNvPr id="62" name="TextBox 61"/>
            <p:cNvSpPr txBox="1"/>
            <p:nvPr/>
          </p:nvSpPr>
          <p:spPr>
            <a:xfrm>
              <a:off x="4788024" y="4016769"/>
              <a:ext cx="864096" cy="369332"/>
            </a:xfrm>
            <a:prstGeom prst="rect">
              <a:avLst/>
            </a:prstGeom>
            <a:noFill/>
          </p:spPr>
          <p:txBody>
            <a:bodyPr wrap="square" rtlCol="0">
              <a:spAutoFit/>
            </a:bodyPr>
            <a:lstStyle/>
            <a:p>
              <a:pPr algn="ctr"/>
              <a:r>
                <a:rPr lang="zh-CN" altLang="en-US" b="1" dirty="0">
                  <a:solidFill>
                    <a:schemeClr val="bg1"/>
                  </a:solidFill>
                  <a:latin typeface="微软雅黑"/>
                  <a:ea typeface="微软雅黑"/>
                </a:rPr>
                <a:t>文本</a:t>
              </a:r>
            </a:p>
          </p:txBody>
        </p:sp>
      </p:grpSp>
      <p:sp>
        <p:nvSpPr>
          <p:cNvPr id="63" name="TextBox 62"/>
          <p:cNvSpPr txBox="1"/>
          <p:nvPr/>
        </p:nvSpPr>
        <p:spPr>
          <a:xfrm>
            <a:off x="5182201" y="1307515"/>
            <a:ext cx="2116733" cy="740237"/>
          </a:xfrm>
          <a:prstGeom prst="rect">
            <a:avLst/>
          </a:prstGeom>
          <a:noFill/>
        </p:spPr>
        <p:txBody>
          <a:bodyPr wrap="square" rtlCol="0">
            <a:spAutoFit/>
          </a:bodyPr>
          <a:lstStyle/>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p>
        </p:txBody>
      </p:sp>
      <p:sp>
        <p:nvSpPr>
          <p:cNvPr id="64" name="TextBox 63"/>
          <p:cNvSpPr txBox="1"/>
          <p:nvPr/>
        </p:nvSpPr>
        <p:spPr>
          <a:xfrm>
            <a:off x="5182201" y="2393300"/>
            <a:ext cx="2116733" cy="740237"/>
          </a:xfrm>
          <a:prstGeom prst="rect">
            <a:avLst/>
          </a:prstGeom>
          <a:noFill/>
        </p:spPr>
        <p:txBody>
          <a:bodyPr wrap="square" rtlCol="0">
            <a:spAutoFit/>
          </a:bodyPr>
          <a:lstStyle/>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p>
        </p:txBody>
      </p:sp>
      <p:sp>
        <p:nvSpPr>
          <p:cNvPr id="65" name="TextBox 64"/>
          <p:cNvSpPr txBox="1"/>
          <p:nvPr/>
        </p:nvSpPr>
        <p:spPr>
          <a:xfrm>
            <a:off x="5182201" y="3546379"/>
            <a:ext cx="2116733" cy="740237"/>
          </a:xfrm>
          <a:prstGeom prst="rect">
            <a:avLst/>
          </a:prstGeom>
          <a:noFill/>
        </p:spPr>
        <p:txBody>
          <a:bodyPr wrap="square" rtlCol="0">
            <a:spAutoFit/>
          </a:bodyPr>
          <a:lstStyle/>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endParaRPr lang="en-US" altLang="zh-CN" sz="1400" dirty="0">
              <a:ea typeface="微软雅黑"/>
            </a:endParaRPr>
          </a:p>
          <a:p>
            <a:pPr algn="ctr"/>
            <a:r>
              <a:rPr lang="zh-CN" altLang="en-US" sz="1400" dirty="0">
                <a:ea typeface="微软雅黑"/>
              </a:rPr>
              <a:t>单击此处添加文本内容</a:t>
            </a:r>
          </a:p>
        </p:txBody>
      </p:sp>
      <p:grpSp>
        <p:nvGrpSpPr>
          <p:cNvPr id="4" name="组合 3"/>
          <p:cNvGrpSpPr/>
          <p:nvPr/>
        </p:nvGrpSpPr>
        <p:grpSpPr>
          <a:xfrm>
            <a:off x="323528" y="13903"/>
            <a:ext cx="2628965" cy="690563"/>
            <a:chOff x="467544" y="13903"/>
            <a:chExt cx="2628965" cy="690563"/>
          </a:xfrm>
        </p:grpSpPr>
        <p:sp>
          <p:nvSpPr>
            <p:cNvPr id="15"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7"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5662932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2000"/>
                                        <p:tgtEl>
                                          <p:spTgt spid="44"/>
                                        </p:tgtEl>
                                      </p:cBhvr>
                                    </p:animEffect>
                                  </p:childTnLst>
                                </p:cTn>
                              </p:par>
                              <p:par>
                                <p:cTn id="14" presetID="21" presetClass="entr" presetSubtype="1"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heel(1)">
                                      <p:cBhvr>
                                        <p:cTn id="16" dur="2000"/>
                                        <p:tgtEl>
                                          <p:spTgt spid="45"/>
                                        </p:tgtEl>
                                      </p:cBhvr>
                                    </p:animEffect>
                                  </p:childTnLst>
                                </p:cTn>
                              </p:par>
                              <p:par>
                                <p:cTn id="17" presetID="21" presetClass="entr" presetSubtype="1"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heel(1)">
                                      <p:cBhvr>
                                        <p:cTn id="19" dur="2000"/>
                                        <p:tgtEl>
                                          <p:spTgt spid="46"/>
                                        </p:tgtEl>
                                      </p:cBhvr>
                                    </p:animEffect>
                                  </p:childTnLst>
                                </p:cTn>
                              </p:par>
                              <p:par>
                                <p:cTn id="20" presetID="21" presetClass="entr" presetSubtype="1"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heel(1)">
                                      <p:cBhvr>
                                        <p:cTn id="22" dur="2000"/>
                                        <p:tgtEl>
                                          <p:spTgt spid="47"/>
                                        </p:tgtEl>
                                      </p:cBhvr>
                                    </p:animEffect>
                                  </p:childTnLst>
                                </p:cTn>
                              </p:par>
                              <p:par>
                                <p:cTn id="23" presetID="21" presetClass="entr" presetSubtype="1"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heel(1)">
                                      <p:cBhvr>
                                        <p:cTn id="25" dur="2000"/>
                                        <p:tgtEl>
                                          <p:spTgt spid="48"/>
                                        </p:tgtEl>
                                      </p:cBhvr>
                                    </p:animEffect>
                                  </p:childTnLst>
                                </p:cTn>
                              </p:par>
                              <p:par>
                                <p:cTn id="26" presetID="21" presetClass="entr" presetSubtype="1"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heel(1)">
                                      <p:cBhvr>
                                        <p:cTn id="28" dur="2000"/>
                                        <p:tgtEl>
                                          <p:spTgt spid="51"/>
                                        </p:tgtEl>
                                      </p:cBhvr>
                                    </p:animEffect>
                                  </p:childTnLst>
                                </p:cTn>
                              </p:par>
                              <p:par>
                                <p:cTn id="29" presetID="21" presetClass="entr" presetSubtype="1"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heel(1)">
                                      <p:cBhvr>
                                        <p:cTn id="31" dur="2000"/>
                                        <p:tgtEl>
                                          <p:spTgt spid="54"/>
                                        </p:tgtEl>
                                      </p:cBhvr>
                                    </p:animEffect>
                                  </p:childTnLst>
                                </p:cTn>
                              </p:par>
                              <p:par>
                                <p:cTn id="32" presetID="21" presetClass="entr" presetSubtype="1"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heel(1)">
                                      <p:cBhvr>
                                        <p:cTn id="34" dur="2000"/>
                                        <p:tgtEl>
                                          <p:spTgt spid="57"/>
                                        </p:tgtEl>
                                      </p:cBhvr>
                                    </p:animEffect>
                                  </p:childTnLst>
                                </p:cTn>
                              </p:par>
                              <p:par>
                                <p:cTn id="35" presetID="21" presetClass="entr" presetSubtype="1"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heel(1)">
                                      <p:cBhvr>
                                        <p:cTn id="37" dur="2000"/>
                                        <p:tgtEl>
                                          <p:spTgt spid="6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heel(1)">
                                      <p:cBhvr>
                                        <p:cTn id="40" dur="2000"/>
                                        <p:tgtEl>
                                          <p:spTgt spid="63"/>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heel(1)">
                                      <p:cBhvr>
                                        <p:cTn id="43" dur="2000"/>
                                        <p:tgtEl>
                                          <p:spTgt spid="64"/>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heel(1)">
                                      <p:cBhvr>
                                        <p:cTn id="46"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20" name="Picture 26" descr="笔刷最新"/>
          <p:cNvPicPr>
            <a:picLocks noChangeAspect="1"/>
          </p:cNvPicPr>
          <p:nvPr/>
        </p:nvPicPr>
        <p:blipFill>
          <a:blip r:embed="rId5"/>
          <a:stretch>
            <a:fillRect/>
          </a:stretch>
        </p:blipFill>
        <p:spPr>
          <a:xfrm>
            <a:off x="541952" y="956165"/>
            <a:ext cx="3033713" cy="3036491"/>
          </a:xfrm>
          <a:prstGeom prst="rect">
            <a:avLst/>
          </a:prstGeom>
          <a:noFill/>
          <a:ln w="9525">
            <a:noFill/>
          </a:ln>
        </p:spPr>
      </p:pic>
      <p:pic>
        <p:nvPicPr>
          <p:cNvPr id="9" name="图片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4224" y="1803215"/>
            <a:ext cx="2368609" cy="1670308"/>
          </a:xfrm>
          <a:prstGeom prst="rect">
            <a:avLst/>
          </a:prstGeom>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02699" y="2474411"/>
            <a:ext cx="1171532" cy="2429264"/>
          </a:xfrm>
          <a:prstGeom prst="rect">
            <a:avLst/>
          </a:prstGeom>
        </p:spPr>
      </p:pic>
      <p:sp>
        <p:nvSpPr>
          <p:cNvPr id="16" name="Rectangle 3"/>
          <p:cNvSpPr>
            <a:spLocks noChangeArrowheads="1"/>
          </p:cNvSpPr>
          <p:nvPr/>
        </p:nvSpPr>
        <p:spPr bwMode="black">
          <a:xfrm>
            <a:off x="3885625" y="2735818"/>
            <a:ext cx="4259379" cy="1077218"/>
          </a:xfrm>
          <a:prstGeom prst="rect">
            <a:avLst/>
          </a:prstGeom>
          <a:noFill/>
          <a:ln w="9525" algn="ctr">
            <a:noFill/>
            <a:miter lim="800000"/>
            <a:headEnd/>
            <a:tailEnd/>
          </a:ln>
        </p:spPr>
        <p:txBody>
          <a:bodyPr wrap="square">
            <a:spAutoFit/>
          </a:bodyPr>
          <a:lstStyle/>
          <a:p>
            <a:pPr>
              <a:spcBef>
                <a:spcPct val="50000"/>
              </a:spcBef>
              <a:defRPr/>
            </a:pPr>
            <a:r>
              <a:rPr lang="zh-CN" altLang="en-US" sz="1600" dirty="0">
                <a:latin typeface="微软雅黑"/>
                <a:ea typeface="微软雅黑"/>
              </a:rPr>
              <a:t>单击此处添加文本内容单击此处添加文本内容</a:t>
            </a:r>
            <a:endParaRPr lang="en-US" altLang="zh-CN" sz="1600" dirty="0">
              <a:latin typeface="微软雅黑"/>
              <a:ea typeface="微软雅黑"/>
            </a:endParaRPr>
          </a:p>
          <a:p>
            <a:pPr>
              <a:spcBef>
                <a:spcPct val="50000"/>
              </a:spcBef>
              <a:defRPr/>
            </a:pPr>
            <a:r>
              <a:rPr lang="zh-CN" altLang="en-US" sz="1600" dirty="0">
                <a:latin typeface="微软雅黑"/>
                <a:ea typeface="微软雅黑"/>
              </a:rPr>
              <a:t>单击此处添加文本内容</a:t>
            </a:r>
            <a:endParaRPr lang="en-US" altLang="zh-CN" sz="1600" dirty="0">
              <a:latin typeface="微软雅黑"/>
              <a:ea typeface="微软雅黑"/>
            </a:endParaRPr>
          </a:p>
          <a:p>
            <a:pPr>
              <a:spcBef>
                <a:spcPct val="50000"/>
              </a:spcBef>
              <a:defRPr/>
            </a:pPr>
            <a:endParaRPr lang="en-US" altLang="zh-CN" sz="1600" dirty="0">
              <a:latin typeface="微软雅黑"/>
              <a:ea typeface="微软雅黑"/>
            </a:endParaRPr>
          </a:p>
        </p:txBody>
      </p:sp>
      <p:sp>
        <p:nvSpPr>
          <p:cNvPr id="19" name="TextBox 18"/>
          <p:cNvSpPr txBox="1"/>
          <p:nvPr/>
        </p:nvSpPr>
        <p:spPr>
          <a:xfrm>
            <a:off x="3960238" y="2105079"/>
            <a:ext cx="1880510" cy="369332"/>
          </a:xfrm>
          <a:prstGeom prst="rect">
            <a:avLst/>
          </a:prstGeom>
          <a:noFill/>
        </p:spPr>
        <p:txBody>
          <a:bodyPr wrap="square" rtlCol="0">
            <a:spAutoFit/>
          </a:bodyPr>
          <a:lstStyle/>
          <a:p>
            <a:r>
              <a:rPr lang="zh-CN" altLang="en-US" b="1" dirty="0">
                <a:latin typeface="微软雅黑"/>
                <a:ea typeface="微软雅黑"/>
              </a:rPr>
              <a:t>此处添加标题</a:t>
            </a:r>
          </a:p>
        </p:txBody>
      </p:sp>
      <p:sp>
        <p:nvSpPr>
          <p:cNvPr id="21" name="KSO_Shape"/>
          <p:cNvSpPr/>
          <p:nvPr/>
        </p:nvSpPr>
        <p:spPr bwMode="auto">
          <a:xfrm rot="5400000">
            <a:off x="2331354" y="2543188"/>
            <a:ext cx="2596100" cy="53908"/>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sp>
        <p:nvSpPr>
          <p:cNvPr id="22" name="KSO_Shape"/>
          <p:cNvSpPr/>
          <p:nvPr/>
        </p:nvSpPr>
        <p:spPr bwMode="auto">
          <a:xfrm>
            <a:off x="3683019" y="2570142"/>
            <a:ext cx="3285656" cy="68227"/>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lIns="91458" tIns="45729" rIns="91458" bIns="45729" anchor="ctr" anchorCtr="1"/>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endParaRPr lang="zh-CN" altLang="en-US">
              <a:ea typeface="微软雅黑"/>
            </a:endParaRPr>
          </a:p>
        </p:txBody>
      </p:sp>
      <p:grpSp>
        <p:nvGrpSpPr>
          <p:cNvPr id="30" name="组合 29"/>
          <p:cNvGrpSpPr/>
          <p:nvPr/>
        </p:nvGrpSpPr>
        <p:grpSpPr>
          <a:xfrm>
            <a:off x="323528" y="13903"/>
            <a:ext cx="2628965" cy="690563"/>
            <a:chOff x="467544" y="13903"/>
            <a:chExt cx="2628965" cy="690563"/>
          </a:xfrm>
        </p:grpSpPr>
        <p:sp>
          <p:nvSpPr>
            <p:cNvPr id="31"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2" name="Picture 3" descr="C:\Users\e540\Desktop\png_bb308315c6c9542e63603d365c9a9ff6\19608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3082967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pic>
        <p:nvPicPr>
          <p:cNvPr id="9" name="图片 19"/>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rot="2262453">
            <a:off x="3488725" y="1415499"/>
            <a:ext cx="1567761" cy="32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p:cNvCxnSpPr/>
          <p:nvPr/>
        </p:nvCxnSpPr>
        <p:spPr>
          <a:xfrm>
            <a:off x="5076056" y="2067694"/>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292080" y="1419621"/>
            <a:ext cx="2592288" cy="584775"/>
          </a:xfrm>
          <a:prstGeom prst="rect">
            <a:avLst/>
          </a:prstGeom>
          <a:noFill/>
        </p:spPr>
        <p:txBody>
          <a:bodyPr wrap="square" rtlCol="0">
            <a:spAutoFit/>
          </a:bodyPr>
          <a:lstStyle/>
          <a:p>
            <a:pPr algn="r"/>
            <a:r>
              <a:rPr lang="zh-CN" altLang="en-US" sz="1600" dirty="0">
                <a:latin typeface="微软雅黑"/>
                <a:ea typeface="微软雅黑"/>
              </a:rPr>
              <a:t>单击此处添加文本内容</a:t>
            </a:r>
            <a:endParaRPr lang="en-US" altLang="zh-CN" sz="1600" dirty="0">
              <a:latin typeface="微软雅黑"/>
              <a:ea typeface="微软雅黑"/>
            </a:endParaRPr>
          </a:p>
          <a:p>
            <a:pPr algn="r"/>
            <a:r>
              <a:rPr lang="zh-CN" altLang="en-US" sz="1600" dirty="0">
                <a:latin typeface="微软雅黑"/>
                <a:ea typeface="微软雅黑"/>
              </a:rPr>
              <a:t>单击此处添加文本内容</a:t>
            </a:r>
          </a:p>
        </p:txBody>
      </p:sp>
      <p:cxnSp>
        <p:nvCxnSpPr>
          <p:cNvPr id="17" name="直接连接符 16"/>
          <p:cNvCxnSpPr/>
          <p:nvPr/>
        </p:nvCxnSpPr>
        <p:spPr>
          <a:xfrm>
            <a:off x="4164858" y="3041266"/>
            <a:ext cx="3719510"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292080" y="2397178"/>
            <a:ext cx="2592288" cy="584775"/>
          </a:xfrm>
          <a:prstGeom prst="rect">
            <a:avLst/>
          </a:prstGeom>
          <a:noFill/>
        </p:spPr>
        <p:txBody>
          <a:bodyPr wrap="square" rtlCol="0">
            <a:spAutoFit/>
          </a:bodyPr>
          <a:lstStyle/>
          <a:p>
            <a:pPr algn="r"/>
            <a:r>
              <a:rPr lang="zh-CN" altLang="en-US" sz="1600" dirty="0">
                <a:latin typeface="微软雅黑"/>
                <a:ea typeface="微软雅黑"/>
              </a:rPr>
              <a:t>单击此处添加文本内容</a:t>
            </a:r>
            <a:endParaRPr lang="en-US" altLang="zh-CN" sz="1600" dirty="0">
              <a:latin typeface="微软雅黑"/>
              <a:ea typeface="微软雅黑"/>
            </a:endParaRPr>
          </a:p>
          <a:p>
            <a:pPr algn="r"/>
            <a:r>
              <a:rPr lang="zh-CN" altLang="en-US" sz="1600" dirty="0">
                <a:latin typeface="微软雅黑"/>
                <a:ea typeface="微软雅黑"/>
              </a:rPr>
              <a:t>单击此处添加文本内容</a:t>
            </a:r>
          </a:p>
        </p:txBody>
      </p:sp>
      <p:cxnSp>
        <p:nvCxnSpPr>
          <p:cNvPr id="19" name="直接连接符 18"/>
          <p:cNvCxnSpPr/>
          <p:nvPr/>
        </p:nvCxnSpPr>
        <p:spPr>
          <a:xfrm>
            <a:off x="3587326" y="4155927"/>
            <a:ext cx="429704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92080" y="3571152"/>
            <a:ext cx="2592288" cy="584775"/>
          </a:xfrm>
          <a:prstGeom prst="rect">
            <a:avLst/>
          </a:prstGeom>
          <a:noFill/>
        </p:spPr>
        <p:txBody>
          <a:bodyPr wrap="square" rtlCol="0">
            <a:spAutoFit/>
          </a:bodyPr>
          <a:lstStyle/>
          <a:p>
            <a:pPr algn="r"/>
            <a:r>
              <a:rPr lang="zh-CN" altLang="en-US" sz="1600" dirty="0">
                <a:latin typeface="微软雅黑"/>
                <a:ea typeface="微软雅黑"/>
              </a:rPr>
              <a:t>单击此处添加文本内容</a:t>
            </a:r>
            <a:endParaRPr lang="en-US" altLang="zh-CN" sz="1600" dirty="0">
              <a:latin typeface="微软雅黑"/>
              <a:ea typeface="微软雅黑"/>
            </a:endParaRPr>
          </a:p>
          <a:p>
            <a:pPr algn="r"/>
            <a:r>
              <a:rPr lang="zh-CN" altLang="en-US" sz="1600" dirty="0">
                <a:latin typeface="微软雅黑"/>
                <a:ea typeface="微软雅黑"/>
              </a:rPr>
              <a:t>单击此处添加文本内容</a:t>
            </a:r>
          </a:p>
        </p:txBody>
      </p:sp>
      <p:cxnSp>
        <p:nvCxnSpPr>
          <p:cNvPr id="21" name="直接连接符 20"/>
          <p:cNvCxnSpPr/>
          <p:nvPr/>
        </p:nvCxnSpPr>
        <p:spPr>
          <a:xfrm>
            <a:off x="1012031" y="2397178"/>
            <a:ext cx="3703985"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99592" y="1800316"/>
            <a:ext cx="2592288" cy="584775"/>
          </a:xfrm>
          <a:prstGeom prst="rect">
            <a:avLst/>
          </a:prstGeom>
          <a:noFill/>
        </p:spPr>
        <p:txBody>
          <a:bodyPr wrap="square" rtlCol="0">
            <a:spAutoFit/>
          </a:bodyPr>
          <a:lstStyle/>
          <a:p>
            <a:r>
              <a:rPr lang="zh-CN" altLang="en-US" sz="1600" dirty="0">
                <a:latin typeface="微软雅黑"/>
                <a:ea typeface="微软雅黑"/>
              </a:rPr>
              <a:t>单击此处添加文本内容</a:t>
            </a:r>
            <a:endParaRPr lang="en-US" altLang="zh-CN" sz="1600" dirty="0">
              <a:latin typeface="微软雅黑"/>
              <a:ea typeface="微软雅黑"/>
            </a:endParaRPr>
          </a:p>
          <a:p>
            <a:r>
              <a:rPr lang="zh-CN" altLang="en-US" sz="1600" dirty="0">
                <a:latin typeface="微软雅黑"/>
                <a:ea typeface="微软雅黑"/>
              </a:rPr>
              <a:t>单击此处添加文本内容</a:t>
            </a:r>
          </a:p>
        </p:txBody>
      </p:sp>
      <p:cxnSp>
        <p:nvCxnSpPr>
          <p:cNvPr id="23" name="直接连接符 22"/>
          <p:cNvCxnSpPr/>
          <p:nvPr/>
        </p:nvCxnSpPr>
        <p:spPr>
          <a:xfrm>
            <a:off x="1012031" y="3630026"/>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99592" y="3004714"/>
            <a:ext cx="2592288" cy="584775"/>
          </a:xfrm>
          <a:prstGeom prst="rect">
            <a:avLst/>
          </a:prstGeom>
          <a:noFill/>
        </p:spPr>
        <p:txBody>
          <a:bodyPr wrap="square" rtlCol="0">
            <a:spAutoFit/>
          </a:bodyPr>
          <a:lstStyle/>
          <a:p>
            <a:r>
              <a:rPr lang="zh-CN" altLang="en-US" sz="1600" dirty="0">
                <a:latin typeface="微软雅黑"/>
                <a:ea typeface="微软雅黑"/>
              </a:rPr>
              <a:t>单击此处添加文本内容</a:t>
            </a:r>
            <a:endParaRPr lang="en-US" altLang="zh-CN" sz="1600" dirty="0">
              <a:latin typeface="微软雅黑"/>
              <a:ea typeface="微软雅黑"/>
            </a:endParaRPr>
          </a:p>
          <a:p>
            <a:r>
              <a:rPr lang="zh-CN" altLang="en-US" sz="1600" dirty="0">
                <a:latin typeface="微软雅黑"/>
                <a:ea typeface="微软雅黑"/>
              </a:rPr>
              <a:t>单击此处添加文本内容</a:t>
            </a:r>
          </a:p>
        </p:txBody>
      </p:sp>
      <p:grpSp>
        <p:nvGrpSpPr>
          <p:cNvPr id="33" name="组合 32"/>
          <p:cNvGrpSpPr/>
          <p:nvPr/>
        </p:nvGrpSpPr>
        <p:grpSpPr>
          <a:xfrm>
            <a:off x="323528" y="13903"/>
            <a:ext cx="2628965" cy="690563"/>
            <a:chOff x="467544" y="13903"/>
            <a:chExt cx="2628965" cy="690563"/>
          </a:xfrm>
        </p:grpSpPr>
        <p:sp>
          <p:nvSpPr>
            <p:cNvPr id="34"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5" name="Picture 3" descr="C:\Users\e540\Desktop\png_bb308315c6c9542e63603d365c9a9ff6\196081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3082967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90"/>
                                          </p:val>
                                        </p:tav>
                                        <p:tav tm="100000">
                                          <p:val>
                                            <p:fltVal val="0"/>
                                          </p:val>
                                        </p:tav>
                                      </p:tavLst>
                                    </p:anim>
                                    <p:animEffect transition="in" filter="fade">
                                      <p:cBhvr>
                                        <p:cTn id="15" dur="10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par>
                          <p:cTn id="28" fill="hold">
                            <p:stCondLst>
                              <p:cond delay="3450"/>
                            </p:stCondLst>
                            <p:childTnLst>
                              <p:par>
                                <p:cTn id="29" presetID="22"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par>
                          <p:cTn id="32" fill="hold">
                            <p:stCondLst>
                              <p:cond delay="39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2"/>
                                        </p:tgtEl>
                                        <p:attrNameLst>
                                          <p:attrName>ppt_y</p:attrName>
                                        </p:attrNameLst>
                                      </p:cBhvr>
                                      <p:tavLst>
                                        <p:tav tm="0">
                                          <p:val>
                                            <p:strVal val="#ppt_y"/>
                                          </p:val>
                                        </p:tav>
                                        <p:tav tm="100000">
                                          <p:val>
                                            <p:strVal val="#ppt_y"/>
                                          </p:val>
                                        </p:tav>
                                      </p:tavLst>
                                    </p:anim>
                                    <p:anim calcmode="lin" valueType="num">
                                      <p:cBhvr>
                                        <p:cTn id="3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2"/>
                                        </p:tgtEl>
                                      </p:cBhvr>
                                    </p:animEffect>
                                  </p:childTnLst>
                                </p:cTn>
                              </p:par>
                            </p:childTnLst>
                          </p:cTn>
                        </p:par>
                        <p:par>
                          <p:cTn id="40" fill="hold">
                            <p:stCondLst>
                              <p:cond delay="54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9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8"/>
                                        </p:tgtEl>
                                        <p:attrNameLst>
                                          <p:attrName>ppt_y</p:attrName>
                                        </p:attrNameLst>
                                      </p:cBhvr>
                                      <p:tavLst>
                                        <p:tav tm="0">
                                          <p:val>
                                            <p:strVal val="#ppt_y"/>
                                          </p:val>
                                        </p:tav>
                                        <p:tav tm="100000">
                                          <p:val>
                                            <p:strVal val="#ppt_y"/>
                                          </p:val>
                                        </p:tav>
                                      </p:tavLst>
                                    </p:anim>
                                    <p:anim calcmode="lin" valueType="num">
                                      <p:cBhvr>
                                        <p:cTn id="4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8"/>
                                        </p:tgtEl>
                                      </p:cBhvr>
                                    </p:animEffect>
                                  </p:childTnLst>
                                </p:cTn>
                              </p:par>
                            </p:childTnLst>
                          </p:cTn>
                        </p:par>
                        <p:par>
                          <p:cTn id="52" fill="hold">
                            <p:stCondLst>
                              <p:cond delay="7350"/>
                            </p:stCondLst>
                            <p:childTnLst>
                              <p:par>
                                <p:cTn id="53" presetID="22" presetClass="entr" presetSubtype="2"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right)">
                                      <p:cBhvr>
                                        <p:cTn id="55" dur="500"/>
                                        <p:tgtEl>
                                          <p:spTgt spid="23"/>
                                        </p:tgtEl>
                                      </p:cBhvr>
                                    </p:animEffect>
                                  </p:childTnLst>
                                </p:cTn>
                              </p:par>
                            </p:childTnLst>
                          </p:cTn>
                        </p:par>
                        <p:par>
                          <p:cTn id="56" fill="hold">
                            <p:stCondLst>
                              <p:cond delay="78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4"/>
                                        </p:tgtEl>
                                        <p:attrNameLst>
                                          <p:attrName>ppt_y</p:attrName>
                                        </p:attrNameLst>
                                      </p:cBhvr>
                                      <p:tavLst>
                                        <p:tav tm="0">
                                          <p:val>
                                            <p:strVal val="#ppt_y"/>
                                          </p:val>
                                        </p:tav>
                                        <p:tav tm="100000">
                                          <p:val>
                                            <p:strVal val="#ppt_y"/>
                                          </p:val>
                                        </p:tav>
                                      </p:tavLst>
                                    </p:anim>
                                    <p:anim calcmode="lin" valueType="num">
                                      <p:cBhvr>
                                        <p:cTn id="61"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4"/>
                                        </p:tgtEl>
                                      </p:cBhvr>
                                    </p:animEffect>
                                  </p:childTnLst>
                                </p:cTn>
                              </p:par>
                            </p:childTnLst>
                          </p:cTn>
                        </p:par>
                        <p:par>
                          <p:cTn id="64" fill="hold">
                            <p:stCondLst>
                              <p:cond delay="9300"/>
                            </p:stCondLst>
                            <p:childTnLst>
                              <p:par>
                                <p:cTn id="65" presetID="22" presetClass="entr" presetSubtype="8"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98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0"/>
                                        </p:tgtEl>
                                        <p:attrNameLst>
                                          <p:attrName>ppt_y</p:attrName>
                                        </p:attrNameLst>
                                      </p:cBhvr>
                                      <p:tavLst>
                                        <p:tav tm="0">
                                          <p:val>
                                            <p:strVal val="#ppt_y"/>
                                          </p:val>
                                        </p:tav>
                                        <p:tav tm="100000">
                                          <p:val>
                                            <p:strVal val="#ppt_y"/>
                                          </p:val>
                                        </p:tav>
                                      </p:tavLst>
                                    </p:anim>
                                    <p:anim calcmode="lin" valueType="num">
                                      <p:cBhvr>
                                        <p:cTn id="7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grpSp>
        <p:nvGrpSpPr>
          <p:cNvPr id="9" name="组合 8"/>
          <p:cNvGrpSpPr/>
          <p:nvPr/>
        </p:nvGrpSpPr>
        <p:grpSpPr>
          <a:xfrm>
            <a:off x="3302491" y="1102794"/>
            <a:ext cx="3701778" cy="574603"/>
            <a:chOff x="3302491" y="1102794"/>
            <a:chExt cx="3701778" cy="574603"/>
          </a:xfrm>
        </p:grpSpPr>
        <p:pic>
          <p:nvPicPr>
            <p:cNvPr id="10" name="Picture 3" descr="C:\Users\Thinkpad\Desktop\PNG\1_0001_渐变映射-2-副本-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728024" y="1180262"/>
              <a:ext cx="2356665" cy="438582"/>
            </a:xfrm>
            <a:prstGeom prst="rect">
              <a:avLst/>
            </a:prstGeom>
            <a:noFill/>
          </p:spPr>
          <p:txBody>
            <a:bodyPr wrap="square" rtlCol="0">
              <a:spAutoFit/>
            </a:bodyPr>
            <a:lstStyle/>
            <a:p>
              <a:pPr>
                <a:lnSpc>
                  <a:spcPct val="125000"/>
                </a:lnSpc>
              </a:pPr>
              <a:r>
                <a:rPr lang="zh-CN" altLang="en-US" dirty="0">
                  <a:solidFill>
                    <a:schemeClr val="bg1"/>
                  </a:solidFill>
                  <a:latin typeface="微软雅黑"/>
                  <a:ea typeface="微软雅黑"/>
                </a:rPr>
                <a:t>您的标题写在这里</a:t>
              </a:r>
            </a:p>
          </p:txBody>
        </p:sp>
      </p:grpSp>
      <p:sp>
        <p:nvSpPr>
          <p:cNvPr id="17" name="TextBox 16"/>
          <p:cNvSpPr txBox="1"/>
          <p:nvPr/>
        </p:nvSpPr>
        <p:spPr>
          <a:xfrm>
            <a:off x="3372917" y="173299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微软雅黑"/>
                <a:ea typeface="微软雅黑"/>
              </a:rPr>
              <a:t>您的内容打在这里，或通过复制您的文本后在此框中选择粘贴并选择只保留文字您的内容打在这里</a:t>
            </a:r>
            <a:endParaRPr lang="en-US" altLang="zh-CN" sz="1600" kern="0" spc="-150" dirty="0">
              <a:solidFill>
                <a:schemeClr val="tx1">
                  <a:lumMod val="95000"/>
                  <a:lumOff val="5000"/>
                </a:schemeClr>
              </a:solidFill>
              <a:latin typeface="微软雅黑"/>
              <a:ea typeface="微软雅黑"/>
            </a:endParaRPr>
          </a:p>
        </p:txBody>
      </p:sp>
      <p:grpSp>
        <p:nvGrpSpPr>
          <p:cNvPr id="18" name="组合 17"/>
          <p:cNvGrpSpPr/>
          <p:nvPr/>
        </p:nvGrpSpPr>
        <p:grpSpPr>
          <a:xfrm>
            <a:off x="1331640" y="874534"/>
            <a:ext cx="1692063" cy="1651203"/>
            <a:chOff x="1331640" y="874534"/>
            <a:chExt cx="1692063" cy="1651203"/>
          </a:xfrm>
        </p:grpSpPr>
        <p:pic>
          <p:nvPicPr>
            <p:cNvPr id="19" name="Picture 2" descr="C:\Users\Thinkpad\Desktop\PNG\1_0003_渐变映射-2-副本-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793936" y="1063726"/>
              <a:ext cx="726481" cy="1246495"/>
            </a:xfrm>
            <a:prstGeom prst="rect">
              <a:avLst/>
            </a:prstGeom>
          </p:spPr>
          <p:txBody>
            <a:bodyPr wrap="none">
              <a:spAutoFit/>
            </a:bodyPr>
            <a:lstStyle/>
            <a:p>
              <a:pPr>
                <a:lnSpc>
                  <a:spcPct val="125000"/>
                </a:lnSpc>
              </a:pPr>
              <a:r>
                <a:rPr lang="en-US" altLang="zh-CN" sz="6000" dirty="0">
                  <a:solidFill>
                    <a:schemeClr val="bg1"/>
                  </a:solidFill>
                  <a:latin typeface="微软雅黑"/>
                  <a:ea typeface="微软雅黑"/>
                </a:rPr>
                <a:t>A</a:t>
              </a:r>
              <a:endParaRPr lang="zh-CN" altLang="en-US" sz="6000" dirty="0">
                <a:solidFill>
                  <a:schemeClr val="bg1"/>
                </a:solidFill>
                <a:latin typeface="微软雅黑"/>
                <a:ea typeface="微软雅黑"/>
              </a:endParaRPr>
            </a:p>
          </p:txBody>
        </p:sp>
      </p:grpSp>
      <p:grpSp>
        <p:nvGrpSpPr>
          <p:cNvPr id="21" name="组合 20"/>
          <p:cNvGrpSpPr/>
          <p:nvPr/>
        </p:nvGrpSpPr>
        <p:grpSpPr>
          <a:xfrm>
            <a:off x="3302491" y="2864934"/>
            <a:ext cx="3701778" cy="574603"/>
            <a:chOff x="3302491" y="2864934"/>
            <a:chExt cx="3701778" cy="574603"/>
          </a:xfrm>
        </p:grpSpPr>
        <p:pic>
          <p:nvPicPr>
            <p:cNvPr id="22" name="Picture 3" descr="C:\Users\Thinkpad\Desktop\PNG\1_0001_渐变映射-2-副本-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3728024" y="2942402"/>
              <a:ext cx="2356665" cy="438582"/>
            </a:xfrm>
            <a:prstGeom prst="rect">
              <a:avLst/>
            </a:prstGeom>
            <a:noFill/>
          </p:spPr>
          <p:txBody>
            <a:bodyPr wrap="square" rtlCol="0">
              <a:spAutoFit/>
            </a:bodyPr>
            <a:lstStyle/>
            <a:p>
              <a:pPr>
                <a:lnSpc>
                  <a:spcPct val="125000"/>
                </a:lnSpc>
              </a:pPr>
              <a:r>
                <a:rPr lang="zh-CN" altLang="en-US" dirty="0">
                  <a:solidFill>
                    <a:schemeClr val="bg1"/>
                  </a:solidFill>
                  <a:latin typeface="微软雅黑"/>
                  <a:ea typeface="微软雅黑"/>
                </a:rPr>
                <a:t>您的标题写在这里</a:t>
              </a:r>
            </a:p>
          </p:txBody>
        </p:sp>
      </p:grpSp>
      <p:sp>
        <p:nvSpPr>
          <p:cNvPr id="24" name="TextBox 23"/>
          <p:cNvSpPr txBox="1"/>
          <p:nvPr/>
        </p:nvSpPr>
        <p:spPr>
          <a:xfrm>
            <a:off x="3372917" y="3495137"/>
            <a:ext cx="3775367" cy="65248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微软雅黑"/>
                <a:ea typeface="微软雅黑"/>
              </a:rPr>
              <a:t>您的内容打在这里，或通过复制您的文本后在此框中选择粘贴并选择只保留文字您的内容打在这里</a:t>
            </a:r>
            <a:endParaRPr lang="en-US" altLang="zh-CN" sz="1600" kern="0" spc="-150" dirty="0">
              <a:solidFill>
                <a:schemeClr val="tx1">
                  <a:lumMod val="95000"/>
                  <a:lumOff val="5000"/>
                </a:schemeClr>
              </a:solidFill>
              <a:latin typeface="微软雅黑"/>
              <a:ea typeface="微软雅黑"/>
            </a:endParaRPr>
          </a:p>
        </p:txBody>
      </p:sp>
      <p:grpSp>
        <p:nvGrpSpPr>
          <p:cNvPr id="25" name="组合 24"/>
          <p:cNvGrpSpPr/>
          <p:nvPr/>
        </p:nvGrpSpPr>
        <p:grpSpPr>
          <a:xfrm>
            <a:off x="1331640" y="2636674"/>
            <a:ext cx="1692063" cy="1651203"/>
            <a:chOff x="1331640" y="2636674"/>
            <a:chExt cx="1692063" cy="1651203"/>
          </a:xfrm>
        </p:grpSpPr>
        <p:pic>
          <p:nvPicPr>
            <p:cNvPr id="26" name="Picture 2" descr="C:\Users\Thinkpad\Desktop\PNG\1_0003_渐变映射-2-副本-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1793936" y="2825866"/>
              <a:ext cx="667170" cy="1246495"/>
            </a:xfrm>
            <a:prstGeom prst="rect">
              <a:avLst/>
            </a:prstGeom>
          </p:spPr>
          <p:txBody>
            <a:bodyPr wrap="none">
              <a:spAutoFit/>
            </a:bodyPr>
            <a:lstStyle/>
            <a:p>
              <a:pPr>
                <a:lnSpc>
                  <a:spcPct val="125000"/>
                </a:lnSpc>
              </a:pPr>
              <a:r>
                <a:rPr lang="en-US" altLang="zh-CN" sz="6000" dirty="0">
                  <a:solidFill>
                    <a:schemeClr val="bg1"/>
                  </a:solidFill>
                  <a:latin typeface="微软雅黑"/>
                  <a:ea typeface="微软雅黑"/>
                </a:rPr>
                <a:t>B</a:t>
              </a:r>
              <a:endParaRPr lang="zh-CN" altLang="en-US" sz="6000" dirty="0">
                <a:solidFill>
                  <a:schemeClr val="bg1"/>
                </a:solidFill>
                <a:latin typeface="微软雅黑"/>
                <a:ea typeface="微软雅黑"/>
              </a:endParaRPr>
            </a:p>
          </p:txBody>
        </p:sp>
      </p:grpSp>
      <p:grpSp>
        <p:nvGrpSpPr>
          <p:cNvPr id="36" name="组合 35"/>
          <p:cNvGrpSpPr/>
          <p:nvPr/>
        </p:nvGrpSpPr>
        <p:grpSpPr>
          <a:xfrm>
            <a:off x="323528" y="13903"/>
            <a:ext cx="2628965" cy="690563"/>
            <a:chOff x="467544" y="13903"/>
            <a:chExt cx="2628965" cy="690563"/>
          </a:xfrm>
        </p:grpSpPr>
        <p:sp>
          <p:nvSpPr>
            <p:cNvPr id="37"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38"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3082967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2000"/>
                                        <p:tgtEl>
                                          <p:spTgt spid="18"/>
                                        </p:tgtEl>
                                      </p:cBhvr>
                                    </p:animEffect>
                                  </p:childTnLst>
                                </p:cTn>
                              </p:par>
                              <p:par>
                                <p:cTn id="13" presetID="21" presetClass="entr" presetSubtype="1"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1)">
                                      <p:cBhvr>
                                        <p:cTn id="15" dur="2000"/>
                                        <p:tgtEl>
                                          <p:spTgt spid="25"/>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5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500"/>
                                        <p:tgtEl>
                                          <p:spTgt spid="21"/>
                                        </p:tgtEl>
                                      </p:cBhvr>
                                    </p:animEffect>
                                  </p:childTnLst>
                                </p:cTn>
                              </p:par>
                            </p:childTnLst>
                          </p:cTn>
                        </p:par>
                        <p:par>
                          <p:cTn id="23" fill="hold">
                            <p:stCondLst>
                              <p:cond delay="4000"/>
                            </p:stCondLst>
                            <p:childTnLst>
                              <p:par>
                                <p:cTn id="24" presetID="10" presetClass="entr" presetSubtype="0" fill="hold" grpId="0" nodeType="afterEffect">
                                  <p:stCondLst>
                                    <p:cond delay="0"/>
                                  </p:stCondLst>
                                  <p:iterate type="wd">
                                    <p:tmPct val="10000"/>
                                  </p:iterate>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iterate type="wd">
                                    <p:tmPct val="10000"/>
                                  </p:iterate>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6995"/>
            <a:ext cx="9144000" cy="1504188"/>
          </a:xfrm>
          <a:prstGeom prst="rect">
            <a:avLst/>
          </a:prstGeom>
        </p:spPr>
      </p:pic>
      <p:grpSp>
        <p:nvGrpSpPr>
          <p:cNvPr id="9" name="组合 8"/>
          <p:cNvGrpSpPr/>
          <p:nvPr/>
        </p:nvGrpSpPr>
        <p:grpSpPr>
          <a:xfrm>
            <a:off x="1861457" y="2176122"/>
            <a:ext cx="4527141" cy="545610"/>
            <a:chOff x="2218401" y="3008663"/>
            <a:chExt cx="4527141" cy="545610"/>
          </a:xfrm>
        </p:grpSpPr>
        <p:cxnSp>
          <p:nvCxnSpPr>
            <p:cNvPr id="10" name="AutoShape 12"/>
            <p:cNvCxnSpPr>
              <a:cxnSpLocks noChangeAspect="1" noChangeShapeType="1"/>
            </p:cNvCxnSpPr>
            <p:nvPr/>
          </p:nvCxnSpPr>
          <p:spPr bwMode="auto">
            <a:xfrm rot="5400000">
              <a:off x="4336888" y="3281637"/>
              <a:ext cx="545271" cy="0"/>
            </a:xfrm>
            <a:prstGeom prst="straightConnector1">
              <a:avLst/>
            </a:prstGeom>
            <a:noFill/>
            <a:ln w="28575" cap="flat" cmpd="sng">
              <a:solidFill>
                <a:schemeClr val="tx1">
                  <a:lumMod val="65000"/>
                  <a:lumOff val="35000"/>
                </a:schemeClr>
              </a:solidFill>
              <a:round/>
              <a:headEnd/>
              <a:tailEnd/>
            </a:ln>
            <a:effectLst/>
          </p:spPr>
        </p:cxnSp>
        <p:cxnSp>
          <p:nvCxnSpPr>
            <p:cNvPr id="16" name="AutoShape 13"/>
            <p:cNvCxnSpPr>
              <a:cxnSpLocks noChangeAspect="1" noChangeShapeType="1"/>
            </p:cNvCxnSpPr>
            <p:nvPr/>
          </p:nvCxnSpPr>
          <p:spPr bwMode="auto">
            <a:xfrm rot="5400000">
              <a:off x="3141327" y="2086076"/>
              <a:ext cx="545271" cy="2391123"/>
            </a:xfrm>
            <a:prstGeom prst="bentConnector3">
              <a:avLst>
                <a:gd name="adj1" fmla="val 50000"/>
              </a:avLst>
            </a:prstGeom>
            <a:noFill/>
            <a:ln w="28575" cap="flat" cmpd="sng">
              <a:solidFill>
                <a:schemeClr val="tx1">
                  <a:lumMod val="65000"/>
                  <a:lumOff val="35000"/>
                </a:schemeClr>
              </a:solidFill>
              <a:round/>
              <a:headEnd/>
              <a:tailEnd/>
            </a:ln>
            <a:effectLst/>
          </p:spPr>
        </p:cxnSp>
        <p:cxnSp>
          <p:nvCxnSpPr>
            <p:cNvPr id="17" name="AutoShape 14"/>
            <p:cNvCxnSpPr>
              <a:cxnSpLocks noChangeAspect="1" noChangeShapeType="1"/>
            </p:cNvCxnSpPr>
            <p:nvPr/>
          </p:nvCxnSpPr>
          <p:spPr bwMode="auto">
            <a:xfrm rot="16200000" flipH="1">
              <a:off x="5405024" y="2213416"/>
              <a:ext cx="545271" cy="2135765"/>
            </a:xfrm>
            <a:prstGeom prst="bentConnector3">
              <a:avLst>
                <a:gd name="adj1" fmla="val 50000"/>
              </a:avLst>
            </a:prstGeom>
            <a:noFill/>
            <a:ln w="28575" cap="flat" cmpd="sng">
              <a:solidFill>
                <a:schemeClr val="tx1">
                  <a:lumMod val="65000"/>
                  <a:lumOff val="35000"/>
                </a:schemeClr>
              </a:solidFill>
              <a:round/>
              <a:headEnd/>
              <a:tailEnd/>
            </a:ln>
            <a:effectLst/>
          </p:spPr>
        </p:cxnSp>
      </p:grpSp>
      <p:grpSp>
        <p:nvGrpSpPr>
          <p:cNvPr id="18" name="组合 17"/>
          <p:cNvGrpSpPr/>
          <p:nvPr/>
        </p:nvGrpSpPr>
        <p:grpSpPr>
          <a:xfrm>
            <a:off x="3100705" y="746732"/>
            <a:ext cx="2304256" cy="1728192"/>
            <a:chOff x="1050793" y="1203598"/>
            <a:chExt cx="2304256" cy="1728192"/>
          </a:xfrm>
        </p:grpSpPr>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20" name="组合 19"/>
            <p:cNvGrpSpPr/>
            <p:nvPr/>
          </p:nvGrpSpPr>
          <p:grpSpPr>
            <a:xfrm>
              <a:off x="1050793" y="1203598"/>
              <a:ext cx="2304256" cy="720080"/>
              <a:chOff x="1050793" y="1203598"/>
              <a:chExt cx="2304256" cy="720080"/>
            </a:xfrm>
          </p:grpSpPr>
          <p:pic>
            <p:nvPicPr>
              <p:cNvPr id="22" name="图片 2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23" name="矩形 22"/>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a:ea typeface="微软雅黑"/>
                  </a:rPr>
                  <a:t>添加标题</a:t>
                </a:r>
              </a:p>
            </p:txBody>
          </p:sp>
        </p:grpSp>
        <p:sp>
          <p:nvSpPr>
            <p:cNvPr id="21" name="矩形 20"/>
            <p:cNvSpPr/>
            <p:nvPr/>
          </p:nvSpPr>
          <p:spPr>
            <a:xfrm>
              <a:off x="1354298" y="1991718"/>
              <a:ext cx="1732320" cy="461665"/>
            </a:xfrm>
            <a:prstGeom prst="rect">
              <a:avLst/>
            </a:prstGeom>
          </p:spPr>
          <p:txBody>
            <a:bodyPr wrap="square">
              <a:spAutoFit/>
            </a:bodyPr>
            <a:lstStyle/>
            <a:p>
              <a:pPr algn="ctr"/>
              <a:r>
                <a:rPr lang="zh-CN" altLang="en-US" sz="1200" dirty="0">
                  <a:ea typeface="微软雅黑"/>
                </a:rPr>
                <a:t>单击此处添加文本内容单击此处添加文本内容</a:t>
              </a:r>
            </a:p>
          </p:txBody>
        </p:sp>
      </p:grpSp>
      <p:grpSp>
        <p:nvGrpSpPr>
          <p:cNvPr id="24" name="组合 23"/>
          <p:cNvGrpSpPr/>
          <p:nvPr/>
        </p:nvGrpSpPr>
        <p:grpSpPr>
          <a:xfrm>
            <a:off x="785273" y="2627324"/>
            <a:ext cx="2304256" cy="1728192"/>
            <a:chOff x="1050793" y="1203598"/>
            <a:chExt cx="2304256" cy="1728192"/>
          </a:xfrm>
        </p:grpSpPr>
        <p:pic>
          <p:nvPicPr>
            <p:cNvPr id="25" name="图片 2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26" name="组合 25"/>
            <p:cNvGrpSpPr/>
            <p:nvPr/>
          </p:nvGrpSpPr>
          <p:grpSpPr>
            <a:xfrm>
              <a:off x="1050793" y="1203598"/>
              <a:ext cx="2304256" cy="720080"/>
              <a:chOff x="1050793" y="1203598"/>
              <a:chExt cx="2304256" cy="720080"/>
            </a:xfrm>
          </p:grpSpPr>
          <p:pic>
            <p:nvPicPr>
              <p:cNvPr id="28" name="图片 2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29" name="矩形 28"/>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a:ea typeface="微软雅黑"/>
                  </a:rPr>
                  <a:t>添加标题</a:t>
                </a:r>
              </a:p>
            </p:txBody>
          </p:sp>
        </p:grpSp>
        <p:sp>
          <p:nvSpPr>
            <p:cNvPr id="27" name="矩形 26"/>
            <p:cNvSpPr/>
            <p:nvPr/>
          </p:nvSpPr>
          <p:spPr>
            <a:xfrm>
              <a:off x="1354298" y="1991718"/>
              <a:ext cx="1732320" cy="461665"/>
            </a:xfrm>
            <a:prstGeom prst="rect">
              <a:avLst/>
            </a:prstGeom>
          </p:spPr>
          <p:txBody>
            <a:bodyPr wrap="square">
              <a:spAutoFit/>
            </a:bodyPr>
            <a:lstStyle/>
            <a:p>
              <a:pPr algn="ctr"/>
              <a:r>
                <a:rPr lang="zh-CN" altLang="en-US" sz="1200" dirty="0">
                  <a:ea typeface="微软雅黑"/>
                </a:rPr>
                <a:t>单击此处添加文本内容单击此处添加文本内容</a:t>
              </a:r>
            </a:p>
          </p:txBody>
        </p:sp>
      </p:grpSp>
      <p:grpSp>
        <p:nvGrpSpPr>
          <p:cNvPr id="30" name="组合 29"/>
          <p:cNvGrpSpPr/>
          <p:nvPr/>
        </p:nvGrpSpPr>
        <p:grpSpPr>
          <a:xfrm>
            <a:off x="3089529" y="2627324"/>
            <a:ext cx="2304256" cy="1728192"/>
            <a:chOff x="1050793" y="1203598"/>
            <a:chExt cx="2304256" cy="1728192"/>
          </a:xfrm>
        </p:grpSpPr>
        <p:pic>
          <p:nvPicPr>
            <p:cNvPr id="32" name="图片 3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33" name="组合 32"/>
            <p:cNvGrpSpPr/>
            <p:nvPr/>
          </p:nvGrpSpPr>
          <p:grpSpPr>
            <a:xfrm>
              <a:off x="1050793" y="1203598"/>
              <a:ext cx="2304256" cy="720080"/>
              <a:chOff x="1050793" y="1203598"/>
              <a:chExt cx="2304256" cy="720080"/>
            </a:xfrm>
          </p:grpSpPr>
          <p:pic>
            <p:nvPicPr>
              <p:cNvPr id="35" name="图片 3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36" name="矩形 35"/>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a:ea typeface="微软雅黑"/>
                  </a:rPr>
                  <a:t>添加标题</a:t>
                </a:r>
              </a:p>
            </p:txBody>
          </p:sp>
        </p:grpSp>
        <p:sp>
          <p:nvSpPr>
            <p:cNvPr id="34" name="矩形 33"/>
            <p:cNvSpPr/>
            <p:nvPr/>
          </p:nvSpPr>
          <p:spPr>
            <a:xfrm>
              <a:off x="1354298" y="1991718"/>
              <a:ext cx="1732320" cy="461665"/>
            </a:xfrm>
            <a:prstGeom prst="rect">
              <a:avLst/>
            </a:prstGeom>
          </p:spPr>
          <p:txBody>
            <a:bodyPr wrap="square">
              <a:spAutoFit/>
            </a:bodyPr>
            <a:lstStyle/>
            <a:p>
              <a:pPr algn="ctr"/>
              <a:r>
                <a:rPr lang="zh-CN" altLang="en-US" sz="1200" dirty="0">
                  <a:ea typeface="微软雅黑"/>
                </a:rPr>
                <a:t>单击此处添加文本内容单击此处添加文本内容</a:t>
              </a:r>
            </a:p>
          </p:txBody>
        </p:sp>
      </p:grpSp>
      <p:grpSp>
        <p:nvGrpSpPr>
          <p:cNvPr id="37" name="组合 36"/>
          <p:cNvGrpSpPr/>
          <p:nvPr/>
        </p:nvGrpSpPr>
        <p:grpSpPr>
          <a:xfrm>
            <a:off x="5236619" y="2627324"/>
            <a:ext cx="2304256" cy="1728192"/>
            <a:chOff x="1050793" y="1203598"/>
            <a:chExt cx="2304256" cy="1728192"/>
          </a:xfrm>
        </p:grpSpPr>
        <p:pic>
          <p:nvPicPr>
            <p:cNvPr id="38" name="图片 3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0793" y="1646416"/>
              <a:ext cx="2304256" cy="1285374"/>
            </a:xfrm>
            <a:prstGeom prst="rect">
              <a:avLst/>
            </a:prstGeom>
          </p:spPr>
        </p:pic>
        <p:grpSp>
          <p:nvGrpSpPr>
            <p:cNvPr id="39" name="组合 38"/>
            <p:cNvGrpSpPr/>
            <p:nvPr/>
          </p:nvGrpSpPr>
          <p:grpSpPr>
            <a:xfrm>
              <a:off x="1050793" y="1203598"/>
              <a:ext cx="2304256" cy="720080"/>
              <a:chOff x="1050793" y="1203598"/>
              <a:chExt cx="2304256" cy="720080"/>
            </a:xfrm>
          </p:grpSpPr>
          <p:pic>
            <p:nvPicPr>
              <p:cNvPr id="41" name="图片 4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0793" y="1203598"/>
                <a:ext cx="2304256" cy="720080"/>
              </a:xfrm>
              <a:prstGeom prst="rect">
                <a:avLst/>
              </a:prstGeom>
            </p:spPr>
          </p:pic>
          <p:sp>
            <p:nvSpPr>
              <p:cNvPr id="42" name="矩形 41"/>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a:ea typeface="微软雅黑"/>
                  </a:rPr>
                  <a:t>添加标题</a:t>
                </a:r>
              </a:p>
            </p:txBody>
          </p:sp>
        </p:grpSp>
        <p:sp>
          <p:nvSpPr>
            <p:cNvPr id="40" name="矩形 39"/>
            <p:cNvSpPr/>
            <p:nvPr/>
          </p:nvSpPr>
          <p:spPr>
            <a:xfrm>
              <a:off x="1354298" y="1991718"/>
              <a:ext cx="1732320" cy="461665"/>
            </a:xfrm>
            <a:prstGeom prst="rect">
              <a:avLst/>
            </a:prstGeom>
          </p:spPr>
          <p:txBody>
            <a:bodyPr wrap="square">
              <a:spAutoFit/>
            </a:bodyPr>
            <a:lstStyle/>
            <a:p>
              <a:pPr algn="ctr"/>
              <a:r>
                <a:rPr lang="zh-CN" altLang="en-US" sz="1200" dirty="0">
                  <a:ea typeface="微软雅黑"/>
                </a:rPr>
                <a:t>单击此处添加文本内容单击此处添加文本内容</a:t>
              </a:r>
            </a:p>
          </p:txBody>
        </p:sp>
      </p:grpSp>
      <p:grpSp>
        <p:nvGrpSpPr>
          <p:cNvPr id="51" name="组合 50"/>
          <p:cNvGrpSpPr/>
          <p:nvPr/>
        </p:nvGrpSpPr>
        <p:grpSpPr>
          <a:xfrm>
            <a:off x="323528" y="13903"/>
            <a:ext cx="2628965" cy="690563"/>
            <a:chOff x="467544" y="13903"/>
            <a:chExt cx="2628965" cy="690563"/>
          </a:xfrm>
        </p:grpSpPr>
        <p:sp>
          <p:nvSpPr>
            <p:cNvPr id="52" name="文本框 24"/>
            <p:cNvSpPr txBox="1"/>
            <p:nvPr/>
          </p:nvSpPr>
          <p:spPr>
            <a:xfrm>
              <a:off x="917671" y="248935"/>
              <a:ext cx="2178838" cy="400128"/>
            </a:xfrm>
            <a:prstGeom prst="rect">
              <a:avLst/>
            </a:prstGeom>
            <a:noFill/>
          </p:spPr>
          <p:txBody>
            <a:bodyPr wrap="none" lIns="91458" tIns="45729" rIns="91458" bIns="45729" rtlCol="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r>
                <a:rPr lang="en-US" altLang="zh-CN" sz="2000" b="1" dirty="0">
                  <a:latin typeface="微软雅黑"/>
                  <a:ea typeface="微软雅黑"/>
                </a:rPr>
                <a:t>[</a:t>
              </a:r>
              <a:r>
                <a:rPr lang="zh-CN" altLang="en-US" sz="2000" b="1" dirty="0">
                  <a:latin typeface="微软雅黑"/>
                  <a:ea typeface="微软雅黑"/>
                </a:rPr>
                <a:t>请输入您的文字</a:t>
              </a:r>
              <a:r>
                <a:rPr lang="en-US" altLang="zh-CN" sz="2000" b="1" dirty="0">
                  <a:latin typeface="微软雅黑"/>
                  <a:ea typeface="微软雅黑"/>
                </a:rPr>
                <a:t>]</a:t>
              </a:r>
              <a:endParaRPr lang="zh-CN" altLang="en-US" sz="2000" b="1" dirty="0">
                <a:latin typeface="微软雅黑"/>
                <a:ea typeface="微软雅黑"/>
              </a:endParaRPr>
            </a:p>
          </p:txBody>
        </p:sp>
        <p:pic>
          <p:nvPicPr>
            <p:cNvPr id="53" name="Picture 3" descr="C:\Users\e540\Desktop\png_bb308315c6c9542e63603d365c9a9ff6\196081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13903"/>
              <a:ext cx="520700" cy="6905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3082967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par>
                                <p:cTn id="19" presetID="42"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0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540\Desktop\png_09882a8e6ffc8c6a07694a1e80f2b99c\34955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6815" y="904138"/>
            <a:ext cx="2438357" cy="243436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094207" y="1707654"/>
            <a:ext cx="88357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cap="none" spc="50" dirty="0">
                <a:ln w="11430"/>
                <a:effectLst>
                  <a:outerShdw blurRad="76200" dist="50800" dir="5400000" algn="tl" rotWithShape="0">
                    <a:srgbClr val="000000">
                      <a:alpha val="65000"/>
                    </a:srgbClr>
                  </a:outerShdw>
                </a:effectLst>
                <a:ea typeface="微软雅黑"/>
              </a:rPr>
              <a:t>贰</a:t>
            </a:r>
          </a:p>
        </p:txBody>
      </p:sp>
      <p:sp>
        <p:nvSpPr>
          <p:cNvPr id="22" name="Text Box 11"/>
          <p:cNvSpPr txBox="1">
            <a:spLocks noChangeArrowheads="1"/>
          </p:cNvSpPr>
          <p:nvPr/>
        </p:nvSpPr>
        <p:spPr bwMode="auto">
          <a:xfrm>
            <a:off x="2051718" y="3446321"/>
            <a:ext cx="4968552" cy="401348"/>
          </a:xfrm>
          <a:prstGeom prst="rect">
            <a:avLst/>
          </a:prstGeom>
          <a:noFill/>
          <a:ln w="9525">
            <a:noFill/>
            <a:miter lim="800000"/>
          </a:ln>
          <a:effectLst/>
        </p:spPr>
        <p:txBody>
          <a:bodyPr vert="horz" wrap="square" lIns="153625" tIns="76813" rIns="153625" bIns="76813">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a:lstStyle>
          <a:p>
            <a:pPr algn="ctr" defTabSz="1536700"/>
            <a:r>
              <a:rPr lang="zh-CN" altLang="en-US" sz="1600" b="1" dirty="0">
                <a:latin typeface="微软雅黑"/>
                <a:ea typeface="微软雅黑"/>
              </a:rPr>
              <a:t>［请输入您的小标题内容］</a:t>
            </a:r>
          </a:p>
        </p:txBody>
      </p:sp>
      <p:pic>
        <p:nvPicPr>
          <p:cNvPr id="16"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17558">
            <a:off x="4737240" y="1194885"/>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e540\Desktop\png_bb308315c6c9542e63603d365c9a9ff6\19608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592094" y="1961073"/>
            <a:ext cx="672735" cy="89219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e540\Desktop\png_3f9b986c90666d715bc8219a383a6376\112873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904137"/>
            <a:ext cx="2230383" cy="4239363"/>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2200" y="2810337"/>
            <a:ext cx="2771800" cy="2333164"/>
          </a:xfrm>
          <a:prstGeom prst="rect">
            <a:avLst/>
          </a:prstGeom>
        </p:spPr>
      </p:pic>
    </p:spTree>
    <p:extLst>
      <p:ext uri="{BB962C8B-B14F-4D97-AF65-F5344CB8AC3E}">
        <p14:creationId xmlns:p14="http://schemas.microsoft.com/office/powerpoint/2010/main" val="40451212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风古诗词教育公开课PPT模板"/>
</p:tagLst>
</file>

<file path=ppt/tags/tag2.xml><?xml version="1.0" encoding="utf-8"?>
<p:tagLst xmlns:a="http://schemas.openxmlformats.org/drawingml/2006/main" xmlns:r="http://schemas.openxmlformats.org/officeDocument/2006/relationships" xmlns:p="http://schemas.openxmlformats.org/presentationml/2006/main">
  <p:tag name="PA" val="v4.1.6"/>
</p:tagLst>
</file>

<file path=ppt/tags/tag3.xml><?xml version="1.0" encoding="utf-8"?>
<p:tagLst xmlns:a="http://schemas.openxmlformats.org/drawingml/2006/main" xmlns:r="http://schemas.openxmlformats.org/officeDocument/2006/relationships" xmlns:p="http://schemas.openxmlformats.org/presentationml/2006/main">
  <p:tag name="PA" val="v4.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A000120150324A13KPBG</Template>
  <TotalTime>265</TotalTime>
  <Words>1065</Words>
  <Application>Microsoft Office PowerPoint</Application>
  <PresentationFormat>全屏显示(16:9)</PresentationFormat>
  <Paragraphs>240</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方正古隶简体</vt:lpstr>
      <vt:lpstr>楷体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中国风古诗词教育公开课PPT模板</dc:title>
  <dc:creator>Yu Simplicity</dc:creator>
  <cp:lastModifiedBy>Administrator</cp:lastModifiedBy>
  <cp:revision>31</cp:revision>
  <dcterms:created xsi:type="dcterms:W3CDTF">2017-10-02T15:50:06Z</dcterms:created>
  <dcterms:modified xsi:type="dcterms:W3CDTF">2018-02-01T08:04:56Z</dcterms:modified>
</cp:coreProperties>
</file>