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9" r:id="rId43"/>
    <p:sldId id="300" r:id="rId44"/>
  </p:sldIdLst>
  <p:sldSz cx="9144000" cy="5143500" type="screen16x9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610" y="-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F7CFC-7C43-418A-9A1F-BF7716F3B8B8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DACEE-EC46-455D-B3B2-2542773A0A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3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  <a:t>2016/4/28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6.jpeg"/><Relationship Id="rId7" Type="http://schemas.openxmlformats.org/officeDocument/2006/relationships/image" Target="../media/image11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openxmlformats.org/officeDocument/2006/relationships/image" Target="../media/image20.png"/><Relationship Id="rId5" Type="http://schemas.openxmlformats.org/officeDocument/2006/relationships/image" Target="../media/image28.jpeg"/><Relationship Id="rId10" Type="http://schemas.openxmlformats.org/officeDocument/2006/relationships/image" Target="../media/image19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0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3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3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4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7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0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5.jpeg"/><Relationship Id="rId7" Type="http://schemas.openxmlformats.org/officeDocument/2006/relationships/image" Target="../media/image11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20.png"/><Relationship Id="rId5" Type="http://schemas.openxmlformats.org/officeDocument/2006/relationships/image" Target="../media/image46.jpeg"/><Relationship Id="rId10" Type="http://schemas.openxmlformats.org/officeDocument/2006/relationships/image" Target="../media/image19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50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3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4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5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56.jpeg"/><Relationship Id="rId7" Type="http://schemas.openxmlformats.org/officeDocument/2006/relationships/image" Target="../media/image11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openxmlformats.org/officeDocument/2006/relationships/image" Target="../media/image20.png"/><Relationship Id="rId5" Type="http://schemas.openxmlformats.org/officeDocument/2006/relationships/image" Target="../media/image57.jpeg"/><Relationship Id="rId10" Type="http://schemas.openxmlformats.org/officeDocument/2006/relationships/image" Target="../media/image19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6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png"/><Relationship Id="rId11" Type="http://schemas.openxmlformats.org/officeDocument/2006/relationships/image" Target="../media/image22.png"/><Relationship Id="rId5" Type="http://schemas.openxmlformats.org/officeDocument/2006/relationships/image" Target="../media/image59.jpeg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6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3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64.jpeg"/><Relationship Id="rId7" Type="http://schemas.openxmlformats.org/officeDocument/2006/relationships/image" Target="../media/image11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eg"/><Relationship Id="rId11" Type="http://schemas.openxmlformats.org/officeDocument/2006/relationships/image" Target="../media/image20.png"/><Relationship Id="rId5" Type="http://schemas.openxmlformats.org/officeDocument/2006/relationships/image" Target="../media/image65.jpeg"/><Relationship Id="rId10" Type="http://schemas.openxmlformats.org/officeDocument/2006/relationships/image" Target="../media/image19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7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0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7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5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80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8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3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1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2879" y="2207513"/>
            <a:ext cx="1158242" cy="7284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9832" y="2429254"/>
            <a:ext cx="850394" cy="313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292080" y="2414775"/>
            <a:ext cx="850394" cy="313945"/>
          </a:xfrm>
          <a:prstGeom prst="rect">
            <a:avLst/>
          </a:prstGeom>
        </p:spPr>
      </p:pic>
      <p:pic>
        <p:nvPicPr>
          <p:cNvPr id="2" name="Sofia Jannok - Liekka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-1188640" y="21099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2"/>
          <a:stretch>
            <a:fillRect/>
          </a:stretch>
        </p:blipFill>
        <p:spPr>
          <a:xfrm>
            <a:off x="3355478" y="1069965"/>
            <a:ext cx="2440658" cy="3384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"/>
          <a:stretch>
            <a:fillRect/>
          </a:stretch>
        </p:blipFill>
        <p:spPr>
          <a:xfrm>
            <a:off x="899160" y="1069965"/>
            <a:ext cx="2158199" cy="3384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"/>
          <a:stretch>
            <a:fillRect/>
          </a:stretch>
        </p:blipFill>
        <p:spPr>
          <a:xfrm>
            <a:off x="6148493" y="1069965"/>
            <a:ext cx="2111606" cy="3328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1373" y="4336243"/>
            <a:ext cx="3130588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84763" y="4398959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              注定美丽的邂逅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7932" y="4430381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84763" y="4430382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68"/>
          <a:stretch>
            <a:fillRect/>
          </a:stretch>
        </p:blipFill>
        <p:spPr>
          <a:xfrm>
            <a:off x="1475656" y="828599"/>
            <a:ext cx="6048672" cy="3788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用我一生，牵你走过漫长的路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5656" y="802564"/>
            <a:ext cx="3271516" cy="3847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5526" y="837020"/>
            <a:ext cx="2564901" cy="3847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       浪漫的旋律只为你延续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1"/>
          <a:stretch>
            <a:fillRect/>
          </a:stretch>
        </p:blipFill>
        <p:spPr>
          <a:xfrm>
            <a:off x="1421110" y="994597"/>
            <a:ext cx="6103218" cy="3677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515966"/>
            <a:ext cx="3812208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2" y="4578682"/>
            <a:ext cx="3355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我的人生，只想让你成为我的永恒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2848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8"/>
          <a:stretch>
            <a:fillRect/>
          </a:stretch>
        </p:blipFill>
        <p:spPr>
          <a:xfrm>
            <a:off x="3331682" y="1038901"/>
            <a:ext cx="2464454" cy="3405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82"/>
          <a:stretch>
            <a:fillRect/>
          </a:stretch>
        </p:blipFill>
        <p:spPr>
          <a:xfrm>
            <a:off x="6145249" y="1038900"/>
            <a:ext cx="1911782" cy="3405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5" r="7236"/>
          <a:stretch>
            <a:fillRect/>
          </a:stretch>
        </p:blipFill>
        <p:spPr>
          <a:xfrm>
            <a:off x="1022159" y="1038901"/>
            <a:ext cx="1893657" cy="3405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8052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  印证一段段永恒誓言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95897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7"/>
          <a:stretch>
            <a:fillRect/>
          </a:stretch>
        </p:blipFill>
        <p:spPr>
          <a:xfrm>
            <a:off x="1439876" y="828598"/>
            <a:ext cx="6341870" cy="3821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爱上你是我一生的幸福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0"/>
          <a:stretch>
            <a:fillRect/>
          </a:stretch>
        </p:blipFill>
        <p:spPr>
          <a:xfrm>
            <a:off x="1735022" y="919092"/>
            <a:ext cx="2622213" cy="3587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5504" y="919092"/>
            <a:ext cx="2392800" cy="358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我承诺一辈子把你珍惜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6"/>
          <a:stretch>
            <a:fillRect/>
          </a:stretch>
        </p:blipFill>
        <p:spPr>
          <a:xfrm>
            <a:off x="1441094" y="1035176"/>
            <a:ext cx="6227250" cy="3671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515966"/>
            <a:ext cx="3812208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2" y="4578682"/>
            <a:ext cx="3355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你是上天赐给我最美好的礼物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2848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32"/>
          <a:stretch>
            <a:fillRect/>
          </a:stretch>
        </p:blipFill>
        <p:spPr>
          <a:xfrm>
            <a:off x="3203847" y="1074991"/>
            <a:ext cx="2664295" cy="3431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6"/>
          <a:stretch>
            <a:fillRect/>
          </a:stretch>
        </p:blipFill>
        <p:spPr>
          <a:xfrm>
            <a:off x="6156176" y="1070078"/>
            <a:ext cx="2097523" cy="3373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4"/>
          <a:stretch>
            <a:fillRect/>
          </a:stretch>
        </p:blipFill>
        <p:spPr>
          <a:xfrm>
            <a:off x="883702" y="1070078"/>
            <a:ext cx="2032114" cy="3373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62246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让我执起你的手，挽着你我的梦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95897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58"/>
          <a:stretch>
            <a:fillRect/>
          </a:stretch>
        </p:blipFill>
        <p:spPr>
          <a:xfrm>
            <a:off x="1554572" y="977031"/>
            <a:ext cx="6041763" cy="36509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24036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2" y="4578682"/>
            <a:ext cx="3355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      我们续写爱的誓言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9088" y="183745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rPr>
              <a:t>Our  Wedding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Tiranti Solid LET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2310" y="2661562"/>
            <a:ext cx="949808" cy="2702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2310" y="2661563"/>
            <a:ext cx="949808" cy="2702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5250" y="2661561"/>
            <a:ext cx="949808" cy="2702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74320" y="2659557"/>
            <a:ext cx="949808" cy="2702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74320" y="2659558"/>
            <a:ext cx="949808" cy="2702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67260" y="2659556"/>
            <a:ext cx="949808" cy="2702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66886" y="1069965"/>
            <a:ext cx="2256091" cy="338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1"/>
          <a:stretch>
            <a:fillRect/>
          </a:stretch>
        </p:blipFill>
        <p:spPr>
          <a:xfrm>
            <a:off x="1287780" y="1069965"/>
            <a:ext cx="1946336" cy="3328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35"/>
          <a:stretch>
            <a:fillRect/>
          </a:stretch>
        </p:blipFill>
        <p:spPr>
          <a:xfrm>
            <a:off x="6015160" y="1069964"/>
            <a:ext cx="2001080" cy="3343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1373" y="4336243"/>
            <a:ext cx="3130588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84763" y="4398959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         暖暖的都是爱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7932" y="4430381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84763" y="4430382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696" y="919092"/>
            <a:ext cx="2391721" cy="3587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4008" y="919092"/>
            <a:ext cx="2392800" cy="358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    温暖而美好的事情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3"/>
          <a:stretch>
            <a:fillRect/>
          </a:stretch>
        </p:blipFill>
        <p:spPr>
          <a:xfrm>
            <a:off x="3228518" y="1049856"/>
            <a:ext cx="2567617" cy="3456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7"/>
          <a:stretch>
            <a:fillRect/>
          </a:stretch>
        </p:blipFill>
        <p:spPr>
          <a:xfrm>
            <a:off x="6084168" y="1038900"/>
            <a:ext cx="2093723" cy="3405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9"/>
          <a:stretch>
            <a:fillRect/>
          </a:stretch>
        </p:blipFill>
        <p:spPr>
          <a:xfrm>
            <a:off x="998220" y="1038900"/>
            <a:ext cx="2027395" cy="3405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607111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8052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和你在一起的每一天都是幸福的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0840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1"/>
          <a:stretch>
            <a:fillRect/>
          </a:stretch>
        </p:blipFill>
        <p:spPr>
          <a:xfrm>
            <a:off x="1547664" y="828597"/>
            <a:ext cx="6192687" cy="38472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未来的美好，让我们携手创造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8"/>
          <a:stretch>
            <a:fillRect/>
          </a:stretch>
        </p:blipFill>
        <p:spPr>
          <a:xfrm>
            <a:off x="1475656" y="926050"/>
            <a:ext cx="6332483" cy="3735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07595" y="4426353"/>
            <a:ext cx="1752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</a:rPr>
              <a:t> 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</a:rPr>
              <a:t>I 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</a:rPr>
              <a:t>love you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8" b="5623"/>
          <a:stretch>
            <a:fillRect/>
          </a:stretch>
        </p:blipFill>
        <p:spPr>
          <a:xfrm>
            <a:off x="1619672" y="982586"/>
            <a:ext cx="6048672" cy="3646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24036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68355" y="4515966"/>
            <a:ext cx="1391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/>
              <a:t>Forever love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2449" y="1069964"/>
            <a:ext cx="2240278" cy="33604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7"/>
          <a:stretch>
            <a:fillRect/>
          </a:stretch>
        </p:blipFill>
        <p:spPr>
          <a:xfrm>
            <a:off x="1173479" y="1076065"/>
            <a:ext cx="2056931" cy="33543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06"/>
          <a:stretch>
            <a:fillRect/>
          </a:stretch>
        </p:blipFill>
        <p:spPr>
          <a:xfrm>
            <a:off x="6020595" y="1083303"/>
            <a:ext cx="1988025" cy="3347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1373" y="4336243"/>
            <a:ext cx="3130588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21373" y="4336243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zh-CN" altLang="en-US" dirty="0"/>
              <a:t>                 </a:t>
            </a:r>
            <a:r>
              <a:rPr lang="en-US" altLang="zh-CN" dirty="0"/>
              <a:t>Love the oath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7932" y="4430381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84763" y="4430382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28"/>
          <a:stretch>
            <a:fillRect/>
          </a:stretch>
        </p:blipFill>
        <p:spPr>
          <a:xfrm>
            <a:off x="1419379" y="828597"/>
            <a:ext cx="6248965" cy="3739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40076" y="4414341"/>
            <a:ext cx="2172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romantic melody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2" name="Sofia Jannok - Liekka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rcRect/>
          <a:stretch>
            <a:fillRect/>
          </a:stretch>
        </p:blipFill>
        <p:spPr>
          <a:xfrm>
            <a:off x="4876800" y="-81262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5"/>
          <a:stretch>
            <a:fillRect/>
          </a:stretch>
        </p:blipFill>
        <p:spPr>
          <a:xfrm>
            <a:off x="1479438" y="829847"/>
            <a:ext cx="2856203" cy="3757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0"/>
          <a:stretch>
            <a:fillRect/>
          </a:stretch>
        </p:blipFill>
        <p:spPr>
          <a:xfrm>
            <a:off x="4681219" y="819553"/>
            <a:ext cx="2987125" cy="3768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65396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62246" y="4443958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/>
              <a:t>I love to guard you like an </a:t>
            </a:r>
            <a:r>
              <a:rPr lang="en-US" altLang="zh-CN" dirty="0" smtClean="0"/>
              <a:t>angel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8832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05"/>
          <a:stretch>
            <a:fillRect/>
          </a:stretch>
        </p:blipFill>
        <p:spPr>
          <a:xfrm>
            <a:off x="1403648" y="959062"/>
            <a:ext cx="6264695" cy="3679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24036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9529" y="4515966"/>
            <a:ext cx="2246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Every day is happy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31640" y="915566"/>
            <a:ext cx="2545085" cy="3044958"/>
            <a:chOff x="1331640" y="915566"/>
            <a:chExt cx="2545085" cy="30449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31640" y="915566"/>
              <a:ext cx="2545085" cy="3044958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1403648" y="987574"/>
              <a:ext cx="2376264" cy="2880320"/>
            </a:xfrm>
            <a:prstGeom prst="ellipse">
              <a:avLst/>
            </a:prstGeom>
            <a:noFill/>
            <a:ln>
              <a:solidFill>
                <a:schemeClr val="bg1">
                  <a:alpha val="5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7045" y="922432"/>
            <a:ext cx="2569469" cy="30541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8528" y="3450317"/>
            <a:ext cx="2051308" cy="417577"/>
            <a:chOff x="1578528" y="3450317"/>
            <a:chExt cx="2051308" cy="41757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78528" y="3450317"/>
              <a:ext cx="2051308" cy="41757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691680" y="34677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新娘：朱丽叶</a:t>
              </a:r>
              <a:endParaRPr lang="zh-CN" altLang="en-US" sz="20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3" y="906422"/>
            <a:ext cx="2569469" cy="305410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833060" y="3450316"/>
            <a:ext cx="2051308" cy="417578"/>
            <a:chOff x="5833060" y="3450316"/>
            <a:chExt cx="2051308" cy="41757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33060" y="3450316"/>
              <a:ext cx="2051308" cy="41757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5958614" y="34677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新郎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：罗密欧</a:t>
              </a:r>
              <a:endParaRPr lang="zh-CN" altLang="en-US" sz="20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3"/>
          <a:stretch>
            <a:fillRect/>
          </a:stretch>
        </p:blipFill>
        <p:spPr>
          <a:xfrm>
            <a:off x="3346167" y="1070731"/>
            <a:ext cx="2503734" cy="3359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5"/>
          <a:stretch>
            <a:fillRect/>
          </a:stretch>
        </p:blipFill>
        <p:spPr>
          <a:xfrm>
            <a:off x="1135380" y="1072643"/>
            <a:ext cx="1969328" cy="3357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2"/>
          <a:stretch>
            <a:fillRect/>
          </a:stretch>
        </p:blipFill>
        <p:spPr>
          <a:xfrm>
            <a:off x="6084168" y="1072642"/>
            <a:ext cx="2053992" cy="3357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1373" y="4336243"/>
            <a:ext cx="3130588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21373" y="4336243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zh-CN" altLang="en-US" dirty="0">
                <a:solidFill>
                  <a:prstClr val="white">
                    <a:lumMod val="85000"/>
                  </a:prstClr>
                </a:solidFill>
              </a:rPr>
              <a:t>                 </a:t>
            </a:r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Our love story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7932" y="4430381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84763" y="4430382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0"/>
          <a:stretch>
            <a:fillRect/>
          </a:stretch>
        </p:blipFill>
        <p:spPr>
          <a:xfrm>
            <a:off x="1476692" y="828596"/>
            <a:ext cx="6258986" cy="3821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86177" y="4421913"/>
            <a:ext cx="2479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zh-CN" altLang="en-US" dirty="0"/>
              <a:t> </a:t>
            </a:r>
            <a:r>
              <a:rPr lang="en-US" altLang="zh-CN" dirty="0"/>
              <a:t>The most beautiful time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0"/>
          <a:stretch>
            <a:fillRect/>
          </a:stretch>
        </p:blipFill>
        <p:spPr>
          <a:xfrm>
            <a:off x="1597799" y="816880"/>
            <a:ext cx="2773578" cy="38358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6"/>
          <a:stretch>
            <a:fillRect/>
          </a:stretch>
        </p:blipFill>
        <p:spPr>
          <a:xfrm>
            <a:off x="4716015" y="816880"/>
            <a:ext cx="2852671" cy="3835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65396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50278" y="4443958"/>
            <a:ext cx="237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Use a lifetime to caress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8832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7"/>
          <a:stretch>
            <a:fillRect/>
          </a:stretch>
        </p:blipFill>
        <p:spPr>
          <a:xfrm>
            <a:off x="1513236" y="957764"/>
            <a:ext cx="6227116" cy="3689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24036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9530" y="4515966"/>
            <a:ext cx="182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Warmth is love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"/>
          <a:stretch>
            <a:fillRect/>
          </a:stretch>
        </p:blipFill>
        <p:spPr>
          <a:xfrm>
            <a:off x="3247279" y="1038898"/>
            <a:ext cx="2836889" cy="3467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6"/>
          <a:stretch>
            <a:fillRect/>
          </a:stretch>
        </p:blipFill>
        <p:spPr>
          <a:xfrm>
            <a:off x="6372200" y="1038899"/>
            <a:ext cx="2096940" cy="3467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8"/>
          <a:stretch>
            <a:fillRect/>
          </a:stretch>
        </p:blipFill>
        <p:spPr>
          <a:xfrm>
            <a:off x="967740" y="1038899"/>
            <a:ext cx="2019909" cy="3467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607111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16211" y="4443958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/>
              <a:t>Happiness like flowers bloom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0840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0" b="2531"/>
          <a:stretch>
            <a:fillRect/>
          </a:stretch>
        </p:blipFill>
        <p:spPr>
          <a:xfrm>
            <a:off x="1547664" y="1042226"/>
            <a:ext cx="6120680" cy="3679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456384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1840" y="4507557"/>
            <a:ext cx="288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You are my life the depend on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06824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2"/>
          <a:stretch>
            <a:fillRect/>
          </a:stretch>
        </p:blipFill>
        <p:spPr>
          <a:xfrm>
            <a:off x="3275856" y="1078913"/>
            <a:ext cx="2469842" cy="3447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/>
          <a:stretch>
            <a:fillRect/>
          </a:stretch>
        </p:blipFill>
        <p:spPr>
          <a:xfrm>
            <a:off x="6012160" y="1078913"/>
            <a:ext cx="2088232" cy="3456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6"/>
          <a:stretch>
            <a:fillRect/>
          </a:stretch>
        </p:blipFill>
        <p:spPr>
          <a:xfrm>
            <a:off x="861269" y="1078913"/>
            <a:ext cx="2126555" cy="3447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607111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8052" y="4421913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/>
              <a:t>Just want you to be my eternity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0840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9"/>
          <a:stretch>
            <a:fillRect/>
          </a:stretch>
        </p:blipFill>
        <p:spPr>
          <a:xfrm>
            <a:off x="1475656" y="814779"/>
            <a:ext cx="2909790" cy="3711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6"/>
          <a:stretch>
            <a:fillRect/>
          </a:stretch>
        </p:blipFill>
        <p:spPr>
          <a:xfrm>
            <a:off x="4572000" y="814779"/>
            <a:ext cx="2749031" cy="3711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65396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98276" y="4443958"/>
            <a:ext cx="1618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We’re  married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8832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"/>
          <a:stretch>
            <a:fillRect/>
          </a:stretch>
        </p:blipFill>
        <p:spPr>
          <a:xfrm>
            <a:off x="3346166" y="1077852"/>
            <a:ext cx="2521977" cy="3519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12"/>
          <a:stretch>
            <a:fillRect/>
          </a:stretch>
        </p:blipFill>
        <p:spPr>
          <a:xfrm>
            <a:off x="6180908" y="1077852"/>
            <a:ext cx="2063500" cy="3486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62"/>
          <a:stretch>
            <a:fillRect/>
          </a:stretch>
        </p:blipFill>
        <p:spPr>
          <a:xfrm>
            <a:off x="1033354" y="1077851"/>
            <a:ext cx="2055984" cy="3455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607111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11656" y="4443958"/>
            <a:ext cx="1524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/>
              <a:t>Our  wedding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0840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7" b="7434"/>
          <a:stretch>
            <a:fillRect/>
          </a:stretch>
        </p:blipFill>
        <p:spPr>
          <a:xfrm>
            <a:off x="1547664" y="993431"/>
            <a:ext cx="6095953" cy="3605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9792" y="4515966"/>
            <a:ext cx="396044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87824" y="4533433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sz="2000" dirty="0" smtClean="0">
                <a:solidFill>
                  <a:prstClr val="white">
                    <a:lumMod val="85000"/>
                  </a:prstClr>
                </a:solidFill>
              </a:rPr>
              <a:t>To hold your hand</a:t>
            </a:r>
            <a:r>
              <a:rPr lang="zh-CN" altLang="en-US" sz="2000" dirty="0" smtClean="0">
                <a:solidFill>
                  <a:prstClr val="white">
                    <a:lumMod val="85000"/>
                  </a:prstClr>
                </a:solidFill>
              </a:rPr>
              <a:t>，</a:t>
            </a:r>
            <a:r>
              <a:rPr lang="en-US" altLang="zh-CN" sz="2000" dirty="0" smtClean="0">
                <a:solidFill>
                  <a:prstClr val="white">
                    <a:lumMod val="85000"/>
                  </a:prstClr>
                </a:solidFill>
              </a:rPr>
              <a:t>to grow old with you</a:t>
            </a:r>
            <a:endParaRPr lang="zh-CN" altLang="en-US" sz="2000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6864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38472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7045" y="922432"/>
            <a:ext cx="2569469" cy="30541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8528" y="3450317"/>
            <a:ext cx="2051308" cy="417577"/>
            <a:chOff x="1578528" y="3450317"/>
            <a:chExt cx="2051308" cy="41757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78528" y="3450317"/>
              <a:ext cx="2051308" cy="41757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691680" y="34677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新娘：朱丽叶</a:t>
              </a:r>
              <a:endParaRPr lang="zh-CN" altLang="en-US" sz="20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3" y="906422"/>
            <a:ext cx="2569469" cy="305410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833060" y="3450316"/>
            <a:ext cx="2051308" cy="417578"/>
            <a:chOff x="5833060" y="3450316"/>
            <a:chExt cx="2051308" cy="41757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33060" y="3450316"/>
              <a:ext cx="2051308" cy="41757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5958614" y="34677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新郎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：罗密欧</a:t>
              </a:r>
              <a:endParaRPr lang="zh-CN" altLang="en-US" sz="20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987824" y="2439928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rPr>
              <a:t>Our romantic love story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iranti Solid LET" pitchFamily="2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2"/>
            <a:ext cx="2212853" cy="5882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0"/>
            <a:ext cx="2212853" cy="58826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936" y="3452605"/>
            <a:ext cx="1603251" cy="2712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7045" y="915566"/>
            <a:ext cx="2569469" cy="30541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3" y="915566"/>
            <a:ext cx="2569469" cy="30541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8528" y="3406229"/>
            <a:ext cx="2051308" cy="461665"/>
            <a:chOff x="1578528" y="3406229"/>
            <a:chExt cx="2051308" cy="46166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78528" y="3450317"/>
              <a:ext cx="2051308" cy="41757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051720" y="3406229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prstClr val="white"/>
                  </a:solidFill>
                  <a:latin typeface="华康海报体W12(P)" pitchFamily="82" charset="-122"/>
                  <a:ea typeface="华康海报体W12(P)" pitchFamily="82" charset="-122"/>
                </a:defRPr>
              </a:lvl1pPr>
            </a:lstStyle>
            <a:p>
              <a:r>
                <a:rPr lang="en-US" altLang="zh-CN" dirty="0"/>
                <a:t>Bride</a:t>
              </a:r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33060" y="3363838"/>
            <a:ext cx="2051308" cy="504055"/>
            <a:chOff x="5833060" y="3363838"/>
            <a:chExt cx="2051308" cy="50405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33060" y="3450316"/>
              <a:ext cx="2051308" cy="41757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228184" y="3363838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康海报体W12(P)" pitchFamily="82" charset="-122"/>
                  <a:ea typeface="华康海报体W12(P)" pitchFamily="82" charset="-122"/>
                </a:rPr>
                <a:t>Groom</a:t>
              </a:r>
              <a:endParaRPr lang="zh-CN" altLang="en-US" sz="2400" dirty="0">
                <a:solidFill>
                  <a:prstClr val="white"/>
                </a:solidFill>
                <a:latin typeface="华康海报体W12(P)" pitchFamily="82" charset="-122"/>
                <a:ea typeface="华康海报体W12(P)" pitchFamily="8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7045" y="915566"/>
            <a:ext cx="2569469" cy="305410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3" y="915566"/>
            <a:ext cx="2569469" cy="30541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8528" y="3406229"/>
            <a:ext cx="2051308" cy="461665"/>
            <a:chOff x="1578528" y="3406229"/>
            <a:chExt cx="2051308" cy="46166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78528" y="3450317"/>
              <a:ext cx="2051308" cy="41757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051720" y="3406229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prstClr val="white"/>
                  </a:solidFill>
                  <a:latin typeface="华康海报体W12(P)" pitchFamily="82" charset="-122"/>
                  <a:ea typeface="华康海报体W12(P)" pitchFamily="82" charset="-122"/>
                </a:defRPr>
              </a:lvl1pPr>
            </a:lstStyle>
            <a:p>
              <a:r>
                <a:rPr lang="en-US" altLang="zh-CN" dirty="0"/>
                <a:t>Bride</a:t>
              </a:r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33060" y="3363838"/>
            <a:ext cx="2051308" cy="504055"/>
            <a:chOff x="5833060" y="3363838"/>
            <a:chExt cx="2051308" cy="50405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33060" y="3450316"/>
              <a:ext cx="2051308" cy="41757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228184" y="3363838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康海报体W12(P)" pitchFamily="82" charset="-122"/>
                  <a:ea typeface="华康海报体W12(P)" pitchFamily="82" charset="-122"/>
                </a:rPr>
                <a:t>Groom</a:t>
              </a:r>
              <a:endParaRPr lang="zh-CN" altLang="en-US" sz="2400" dirty="0">
                <a:solidFill>
                  <a:prstClr val="white"/>
                </a:solidFill>
                <a:latin typeface="华康海报体W12(P)" pitchFamily="82" charset="-122"/>
                <a:ea typeface="华康海报体W12(P)" pitchFamily="8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093119" y="2234952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 life, Just 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want you to be my eternity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9707" y="1563638"/>
            <a:ext cx="439163" cy="4150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05674" y="3301326"/>
            <a:ext cx="4986538" cy="2194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7413" y="3208612"/>
            <a:ext cx="1959868" cy="475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589289" y="3219822"/>
            <a:ext cx="1959868" cy="47548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7413" y="3208612"/>
            <a:ext cx="1959868" cy="47548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589289" y="3219822"/>
            <a:ext cx="1959868" cy="47548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4750" y="3223892"/>
            <a:ext cx="1959868" cy="3413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589289" y="3238485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87824" y="2439928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rPr>
              <a:t>The Sacred Moment 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iranti Solid LET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2"/>
            <a:ext cx="2212853" cy="5882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0"/>
            <a:ext cx="2212853" cy="5882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63888" y="250148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2018.12.10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itchFamily="34" charset="-128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936" y="3452605"/>
            <a:ext cx="1603251" cy="2712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5151" y="1695450"/>
            <a:ext cx="4821750" cy="588268"/>
            <a:chOff x="2395151" y="1695450"/>
            <a:chExt cx="4821750" cy="58826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95151" y="1695453"/>
              <a:ext cx="2212853" cy="58826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95151" y="1695453"/>
              <a:ext cx="2212853" cy="58826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95151" y="1695452"/>
              <a:ext cx="2212853" cy="58826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95151" y="1695453"/>
              <a:ext cx="2212853" cy="58826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004048" y="1695451"/>
              <a:ext cx="2212853" cy="58826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004048" y="1695451"/>
              <a:ext cx="2212853" cy="58826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004048" y="1695450"/>
              <a:ext cx="2212853" cy="58826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004048" y="1695451"/>
              <a:ext cx="2212853" cy="588265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3563888" y="250148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2018.12.10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itchFamily="34" charset="-128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936" y="3452605"/>
            <a:ext cx="1603251" cy="2712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3010" y="3562982"/>
            <a:ext cx="4986538" cy="2194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4749" y="3470268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4749" y="3470268"/>
            <a:ext cx="1959868" cy="4754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0869" y="3096637"/>
            <a:ext cx="609601" cy="5760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56625" y="3481478"/>
            <a:ext cx="1959868" cy="4754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56625" y="3481478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2086" y="3485548"/>
            <a:ext cx="1959868" cy="3413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56625" y="3500141"/>
            <a:ext cx="1959868" cy="34137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251586" y="1995686"/>
            <a:ext cx="2866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rPr>
              <a:t>We’re Married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iranti Solid LE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1"/>
          <a:stretch>
            <a:fillRect/>
          </a:stretch>
        </p:blipFill>
        <p:spPr>
          <a:xfrm>
            <a:off x="1619672" y="843558"/>
            <a:ext cx="5971116" cy="3682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 你是我这一生中最美的约定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7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5"/>
          <a:stretch>
            <a:fillRect/>
          </a:stretch>
        </p:blipFill>
        <p:spPr>
          <a:xfrm>
            <a:off x="1547664" y="871289"/>
            <a:ext cx="6120680" cy="37329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            两颗心，一种爱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302</Words>
  <Application>Microsoft Office PowerPoint</Application>
  <PresentationFormat>全屏显示(16:9)</PresentationFormat>
  <Paragraphs>90</Paragraphs>
  <Slides>43</Slides>
  <Notes>43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常董</cp:lastModifiedBy>
  <cp:revision>63</cp:revision>
  <dcterms:created xsi:type="dcterms:W3CDTF">2014-08-24T03:01:00Z</dcterms:created>
  <dcterms:modified xsi:type="dcterms:W3CDTF">2016-04-28T08:19:19Z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