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6" r:id="rId5"/>
    <p:sldId id="260" r:id="rId6"/>
    <p:sldId id="261" r:id="rId7"/>
    <p:sldId id="262" r:id="rId8"/>
    <p:sldId id="267" r:id="rId9"/>
    <p:sldId id="269" r:id="rId10"/>
    <p:sldId id="270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197" userDrawn="1">
          <p15:clr>
            <a:srgbClr val="A4A3A4"/>
          </p15:clr>
        </p15:guide>
        <p15:guide id="4" pos="48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吴杰" initials="吴杰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7E4D"/>
    <a:srgbClr val="DA4408"/>
    <a:srgbClr val="FEA54C"/>
    <a:srgbClr val="FF4B4B"/>
    <a:srgbClr val="2E75B6"/>
    <a:srgbClr val="D04323"/>
    <a:srgbClr val="F7F7F7"/>
    <a:srgbClr val="FF8F8F"/>
    <a:srgbClr val="E950A7"/>
    <a:srgbClr val="A8AB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80986" autoAdjust="0"/>
  </p:normalViewPr>
  <p:slideViewPr>
    <p:cSldViewPr snapToGrid="0">
      <p:cViewPr>
        <p:scale>
          <a:sx n="80" d="100"/>
          <a:sy n="80" d="100"/>
        </p:scale>
        <p:origin x="-1140" y="-738"/>
      </p:cViewPr>
      <p:guideLst>
        <p:guide orient="horz" pos="2160"/>
        <p:guide pos="3840"/>
        <p:guide pos="7197"/>
        <p:guide pos="483"/>
      </p:guideLst>
    </p:cSldViewPr>
  </p:slideViewPr>
  <p:notesTextViewPr>
    <p:cViewPr>
      <p:scale>
        <a:sx n="75" d="100"/>
        <a:sy n="75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E638B-7E44-4C2E-8690-2180E361FE5E}" type="datetimeFigureOut">
              <a:rPr lang="zh-CN" altLang="en-US" smtClean="0"/>
              <a:t>2016-02-11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3339C-20CB-422F-AFD0-96E9C7AAE5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747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E638B-7E44-4C2E-8690-2180E361FE5E}" type="datetimeFigureOut">
              <a:rPr lang="zh-CN" altLang="en-US" smtClean="0"/>
              <a:t>2016-02-11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3339C-20CB-422F-AFD0-96E9C7AAE5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945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E638B-7E44-4C2E-8690-2180E361FE5E}" type="datetimeFigureOut">
              <a:rPr lang="zh-CN" altLang="en-US" smtClean="0"/>
              <a:t>2016-02-11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3339C-20CB-422F-AFD0-96E9C7AAE5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206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E638B-7E44-4C2E-8690-2180E361FE5E}" type="datetimeFigureOut">
              <a:rPr lang="zh-CN" altLang="en-US" smtClean="0"/>
              <a:t>2016-02-11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3339C-20CB-422F-AFD0-96E9C7AAE5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147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E638B-7E44-4C2E-8690-2180E361FE5E}" type="datetimeFigureOut">
              <a:rPr lang="zh-CN" altLang="en-US" smtClean="0"/>
              <a:t>2016-02-11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3339C-20CB-422F-AFD0-96E9C7AAE5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244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E638B-7E44-4C2E-8690-2180E361FE5E}" type="datetimeFigureOut">
              <a:rPr lang="zh-CN" altLang="en-US" smtClean="0"/>
              <a:t>2016-02-11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3339C-20CB-422F-AFD0-96E9C7AAE5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1593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E638B-7E44-4C2E-8690-2180E361FE5E}" type="datetimeFigureOut">
              <a:rPr lang="zh-CN" altLang="en-US" smtClean="0"/>
              <a:t>2016-02-11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3339C-20CB-422F-AFD0-96E9C7AAE5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488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E638B-7E44-4C2E-8690-2180E361FE5E}" type="datetimeFigureOut">
              <a:rPr lang="zh-CN" altLang="en-US" smtClean="0"/>
              <a:t>2016-02-11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3339C-20CB-422F-AFD0-96E9C7AAE5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417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E638B-7E44-4C2E-8690-2180E361FE5E}" type="datetimeFigureOut">
              <a:rPr lang="zh-CN" altLang="en-US" smtClean="0"/>
              <a:t>2016-02-11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3339C-20CB-422F-AFD0-96E9C7AAE5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903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E638B-7E44-4C2E-8690-2180E361FE5E}" type="datetimeFigureOut">
              <a:rPr lang="zh-CN" altLang="en-US" smtClean="0"/>
              <a:t>2016-02-11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3339C-20CB-422F-AFD0-96E9C7AAE5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097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E638B-7E44-4C2E-8690-2180E361FE5E}" type="datetimeFigureOut">
              <a:rPr lang="zh-CN" altLang="en-US" smtClean="0"/>
              <a:t>2016-02-11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3339C-20CB-422F-AFD0-96E9C7AAE5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990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CE638B-7E44-4C2E-8690-2180E361FE5E}" type="datetimeFigureOut">
              <a:rPr lang="zh-CN" altLang="en-US" smtClean="0"/>
              <a:t>2016-02-11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03339C-20CB-422F-AFD0-96E9C7AAE5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772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12sc.taobao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10.png"/><Relationship Id="rId11" Type="http://schemas.microsoft.com/office/2007/relationships/hdphoto" Target="../media/hdphoto3.wdp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cool.com.cn/u/1686206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1">
                <a:lumMod val="7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927480" y="5455405"/>
            <a:ext cx="6337040" cy="1133626"/>
            <a:chOff x="3276600" y="5229225"/>
            <a:chExt cx="5715000" cy="1022350"/>
          </a:xfrm>
        </p:grpSpPr>
        <p:sp>
          <p:nvSpPr>
            <p:cNvPr id="7" name="矩形 6"/>
            <p:cNvSpPr/>
            <p:nvPr/>
          </p:nvSpPr>
          <p:spPr>
            <a:xfrm>
              <a:off x="3276600" y="5229225"/>
              <a:ext cx="5715000" cy="1022350"/>
            </a:xfrm>
            <a:custGeom>
              <a:avLst/>
              <a:gdLst>
                <a:gd name="connsiteX0" fmla="*/ 0 w 4279900"/>
                <a:gd name="connsiteY0" fmla="*/ 0 h 1022350"/>
                <a:gd name="connsiteX1" fmla="*/ 4279900 w 4279900"/>
                <a:gd name="connsiteY1" fmla="*/ 0 h 1022350"/>
                <a:gd name="connsiteX2" fmla="*/ 4279900 w 4279900"/>
                <a:gd name="connsiteY2" fmla="*/ 1022350 h 1022350"/>
                <a:gd name="connsiteX3" fmla="*/ 0 w 4279900"/>
                <a:gd name="connsiteY3" fmla="*/ 1022350 h 1022350"/>
                <a:gd name="connsiteX4" fmla="*/ 0 w 4279900"/>
                <a:gd name="connsiteY4" fmla="*/ 0 h 1022350"/>
                <a:gd name="connsiteX0" fmla="*/ 0 w 4279900"/>
                <a:gd name="connsiteY0" fmla="*/ 0 h 1022350"/>
                <a:gd name="connsiteX1" fmla="*/ 3317875 w 4279900"/>
                <a:gd name="connsiteY1" fmla="*/ 0 h 1022350"/>
                <a:gd name="connsiteX2" fmla="*/ 4279900 w 4279900"/>
                <a:gd name="connsiteY2" fmla="*/ 1022350 h 1022350"/>
                <a:gd name="connsiteX3" fmla="*/ 0 w 4279900"/>
                <a:gd name="connsiteY3" fmla="*/ 1022350 h 1022350"/>
                <a:gd name="connsiteX4" fmla="*/ 0 w 4279900"/>
                <a:gd name="connsiteY4" fmla="*/ 0 h 1022350"/>
                <a:gd name="connsiteX0" fmla="*/ 0 w 4279900"/>
                <a:gd name="connsiteY0" fmla="*/ 0 h 1022350"/>
                <a:gd name="connsiteX1" fmla="*/ 3336925 w 4279900"/>
                <a:gd name="connsiteY1" fmla="*/ 9525 h 1022350"/>
                <a:gd name="connsiteX2" fmla="*/ 4279900 w 4279900"/>
                <a:gd name="connsiteY2" fmla="*/ 1022350 h 1022350"/>
                <a:gd name="connsiteX3" fmla="*/ 0 w 4279900"/>
                <a:gd name="connsiteY3" fmla="*/ 1022350 h 1022350"/>
                <a:gd name="connsiteX4" fmla="*/ 0 w 4279900"/>
                <a:gd name="connsiteY4" fmla="*/ 0 h 1022350"/>
                <a:gd name="connsiteX0" fmla="*/ 838200 w 4279900"/>
                <a:gd name="connsiteY0" fmla="*/ 0 h 1022350"/>
                <a:gd name="connsiteX1" fmla="*/ 3336925 w 4279900"/>
                <a:gd name="connsiteY1" fmla="*/ 9525 h 1022350"/>
                <a:gd name="connsiteX2" fmla="*/ 4279900 w 4279900"/>
                <a:gd name="connsiteY2" fmla="*/ 1022350 h 1022350"/>
                <a:gd name="connsiteX3" fmla="*/ 0 w 4279900"/>
                <a:gd name="connsiteY3" fmla="*/ 1022350 h 1022350"/>
                <a:gd name="connsiteX4" fmla="*/ 838200 w 4279900"/>
                <a:gd name="connsiteY4" fmla="*/ 0 h 1022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79900" h="1022350">
                  <a:moveTo>
                    <a:pt x="838200" y="0"/>
                  </a:moveTo>
                  <a:lnTo>
                    <a:pt x="3336925" y="9525"/>
                  </a:lnTo>
                  <a:lnTo>
                    <a:pt x="4279900" y="1022350"/>
                  </a:lnTo>
                  <a:lnTo>
                    <a:pt x="0" y="1022350"/>
                  </a:lnTo>
                  <a:lnTo>
                    <a:pt x="83820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40000"/>
              </a:schemeClr>
            </a:soli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971290" y="5246370"/>
              <a:ext cx="4279900" cy="810260"/>
            </a:xfrm>
            <a:custGeom>
              <a:avLst/>
              <a:gdLst>
                <a:gd name="connsiteX0" fmla="*/ 0 w 2717800"/>
                <a:gd name="connsiteY0" fmla="*/ 0 h 889000"/>
                <a:gd name="connsiteX1" fmla="*/ 2717800 w 2717800"/>
                <a:gd name="connsiteY1" fmla="*/ 0 h 889000"/>
                <a:gd name="connsiteX2" fmla="*/ 2717800 w 2717800"/>
                <a:gd name="connsiteY2" fmla="*/ 889000 h 889000"/>
                <a:gd name="connsiteX3" fmla="*/ 0 w 2717800"/>
                <a:gd name="connsiteY3" fmla="*/ 889000 h 889000"/>
                <a:gd name="connsiteX4" fmla="*/ 0 w 2717800"/>
                <a:gd name="connsiteY4" fmla="*/ 0 h 889000"/>
                <a:gd name="connsiteX0" fmla="*/ 361950 w 2717800"/>
                <a:gd name="connsiteY0" fmla="*/ 0 h 889000"/>
                <a:gd name="connsiteX1" fmla="*/ 2717800 w 2717800"/>
                <a:gd name="connsiteY1" fmla="*/ 0 h 889000"/>
                <a:gd name="connsiteX2" fmla="*/ 2717800 w 2717800"/>
                <a:gd name="connsiteY2" fmla="*/ 889000 h 889000"/>
                <a:gd name="connsiteX3" fmla="*/ 0 w 2717800"/>
                <a:gd name="connsiteY3" fmla="*/ 889000 h 889000"/>
                <a:gd name="connsiteX4" fmla="*/ 361950 w 2717800"/>
                <a:gd name="connsiteY4" fmla="*/ 0 h 889000"/>
                <a:gd name="connsiteX0" fmla="*/ 361950 w 2717800"/>
                <a:gd name="connsiteY0" fmla="*/ 6350 h 895350"/>
                <a:gd name="connsiteX1" fmla="*/ 2273300 w 2717800"/>
                <a:gd name="connsiteY1" fmla="*/ 0 h 895350"/>
                <a:gd name="connsiteX2" fmla="*/ 2717800 w 2717800"/>
                <a:gd name="connsiteY2" fmla="*/ 895350 h 895350"/>
                <a:gd name="connsiteX3" fmla="*/ 0 w 2717800"/>
                <a:gd name="connsiteY3" fmla="*/ 895350 h 895350"/>
                <a:gd name="connsiteX4" fmla="*/ 361950 w 2717800"/>
                <a:gd name="connsiteY4" fmla="*/ 6350 h 895350"/>
                <a:gd name="connsiteX0" fmla="*/ 533400 w 2889250"/>
                <a:gd name="connsiteY0" fmla="*/ 6350 h 895350"/>
                <a:gd name="connsiteX1" fmla="*/ 2444750 w 2889250"/>
                <a:gd name="connsiteY1" fmla="*/ 0 h 895350"/>
                <a:gd name="connsiteX2" fmla="*/ 2889250 w 2889250"/>
                <a:gd name="connsiteY2" fmla="*/ 895350 h 895350"/>
                <a:gd name="connsiteX3" fmla="*/ 0 w 2889250"/>
                <a:gd name="connsiteY3" fmla="*/ 895350 h 895350"/>
                <a:gd name="connsiteX4" fmla="*/ 533400 w 2889250"/>
                <a:gd name="connsiteY4" fmla="*/ 6350 h 895350"/>
                <a:gd name="connsiteX0" fmla="*/ 533400 w 3359150"/>
                <a:gd name="connsiteY0" fmla="*/ 6350 h 895350"/>
                <a:gd name="connsiteX1" fmla="*/ 2444750 w 3359150"/>
                <a:gd name="connsiteY1" fmla="*/ 0 h 895350"/>
                <a:gd name="connsiteX2" fmla="*/ 3359150 w 3359150"/>
                <a:gd name="connsiteY2" fmla="*/ 895350 h 895350"/>
                <a:gd name="connsiteX3" fmla="*/ 0 w 3359150"/>
                <a:gd name="connsiteY3" fmla="*/ 895350 h 895350"/>
                <a:gd name="connsiteX4" fmla="*/ 533400 w 3359150"/>
                <a:gd name="connsiteY4" fmla="*/ 6350 h 895350"/>
                <a:gd name="connsiteX0" fmla="*/ 533400 w 3549650"/>
                <a:gd name="connsiteY0" fmla="*/ 6350 h 901700"/>
                <a:gd name="connsiteX1" fmla="*/ 2444750 w 3549650"/>
                <a:gd name="connsiteY1" fmla="*/ 0 h 901700"/>
                <a:gd name="connsiteX2" fmla="*/ 3549650 w 3549650"/>
                <a:gd name="connsiteY2" fmla="*/ 901700 h 901700"/>
                <a:gd name="connsiteX3" fmla="*/ 0 w 3549650"/>
                <a:gd name="connsiteY3" fmla="*/ 895350 h 901700"/>
                <a:gd name="connsiteX4" fmla="*/ 533400 w 3549650"/>
                <a:gd name="connsiteY4" fmla="*/ 6350 h 901700"/>
                <a:gd name="connsiteX0" fmla="*/ 533400 w 3676650"/>
                <a:gd name="connsiteY0" fmla="*/ 6350 h 920750"/>
                <a:gd name="connsiteX1" fmla="*/ 2444750 w 3676650"/>
                <a:gd name="connsiteY1" fmla="*/ 0 h 920750"/>
                <a:gd name="connsiteX2" fmla="*/ 3676650 w 3676650"/>
                <a:gd name="connsiteY2" fmla="*/ 920750 h 920750"/>
                <a:gd name="connsiteX3" fmla="*/ 0 w 3676650"/>
                <a:gd name="connsiteY3" fmla="*/ 895350 h 920750"/>
                <a:gd name="connsiteX4" fmla="*/ 533400 w 3676650"/>
                <a:gd name="connsiteY4" fmla="*/ 6350 h 920750"/>
                <a:gd name="connsiteX0" fmla="*/ 901700 w 4044950"/>
                <a:gd name="connsiteY0" fmla="*/ 6350 h 920750"/>
                <a:gd name="connsiteX1" fmla="*/ 2813050 w 4044950"/>
                <a:gd name="connsiteY1" fmla="*/ 0 h 920750"/>
                <a:gd name="connsiteX2" fmla="*/ 4044950 w 4044950"/>
                <a:gd name="connsiteY2" fmla="*/ 920750 h 920750"/>
                <a:gd name="connsiteX3" fmla="*/ 0 w 4044950"/>
                <a:gd name="connsiteY3" fmla="*/ 901700 h 920750"/>
                <a:gd name="connsiteX4" fmla="*/ 901700 w 4044950"/>
                <a:gd name="connsiteY4" fmla="*/ 6350 h 920750"/>
                <a:gd name="connsiteX0" fmla="*/ 1136650 w 4279900"/>
                <a:gd name="connsiteY0" fmla="*/ 6350 h 920750"/>
                <a:gd name="connsiteX1" fmla="*/ 3048000 w 4279900"/>
                <a:gd name="connsiteY1" fmla="*/ 0 h 920750"/>
                <a:gd name="connsiteX2" fmla="*/ 4279900 w 4279900"/>
                <a:gd name="connsiteY2" fmla="*/ 920750 h 920750"/>
                <a:gd name="connsiteX3" fmla="*/ 0 w 4279900"/>
                <a:gd name="connsiteY3" fmla="*/ 901700 h 920750"/>
                <a:gd name="connsiteX4" fmla="*/ 1136650 w 4279900"/>
                <a:gd name="connsiteY4" fmla="*/ 6350 h 920750"/>
                <a:gd name="connsiteX0" fmla="*/ 1136650 w 4279900"/>
                <a:gd name="connsiteY0" fmla="*/ 31750 h 920750"/>
                <a:gd name="connsiteX1" fmla="*/ 3048000 w 4279900"/>
                <a:gd name="connsiteY1" fmla="*/ 0 h 920750"/>
                <a:gd name="connsiteX2" fmla="*/ 4279900 w 4279900"/>
                <a:gd name="connsiteY2" fmla="*/ 920750 h 920750"/>
                <a:gd name="connsiteX3" fmla="*/ 0 w 4279900"/>
                <a:gd name="connsiteY3" fmla="*/ 901700 h 920750"/>
                <a:gd name="connsiteX4" fmla="*/ 1136650 w 4279900"/>
                <a:gd name="connsiteY4" fmla="*/ 31750 h 920750"/>
                <a:gd name="connsiteX0" fmla="*/ 1136650 w 4279900"/>
                <a:gd name="connsiteY0" fmla="*/ 6350 h 895350"/>
                <a:gd name="connsiteX1" fmla="*/ 3067050 w 4279900"/>
                <a:gd name="connsiteY1" fmla="*/ 0 h 895350"/>
                <a:gd name="connsiteX2" fmla="*/ 4279900 w 4279900"/>
                <a:gd name="connsiteY2" fmla="*/ 895350 h 895350"/>
                <a:gd name="connsiteX3" fmla="*/ 0 w 4279900"/>
                <a:gd name="connsiteY3" fmla="*/ 876300 h 895350"/>
                <a:gd name="connsiteX4" fmla="*/ 1136650 w 4279900"/>
                <a:gd name="connsiteY4" fmla="*/ 6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79900" h="895350">
                  <a:moveTo>
                    <a:pt x="1136650" y="6350"/>
                  </a:moveTo>
                  <a:lnTo>
                    <a:pt x="3067050" y="0"/>
                  </a:lnTo>
                  <a:lnTo>
                    <a:pt x="4279900" y="895350"/>
                  </a:lnTo>
                  <a:lnTo>
                    <a:pt x="0" y="876300"/>
                  </a:lnTo>
                  <a:lnTo>
                    <a:pt x="1136650" y="6350"/>
                  </a:lnTo>
                  <a:close/>
                </a:path>
              </a:pathLst>
            </a:custGeom>
            <a:solidFill>
              <a:srgbClr val="BCBCBC">
                <a:alpha val="89804"/>
              </a:srgbClr>
            </a:soli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8028" y="838201"/>
            <a:ext cx="5491449" cy="5125961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152" b="1058"/>
          <a:stretch/>
        </p:blipFill>
        <p:spPr>
          <a:xfrm>
            <a:off x="3555442" y="1104899"/>
            <a:ext cx="4996617" cy="3190875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3555405" y="1095375"/>
            <a:ext cx="4996654" cy="3200399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4570010" y="1938783"/>
            <a:ext cx="296747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>
                    <a:lumMod val="95000"/>
                  </a:schemeClr>
                </a:solidFill>
                <a:effectLst>
                  <a:outerShdw dist="38100" algn="l" rotWithShape="0">
                    <a:schemeClr val="tx1">
                      <a:lumMod val="85000"/>
                      <a:lumOff val="15000"/>
                      <a:alpha val="20000"/>
                    </a:scheme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个人简历</a:t>
            </a:r>
            <a:endParaRPr lang="zh-CN" altLang="en-US" sz="5400" b="1" dirty="0">
              <a:solidFill>
                <a:schemeClr val="bg1">
                  <a:lumMod val="95000"/>
                </a:schemeClr>
              </a:solidFill>
              <a:effectLst>
                <a:outerShdw dist="38100" algn="l" rotWithShape="0">
                  <a:schemeClr val="tx1">
                    <a:lumMod val="85000"/>
                    <a:lumOff val="15000"/>
                    <a:alpha val="20000"/>
                  </a:schemeClr>
                </a:outerShdw>
              </a:effectLst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845726" y="2529035"/>
            <a:ext cx="26917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en-US" altLang="zh-CN" sz="5400" spc="1000" dirty="0" smtClean="0">
                <a:solidFill>
                  <a:schemeClr val="bg1">
                    <a:lumMod val="95000"/>
                  </a:schemeClr>
                </a:solidFill>
                <a:effectLst>
                  <a:outerShdw dist="38100" algn="l" rotWithShape="0">
                    <a:schemeClr val="tx1">
                      <a:lumMod val="85000"/>
                      <a:lumOff val="15000"/>
                      <a:alpha val="20000"/>
                    </a:scheme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resume</a:t>
            </a:r>
            <a:endParaRPr lang="zh-CN" altLang="en-US" sz="5400" spc="1000" dirty="0">
              <a:solidFill>
                <a:schemeClr val="bg1">
                  <a:lumMod val="95000"/>
                </a:schemeClr>
              </a:solidFill>
              <a:effectLst>
                <a:outerShdw dist="38100" algn="l" rotWithShape="0">
                  <a:schemeClr val="tx1">
                    <a:lumMod val="85000"/>
                    <a:lumOff val="15000"/>
                    <a:alpha val="20000"/>
                  </a:schemeClr>
                </a:outerShdw>
              </a:effectLst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4955380" y="3221888"/>
            <a:ext cx="2238375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5050629" y="2893275"/>
            <a:ext cx="2124075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 descr="new尘4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965936" y="3401181"/>
            <a:ext cx="8175625" cy="456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TheFatRat - Unit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250" out="500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57163" y="-10509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030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5" dur="1500" fill="hold"/>
                                        <p:tgtEl>
                                          <p:spTgt spid="14"/>
                                        </p:tgtEl>
                                      </p:cBhvr>
                                      <p:by x="800000" y="8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0606" numSld="999" showWhenStopped="0">
                <p:cTn id="4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31" grpId="0" animBg="1"/>
      <p:bldP spid="28" grpId="0"/>
      <p:bldP spid="39" grpId="0"/>
    </p:bldLst>
  </p:timing>
  <p:extLst mod="1">
    <p:ext uri="{E180D4A7-C9FB-4DFB-919C-405C955672EB}">
      <p14:showEvtLst xmlns:p14="http://schemas.microsoft.com/office/powerpoint/2010/main">
        <p14:playEvt time="256" objId="13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8840" y="2724912"/>
            <a:ext cx="797045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/>
              <a:t>清风素材</a:t>
            </a:r>
            <a:endParaRPr lang="en-US" altLang="zh-CN" sz="4000" dirty="0" smtClean="0"/>
          </a:p>
          <a:p>
            <a:r>
              <a:rPr lang="en-US" altLang="zh-CN" sz="4000" dirty="0" smtClean="0">
                <a:hlinkClick r:id="rId2"/>
              </a:rPr>
              <a:t>https://12sc.taobao.com/</a:t>
            </a:r>
            <a:r>
              <a:rPr lang="en-US" altLang="zh-CN" sz="4000" dirty="0" smtClean="0"/>
              <a:t> </a:t>
            </a:r>
            <a:r>
              <a:rPr lang="zh-CN" altLang="en-US" sz="4000" dirty="0" smtClean="0"/>
              <a:t>整理发布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2793512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0" y="-85726"/>
            <a:ext cx="12192000" cy="6943726"/>
            <a:chOff x="0" y="-85726"/>
            <a:chExt cx="12192000" cy="6943726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382" b="1058"/>
            <a:stretch/>
          </p:blipFill>
          <p:spPr>
            <a:xfrm>
              <a:off x="5308" y="-85726"/>
              <a:ext cx="12165334" cy="6939141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0" y="-85726"/>
              <a:ext cx="12192000" cy="6943726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350204" y="2012909"/>
              <a:ext cx="3583032" cy="1898127"/>
              <a:chOff x="4350204" y="2012909"/>
              <a:chExt cx="3583032" cy="1898127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4350204" y="2012909"/>
                <a:ext cx="3583032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600" b="1" dirty="0" smtClean="0">
                    <a:solidFill>
                      <a:schemeClr val="bg1">
                        <a:lumMod val="95000"/>
                      </a:schemeClr>
                    </a:solidFill>
                    <a:effectLst>
                      <a:outerShdw dist="38100" algn="l" rotWithShape="0">
                        <a:schemeClr val="tx1">
                          <a:lumMod val="85000"/>
                          <a:lumOff val="15000"/>
                          <a:alpha val="20000"/>
                        </a:schemeClr>
                      </a:outerShdw>
                    </a:effectLst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个人简历</a:t>
                </a:r>
                <a:endParaRPr lang="zh-CN" altLang="en-US" sz="6600" b="1" dirty="0">
                  <a:solidFill>
                    <a:schemeClr val="bg1">
                      <a:lumMod val="95000"/>
                    </a:schemeClr>
                  </a:solidFill>
                  <a:effectLst>
                    <a:outerShdw dist="38100" algn="l" rotWithShape="0">
                      <a:schemeClr val="tx1">
                        <a:lumMod val="85000"/>
                        <a:lumOff val="15000"/>
                        <a:alpha val="20000"/>
                      </a:schemeClr>
                    </a:outerShdw>
                  </a:effectLst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>
                <a:off x="4716508" y="2803040"/>
                <a:ext cx="3076483" cy="1107996"/>
                <a:chOff x="4653008" y="2803040"/>
                <a:chExt cx="3076483" cy="1107996"/>
              </a:xfrm>
            </p:grpSpPr>
            <p:sp>
              <p:nvSpPr>
                <p:cNvPr id="13" name="文本框 12"/>
                <p:cNvSpPr txBox="1"/>
                <p:nvPr/>
              </p:nvSpPr>
              <p:spPr>
                <a:xfrm>
                  <a:off x="4653008" y="2803040"/>
                  <a:ext cx="3076483" cy="110799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dist"/>
                  <a:r>
                    <a:rPr lang="en-US" altLang="zh-CN" sz="6600" spc="1000" dirty="0" smtClean="0">
                      <a:solidFill>
                        <a:schemeClr val="bg1">
                          <a:lumMod val="95000"/>
                        </a:schemeClr>
                      </a:solidFill>
                      <a:effectLst>
                        <a:outerShdw dist="38100" algn="l" rotWithShape="0">
                          <a:schemeClr val="tx1">
                            <a:lumMod val="85000"/>
                            <a:lumOff val="15000"/>
                            <a:alpha val="20000"/>
                          </a:schemeClr>
                        </a:outerShdw>
                      </a:effectLst>
                      <a:latin typeface="方正清刻本悦宋简体" panose="02000000000000000000" pitchFamily="2" charset="-122"/>
                      <a:ea typeface="方正清刻本悦宋简体" panose="02000000000000000000" pitchFamily="2" charset="-122"/>
                    </a:rPr>
                    <a:t>resume</a:t>
                  </a:r>
                  <a:endParaRPr lang="zh-CN" altLang="en-US" sz="6600" spc="10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dist="38100" algn="l" rotWithShape="0">
                        <a:schemeClr val="tx1">
                          <a:lumMod val="85000"/>
                          <a:lumOff val="15000"/>
                          <a:alpha val="20000"/>
                        </a:schemeClr>
                      </a:outerShdw>
                    </a:effectLst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endParaRPr>
                </a:p>
              </p:txBody>
            </p:sp>
            <p:cxnSp>
              <p:nvCxnSpPr>
                <p:cNvPr id="14" name="直接连接符 13"/>
                <p:cNvCxnSpPr/>
                <p:nvPr/>
              </p:nvCxnSpPr>
              <p:spPr>
                <a:xfrm>
                  <a:off x="4765675" y="3638550"/>
                  <a:ext cx="2578100" cy="0"/>
                </a:xfrm>
                <a:prstGeom prst="line">
                  <a:avLst/>
                </a:prstGeom>
                <a:ln w="952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>
                  <a:off x="4955381" y="3240880"/>
                  <a:ext cx="2388394" cy="0"/>
                </a:xfrm>
                <a:prstGeom prst="line">
                  <a:avLst/>
                </a:prstGeom>
                <a:ln w="9525">
                  <a:solidFill>
                    <a:schemeClr val="bg1">
                      <a:lumMod val="95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5" name="组合 4"/>
          <p:cNvGrpSpPr/>
          <p:nvPr/>
        </p:nvGrpSpPr>
        <p:grpSpPr>
          <a:xfrm>
            <a:off x="9941667" y="5077838"/>
            <a:ext cx="700392" cy="700392"/>
            <a:chOff x="9941667" y="5077838"/>
            <a:chExt cx="700392" cy="700392"/>
          </a:xfrm>
        </p:grpSpPr>
        <p:sp>
          <p:nvSpPr>
            <p:cNvPr id="4" name="椭圆 3"/>
            <p:cNvSpPr/>
            <p:nvPr/>
          </p:nvSpPr>
          <p:spPr>
            <a:xfrm>
              <a:off x="9941667" y="5077838"/>
              <a:ext cx="700392" cy="700392"/>
            </a:xfrm>
            <a:prstGeom prst="ellipse">
              <a:avLst/>
            </a:prstGeom>
            <a:solidFill>
              <a:schemeClr val="bg1">
                <a:lumMod val="95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10045429" y="5181600"/>
              <a:ext cx="492868" cy="492868"/>
            </a:xfrm>
            <a:prstGeom prst="ellipse">
              <a:avLst/>
            </a:prstGeom>
            <a:solidFill>
              <a:schemeClr val="bg1">
                <a:lumMod val="9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45695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756">
        <p14:flythrough/>
      </p:transition>
    </mc:Choice>
    <mc:Fallback xmlns="">
      <p:transition spd="slow" advClick="0" advTm="75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4.81481E-6 L -6.25E-7 -0.22107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06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6260635" y="1530823"/>
            <a:ext cx="312520" cy="312520"/>
          </a:xfrm>
          <a:prstGeom prst="ellipse">
            <a:avLst/>
          </a:prstGeom>
          <a:solidFill>
            <a:srgbClr val="DA44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862063" y="1456251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DA440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个</a:t>
            </a: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人</a:t>
            </a:r>
            <a:r>
              <a:rPr lang="zh-CN" altLang="en-US" sz="2400" b="1" dirty="0" smtClean="0">
                <a:solidFill>
                  <a:srgbClr val="DA440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信息</a:t>
            </a:r>
            <a:endParaRPr lang="zh-CN" altLang="en-US" sz="2400" b="1" dirty="0">
              <a:solidFill>
                <a:srgbClr val="DA4408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91909" y="1588582"/>
            <a:ext cx="2183127" cy="3022906"/>
          </a:xfrm>
          <a:prstGeom prst="rect">
            <a:avLst/>
          </a:prstGeom>
          <a:ln w="19050">
            <a:solidFill>
              <a:srgbClr val="DA44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文本框 70"/>
          <p:cNvSpPr txBox="1"/>
          <p:nvPr/>
        </p:nvSpPr>
        <p:spPr>
          <a:xfrm>
            <a:off x="5949040" y="2112193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姓</a:t>
            </a:r>
            <a:r>
              <a:rPr lang="zh-CN" altLang="en-US" sz="1600" dirty="0" smtClean="0">
                <a:solidFill>
                  <a:schemeClr val="bg1">
                    <a:lumMod val="6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名</a:t>
            </a: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: </a:t>
            </a:r>
            <a:r>
              <a:rPr lang="en-US" altLang="zh-CN" sz="1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……</a:t>
            </a:r>
            <a:endParaRPr lang="zh-CN" altLang="en-US" sz="1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5949040" y="3666346"/>
            <a:ext cx="39517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6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专业</a:t>
            </a: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: </a:t>
            </a:r>
            <a:r>
              <a:rPr lang="zh-CN" altLang="en-US" sz="1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自动化学院自动化专业（</a:t>
            </a:r>
            <a:r>
              <a:rPr lang="en-US" altLang="zh-CN" sz="1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2012-2016</a:t>
            </a:r>
            <a:r>
              <a:rPr lang="zh-CN" altLang="en-US" sz="1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）</a:t>
            </a:r>
            <a:endParaRPr lang="zh-CN" altLang="en-US" sz="1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5949040" y="2630244"/>
            <a:ext cx="9028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6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性别</a:t>
            </a: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: </a:t>
            </a:r>
            <a:r>
              <a:rPr lang="zh-CN" altLang="en-US" sz="1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男</a:t>
            </a:r>
            <a:endParaRPr lang="zh-CN" altLang="en-US" sz="1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5949040" y="3148295"/>
            <a:ext cx="3159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6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学校</a:t>
            </a: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: </a:t>
            </a:r>
            <a:r>
              <a:rPr lang="zh-CN" altLang="en-US" sz="1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杭</a:t>
            </a:r>
            <a:r>
              <a:rPr lang="zh-CN" altLang="en-US" sz="1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州电子科技大学（本科）</a:t>
            </a:r>
            <a:endParaRPr lang="zh-CN" altLang="en-US" sz="1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949040" y="4184397"/>
            <a:ext cx="4903907" cy="338554"/>
            <a:chOff x="5949040" y="4184397"/>
            <a:chExt cx="4903907" cy="338554"/>
          </a:xfrm>
        </p:grpSpPr>
        <p:sp>
          <p:nvSpPr>
            <p:cNvPr id="73" name="文本框 72"/>
            <p:cNvSpPr txBox="1"/>
            <p:nvPr/>
          </p:nvSpPr>
          <p:spPr>
            <a:xfrm>
              <a:off x="5949040" y="4184397"/>
              <a:ext cx="490390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>
                      <a:lumMod val="6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联系方式</a:t>
              </a:r>
              <a:r>
                <a:rPr lang="en-US" altLang="zh-CN" sz="1600" dirty="0">
                  <a:solidFill>
                    <a:schemeClr val="bg1">
                      <a:lumMod val="6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: </a:t>
              </a:r>
              <a:r>
                <a:rPr lang="en-US" altLang="zh-CN" sz="16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155-5802-…         ………@</a:t>
              </a:r>
              <a:r>
                <a:rPr lang="en-US" altLang="zh-CN" sz="16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live.com</a:t>
              </a:r>
              <a:endParaRPr lang="zh-CN" altLang="en-US" sz="1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8331143" y="4292595"/>
              <a:ext cx="0" cy="1524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1909" y="1597402"/>
            <a:ext cx="2183127" cy="3022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240892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9" presetClass="pat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66667E-6 -3.33333E-6 L -0.0375 -0.06852 " pathEditMode="relative" rAng="0" ptsTypes="AA">
                                      <p:cBhvr>
                                        <p:cTn id="49" dur="5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5" y="-342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path" presetSubtype="0" decel="10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1.66667E-6 -3.33333E-6 L -0.0375 -0.06852 " pathEditMode="relative" rAng="0" ptsTypes="AA">
                                      <p:cBhvr>
                                        <p:cTn id="54" dur="5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5" y="-34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12" grpId="0" animBg="1"/>
      <p:bldP spid="12" grpId="1" animBg="1"/>
      <p:bldP spid="71" grpId="0"/>
      <p:bldP spid="72" grpId="0"/>
      <p:bldP spid="74" grpId="0"/>
      <p:bldP spid="7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圆角矩形 38"/>
          <p:cNvSpPr/>
          <p:nvPr/>
        </p:nvSpPr>
        <p:spPr>
          <a:xfrm>
            <a:off x="7986178" y="3014651"/>
            <a:ext cx="1095910" cy="1090288"/>
          </a:xfrm>
          <a:prstGeom prst="roundRect">
            <a:avLst>
              <a:gd name="adj" fmla="val 637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圆角矩形 37"/>
          <p:cNvSpPr/>
          <p:nvPr/>
        </p:nvSpPr>
        <p:spPr>
          <a:xfrm>
            <a:off x="5637450" y="3012666"/>
            <a:ext cx="1099900" cy="1094258"/>
          </a:xfrm>
          <a:prstGeom prst="roundRect">
            <a:avLst>
              <a:gd name="adj" fmla="val 637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3846153" y="1690853"/>
            <a:ext cx="312520" cy="312520"/>
          </a:xfrm>
          <a:prstGeom prst="ellipse">
            <a:avLst/>
          </a:prstGeom>
          <a:solidFill>
            <a:srgbClr val="DA44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142204" y="1616281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DA440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求职</a:t>
            </a: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</a:t>
            </a:r>
            <a:r>
              <a:rPr lang="zh-CN" altLang="en-US" sz="2400" b="1" dirty="0" smtClean="0">
                <a:solidFill>
                  <a:srgbClr val="DA440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向</a:t>
            </a:r>
            <a:endParaRPr lang="zh-CN" altLang="en-US" sz="2400" b="1" dirty="0">
              <a:solidFill>
                <a:srgbClr val="DA4408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61254" y="2539689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视觉设计师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5535987" y="2539689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交互设计师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7910720" y="2539689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产品助理</a:t>
            </a:r>
          </a:p>
        </p:txBody>
      </p:sp>
      <p:sp>
        <p:nvSpPr>
          <p:cNvPr id="104" name="文本框 103"/>
          <p:cNvSpPr txBox="1"/>
          <p:nvPr/>
        </p:nvSpPr>
        <p:spPr>
          <a:xfrm>
            <a:off x="4775628" y="2533029"/>
            <a:ext cx="3417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or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7165174" y="2533029"/>
            <a:ext cx="3417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or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8" name="圆角矩形 107"/>
          <p:cNvSpPr/>
          <p:nvPr/>
        </p:nvSpPr>
        <p:spPr>
          <a:xfrm>
            <a:off x="3297728" y="3008872"/>
            <a:ext cx="1107526" cy="1101845"/>
          </a:xfrm>
          <a:prstGeom prst="roundRect">
            <a:avLst>
              <a:gd name="adj" fmla="val 6370"/>
            </a:avLst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>
            <a:off x="3304722" y="3016250"/>
            <a:ext cx="1092696" cy="1087090"/>
          </a:xfrm>
          <a:prstGeom prst="roundRect">
            <a:avLst>
              <a:gd name="adj" fmla="val 637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圆角矩形 108"/>
          <p:cNvSpPr/>
          <p:nvPr/>
        </p:nvSpPr>
        <p:spPr>
          <a:xfrm>
            <a:off x="5639049" y="3008872"/>
            <a:ext cx="1107526" cy="1101845"/>
          </a:xfrm>
          <a:prstGeom prst="roundRect">
            <a:avLst>
              <a:gd name="adj" fmla="val 6370"/>
            </a:avLst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圆角矩形 110"/>
          <p:cNvSpPr/>
          <p:nvPr/>
        </p:nvSpPr>
        <p:spPr>
          <a:xfrm>
            <a:off x="7980370" y="3008872"/>
            <a:ext cx="1107526" cy="1101845"/>
          </a:xfrm>
          <a:prstGeom prst="roundRect">
            <a:avLst>
              <a:gd name="adj" fmla="val 6370"/>
            </a:avLst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3509435" y="3249931"/>
            <a:ext cx="725878" cy="570294"/>
            <a:chOff x="3509435" y="3249931"/>
            <a:chExt cx="725878" cy="570294"/>
          </a:xfrm>
        </p:grpSpPr>
        <p:sp>
          <p:nvSpPr>
            <p:cNvPr id="36" name="任意多边形 35"/>
            <p:cNvSpPr/>
            <p:nvPr/>
          </p:nvSpPr>
          <p:spPr>
            <a:xfrm rot="11700000">
              <a:off x="3509435" y="3249931"/>
              <a:ext cx="725878" cy="570294"/>
            </a:xfrm>
            <a:custGeom>
              <a:avLst/>
              <a:gdLst>
                <a:gd name="connsiteX0" fmla="*/ 412975 w 725878"/>
                <a:gd name="connsiteY0" fmla="*/ 518234 h 570294"/>
                <a:gd name="connsiteX1" fmla="*/ 329049 w 725878"/>
                <a:gd name="connsiteY1" fmla="*/ 531897 h 570294"/>
                <a:gd name="connsiteX2" fmla="*/ 0 w 725878"/>
                <a:gd name="connsiteY2" fmla="*/ 570294 h 570294"/>
                <a:gd name="connsiteX3" fmla="*/ 102758 w 725878"/>
                <a:gd name="connsiteY3" fmla="*/ 276760 h 570294"/>
                <a:gd name="connsiteX4" fmla="*/ 161367 w 725878"/>
                <a:gd name="connsiteY4" fmla="*/ 158566 h 570294"/>
                <a:gd name="connsiteX5" fmla="*/ 424388 w 725878"/>
                <a:gd name="connsiteY5" fmla="*/ 10190 h 570294"/>
                <a:gd name="connsiteX6" fmla="*/ 725878 w 725878"/>
                <a:gd name="connsiteY6" fmla="*/ 7613 h 570294"/>
                <a:gd name="connsiteX7" fmla="*/ 688901 w 725878"/>
                <a:gd name="connsiteY7" fmla="*/ 247273 h 570294"/>
                <a:gd name="connsiteX8" fmla="*/ 576138 w 725878"/>
                <a:gd name="connsiteY8" fmla="*/ 441856 h 570294"/>
                <a:gd name="connsiteX9" fmla="*/ 478729 w 725878"/>
                <a:gd name="connsiteY9" fmla="*/ 495474 h 570294"/>
                <a:gd name="connsiteX10" fmla="*/ 412975 w 725878"/>
                <a:gd name="connsiteY10" fmla="*/ 518234 h 570294"/>
                <a:gd name="connsiteX11" fmla="*/ 471492 w 725878"/>
                <a:gd name="connsiteY11" fmla="*/ 486610 h 570294"/>
                <a:gd name="connsiteX12" fmla="*/ 519632 w 725878"/>
                <a:gd name="connsiteY12" fmla="*/ 464213 h 570294"/>
                <a:gd name="connsiteX13" fmla="*/ 631742 w 725878"/>
                <a:gd name="connsiteY13" fmla="*/ 133586 h 570294"/>
                <a:gd name="connsiteX14" fmla="*/ 289344 w 725878"/>
                <a:gd name="connsiteY14" fmla="*/ 65420 h 570294"/>
                <a:gd name="connsiteX15" fmla="*/ 177232 w 725878"/>
                <a:gd name="connsiteY15" fmla="*/ 396047 h 570294"/>
                <a:gd name="connsiteX16" fmla="*/ 471492 w 725878"/>
                <a:gd name="connsiteY16" fmla="*/ 486610 h 570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25878" h="570294">
                  <a:moveTo>
                    <a:pt x="412975" y="518234"/>
                  </a:moveTo>
                  <a:cubicBezTo>
                    <a:pt x="392473" y="522706"/>
                    <a:pt x="368943" y="525663"/>
                    <a:pt x="329049" y="531897"/>
                  </a:cubicBezTo>
                  <a:cubicBezTo>
                    <a:pt x="249261" y="544368"/>
                    <a:pt x="146726" y="546142"/>
                    <a:pt x="0" y="570294"/>
                  </a:cubicBezTo>
                  <a:cubicBezTo>
                    <a:pt x="64674" y="463232"/>
                    <a:pt x="75331" y="384300"/>
                    <a:pt x="102758" y="276760"/>
                  </a:cubicBezTo>
                  <a:cubicBezTo>
                    <a:pt x="134637" y="202583"/>
                    <a:pt x="140397" y="186393"/>
                    <a:pt x="161367" y="158566"/>
                  </a:cubicBezTo>
                  <a:cubicBezTo>
                    <a:pt x="248756" y="58014"/>
                    <a:pt x="330304" y="35349"/>
                    <a:pt x="424388" y="10190"/>
                  </a:cubicBezTo>
                  <a:cubicBezTo>
                    <a:pt x="518472" y="-14969"/>
                    <a:pt x="616243" y="15362"/>
                    <a:pt x="725878" y="7613"/>
                  </a:cubicBezTo>
                  <a:cubicBezTo>
                    <a:pt x="701096" y="103888"/>
                    <a:pt x="713857" y="174899"/>
                    <a:pt x="688901" y="247273"/>
                  </a:cubicBezTo>
                  <a:cubicBezTo>
                    <a:pt x="663945" y="319648"/>
                    <a:pt x="652426" y="373071"/>
                    <a:pt x="576138" y="441856"/>
                  </a:cubicBezTo>
                  <a:cubicBezTo>
                    <a:pt x="548511" y="459259"/>
                    <a:pt x="517489" y="480286"/>
                    <a:pt x="478729" y="495474"/>
                  </a:cubicBezTo>
                  <a:cubicBezTo>
                    <a:pt x="450950" y="507773"/>
                    <a:pt x="433477" y="513762"/>
                    <a:pt x="412975" y="518234"/>
                  </a:cubicBezTo>
                  <a:close/>
                  <a:moveTo>
                    <a:pt x="471492" y="486610"/>
                  </a:moveTo>
                  <a:cubicBezTo>
                    <a:pt x="487820" y="480723"/>
                    <a:pt x="503943" y="473273"/>
                    <a:pt x="519632" y="464213"/>
                  </a:cubicBezTo>
                  <a:cubicBezTo>
                    <a:pt x="645141" y="391737"/>
                    <a:pt x="695334" y="243710"/>
                    <a:pt x="631742" y="133586"/>
                  </a:cubicBezTo>
                  <a:cubicBezTo>
                    <a:pt x="568150" y="23462"/>
                    <a:pt x="414853" y="-7057"/>
                    <a:pt x="289344" y="65420"/>
                  </a:cubicBezTo>
                  <a:cubicBezTo>
                    <a:pt x="163834" y="137897"/>
                    <a:pt x="113640" y="285924"/>
                    <a:pt x="177232" y="396047"/>
                  </a:cubicBezTo>
                  <a:cubicBezTo>
                    <a:pt x="232875" y="492406"/>
                    <a:pt x="357199" y="527817"/>
                    <a:pt x="471492" y="486610"/>
                  </a:cubicBezTo>
                  <a:close/>
                </a:path>
              </a:pathLst>
            </a:custGeom>
            <a:solidFill>
              <a:srgbClr val="DA44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 rot="20699714">
              <a:off x="3648125" y="3434564"/>
              <a:ext cx="247890" cy="24796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 rot="20699714">
              <a:off x="3792112" y="3455906"/>
              <a:ext cx="71140" cy="711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57669" y="3185956"/>
            <a:ext cx="472468" cy="758784"/>
            <a:chOff x="5957669" y="3185956"/>
            <a:chExt cx="472468" cy="758784"/>
          </a:xfrm>
        </p:grpSpPr>
        <p:sp>
          <p:nvSpPr>
            <p:cNvPr id="40" name="任意多边形 39"/>
            <p:cNvSpPr/>
            <p:nvPr/>
          </p:nvSpPr>
          <p:spPr>
            <a:xfrm rot="19390688">
              <a:off x="5994922" y="3335382"/>
              <a:ext cx="435215" cy="609358"/>
            </a:xfrm>
            <a:custGeom>
              <a:avLst/>
              <a:gdLst>
                <a:gd name="connsiteX0" fmla="*/ 354209 w 435215"/>
                <a:gd name="connsiteY0" fmla="*/ 9151 h 609358"/>
                <a:gd name="connsiteX1" fmla="*/ 363435 w 435215"/>
                <a:gd name="connsiteY1" fmla="*/ 73350 h 609358"/>
                <a:gd name="connsiteX2" fmla="*/ 283942 w 435215"/>
                <a:gd name="connsiteY2" fmla="*/ 179526 h 609358"/>
                <a:gd name="connsiteX3" fmla="*/ 285382 w 435215"/>
                <a:gd name="connsiteY3" fmla="*/ 178240 h 609358"/>
                <a:gd name="connsiteX4" fmla="*/ 335997 w 435215"/>
                <a:gd name="connsiteY4" fmla="*/ 181144 h 609358"/>
                <a:gd name="connsiteX5" fmla="*/ 345224 w 435215"/>
                <a:gd name="connsiteY5" fmla="*/ 245343 h 609358"/>
                <a:gd name="connsiteX6" fmla="*/ 343765 w 435215"/>
                <a:gd name="connsiteY6" fmla="*/ 247291 h 609358"/>
                <a:gd name="connsiteX7" fmla="*/ 373251 w 435215"/>
                <a:gd name="connsiteY7" fmla="*/ 254819 h 609358"/>
                <a:gd name="connsiteX8" fmla="*/ 390291 w 435215"/>
                <a:gd name="connsiteY8" fmla="*/ 302568 h 609358"/>
                <a:gd name="connsiteX9" fmla="*/ 387302 w 435215"/>
                <a:gd name="connsiteY9" fmla="*/ 308860 h 609358"/>
                <a:gd name="connsiteX10" fmla="*/ 417514 w 435215"/>
                <a:gd name="connsiteY10" fmla="*/ 316574 h 609358"/>
                <a:gd name="connsiteX11" fmla="*/ 426400 w 435215"/>
                <a:gd name="connsiteY11" fmla="*/ 378407 h 609358"/>
                <a:gd name="connsiteX12" fmla="*/ 397001 w 435215"/>
                <a:gd name="connsiteY12" fmla="*/ 417674 h 609358"/>
                <a:gd name="connsiteX13" fmla="*/ 285914 w 435215"/>
                <a:gd name="connsiteY13" fmla="*/ 566049 h 609358"/>
                <a:gd name="connsiteX14" fmla="*/ 273316 w 435215"/>
                <a:gd name="connsiteY14" fmla="*/ 582875 h 609358"/>
                <a:gd name="connsiteX15" fmla="*/ 180805 w 435215"/>
                <a:gd name="connsiteY15" fmla="*/ 596170 h 609358"/>
                <a:gd name="connsiteX16" fmla="*/ 26482 w 435215"/>
                <a:gd name="connsiteY16" fmla="*/ 480630 h 609358"/>
                <a:gd name="connsiteX17" fmla="*/ 1927 w 435215"/>
                <a:gd name="connsiteY17" fmla="*/ 411824 h 609358"/>
                <a:gd name="connsiteX18" fmla="*/ 2519 w 435215"/>
                <a:gd name="connsiteY18" fmla="*/ 410579 h 609358"/>
                <a:gd name="connsiteX19" fmla="*/ 1595 w 435215"/>
                <a:gd name="connsiteY19" fmla="*/ 409667 h 609358"/>
                <a:gd name="connsiteX20" fmla="*/ 62395 w 435215"/>
                <a:gd name="connsiteY20" fmla="*/ 147184 h 609358"/>
                <a:gd name="connsiteX21" fmla="*/ 108257 w 435215"/>
                <a:gd name="connsiteY21" fmla="*/ 101322 h 609358"/>
                <a:gd name="connsiteX22" fmla="*/ 140686 w 435215"/>
                <a:gd name="connsiteY22" fmla="*/ 114754 h 609358"/>
                <a:gd name="connsiteX23" fmla="*/ 154119 w 435215"/>
                <a:gd name="connsiteY23" fmla="*/ 147184 h 609358"/>
                <a:gd name="connsiteX24" fmla="*/ 153475 w 435215"/>
                <a:gd name="connsiteY24" fmla="*/ 200741 h 609358"/>
                <a:gd name="connsiteX25" fmla="*/ 290009 w 435215"/>
                <a:gd name="connsiteY25" fmla="*/ 18377 h 609358"/>
                <a:gd name="connsiteX26" fmla="*/ 354209 w 435215"/>
                <a:gd name="connsiteY26" fmla="*/ 9151 h 609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35215" h="609358">
                  <a:moveTo>
                    <a:pt x="354209" y="9151"/>
                  </a:moveTo>
                  <a:cubicBezTo>
                    <a:pt x="374485" y="24332"/>
                    <a:pt x="378615" y="53074"/>
                    <a:pt x="363435" y="73350"/>
                  </a:cubicBezTo>
                  <a:lnTo>
                    <a:pt x="283942" y="179526"/>
                  </a:lnTo>
                  <a:lnTo>
                    <a:pt x="285382" y="178240"/>
                  </a:lnTo>
                  <a:cubicBezTo>
                    <a:pt x="300821" y="169236"/>
                    <a:pt x="320791" y="169759"/>
                    <a:pt x="335997" y="181144"/>
                  </a:cubicBezTo>
                  <a:cubicBezTo>
                    <a:pt x="356273" y="196324"/>
                    <a:pt x="360404" y="225067"/>
                    <a:pt x="345224" y="245343"/>
                  </a:cubicBezTo>
                  <a:lnTo>
                    <a:pt x="343765" y="247291"/>
                  </a:lnTo>
                  <a:lnTo>
                    <a:pt x="373251" y="254819"/>
                  </a:lnTo>
                  <a:cubicBezTo>
                    <a:pt x="388457" y="266204"/>
                    <a:pt x="394583" y="285218"/>
                    <a:pt x="390291" y="302568"/>
                  </a:cubicBezTo>
                  <a:lnTo>
                    <a:pt x="387302" y="308860"/>
                  </a:lnTo>
                  <a:lnTo>
                    <a:pt x="417514" y="316574"/>
                  </a:lnTo>
                  <a:cubicBezTo>
                    <a:pt x="437043" y="331195"/>
                    <a:pt x="441021" y="358878"/>
                    <a:pt x="426400" y="378407"/>
                  </a:cubicBezTo>
                  <a:lnTo>
                    <a:pt x="397001" y="417674"/>
                  </a:lnTo>
                  <a:lnTo>
                    <a:pt x="285914" y="566049"/>
                  </a:lnTo>
                  <a:lnTo>
                    <a:pt x="273316" y="582875"/>
                  </a:lnTo>
                  <a:cubicBezTo>
                    <a:pt x="251441" y="612093"/>
                    <a:pt x="210023" y="618045"/>
                    <a:pt x="180805" y="596170"/>
                  </a:cubicBezTo>
                  <a:lnTo>
                    <a:pt x="26482" y="480630"/>
                  </a:lnTo>
                  <a:cubicBezTo>
                    <a:pt x="4569" y="464224"/>
                    <a:pt x="-4257" y="436825"/>
                    <a:pt x="1927" y="411824"/>
                  </a:cubicBezTo>
                  <a:lnTo>
                    <a:pt x="2519" y="410579"/>
                  </a:lnTo>
                  <a:lnTo>
                    <a:pt x="1595" y="409667"/>
                  </a:lnTo>
                  <a:cubicBezTo>
                    <a:pt x="44132" y="332227"/>
                    <a:pt x="62395" y="224193"/>
                    <a:pt x="62395" y="147184"/>
                  </a:cubicBezTo>
                  <a:cubicBezTo>
                    <a:pt x="62395" y="121855"/>
                    <a:pt x="82928" y="101322"/>
                    <a:pt x="108257" y="101322"/>
                  </a:cubicBezTo>
                  <a:cubicBezTo>
                    <a:pt x="120922" y="101322"/>
                    <a:pt x="132387" y="106455"/>
                    <a:pt x="140686" y="114754"/>
                  </a:cubicBezTo>
                  <a:cubicBezTo>
                    <a:pt x="148986" y="123054"/>
                    <a:pt x="154119" y="134519"/>
                    <a:pt x="154119" y="147184"/>
                  </a:cubicBezTo>
                  <a:lnTo>
                    <a:pt x="153475" y="200741"/>
                  </a:lnTo>
                  <a:lnTo>
                    <a:pt x="290009" y="18377"/>
                  </a:lnTo>
                  <a:cubicBezTo>
                    <a:pt x="305190" y="-1898"/>
                    <a:pt x="333933" y="-6029"/>
                    <a:pt x="354209" y="915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>
              <a:off x="5957669" y="3185956"/>
              <a:ext cx="367922" cy="361698"/>
            </a:xfrm>
            <a:custGeom>
              <a:avLst/>
              <a:gdLst>
                <a:gd name="connsiteX0" fmla="*/ 183961 w 367922"/>
                <a:gd name="connsiteY0" fmla="*/ 0 h 361698"/>
                <a:gd name="connsiteX1" fmla="*/ 367922 w 367922"/>
                <a:gd name="connsiteY1" fmla="*/ 183961 h 361698"/>
                <a:gd name="connsiteX2" fmla="*/ 353465 w 367922"/>
                <a:gd name="connsiteY2" fmla="*/ 255567 h 361698"/>
                <a:gd name="connsiteX3" fmla="*/ 321067 w 367922"/>
                <a:gd name="connsiteY3" fmla="*/ 303621 h 361698"/>
                <a:gd name="connsiteX4" fmla="*/ 318579 w 367922"/>
                <a:gd name="connsiteY4" fmla="*/ 299931 h 361698"/>
                <a:gd name="connsiteX5" fmla="*/ 283640 w 367922"/>
                <a:gd name="connsiteY5" fmla="*/ 285458 h 361698"/>
                <a:gd name="connsiteX6" fmla="*/ 272113 w 367922"/>
                <a:gd name="connsiteY6" fmla="*/ 288979 h 361698"/>
                <a:gd name="connsiteX7" fmla="*/ 282187 w 367922"/>
                <a:gd name="connsiteY7" fmla="*/ 282187 h 361698"/>
                <a:gd name="connsiteX8" fmla="*/ 322873 w 367922"/>
                <a:gd name="connsiteY8" fmla="*/ 183961 h 361698"/>
                <a:gd name="connsiteX9" fmla="*/ 183961 w 367922"/>
                <a:gd name="connsiteY9" fmla="*/ 45049 h 361698"/>
                <a:gd name="connsiteX10" fmla="*/ 45050 w 367922"/>
                <a:gd name="connsiteY10" fmla="*/ 183961 h 361698"/>
                <a:gd name="connsiteX11" fmla="*/ 129891 w 367922"/>
                <a:gd name="connsiteY11" fmla="*/ 311957 h 361698"/>
                <a:gd name="connsiteX12" fmla="*/ 138875 w 367922"/>
                <a:gd name="connsiteY12" fmla="*/ 313771 h 361698"/>
                <a:gd name="connsiteX13" fmla="*/ 138875 w 367922"/>
                <a:gd name="connsiteY13" fmla="*/ 361698 h 361698"/>
                <a:gd name="connsiteX14" fmla="*/ 112355 w 367922"/>
                <a:gd name="connsiteY14" fmla="*/ 353465 h 361698"/>
                <a:gd name="connsiteX15" fmla="*/ 0 w 367922"/>
                <a:gd name="connsiteY15" fmla="*/ 183961 h 361698"/>
                <a:gd name="connsiteX16" fmla="*/ 183961 w 367922"/>
                <a:gd name="connsiteY16" fmla="*/ 0 h 361698"/>
                <a:gd name="connsiteX0" fmla="*/ 183961 w 367922"/>
                <a:gd name="connsiteY0" fmla="*/ 0 h 361698"/>
                <a:gd name="connsiteX1" fmla="*/ 367922 w 367922"/>
                <a:gd name="connsiteY1" fmla="*/ 183961 h 361698"/>
                <a:gd name="connsiteX2" fmla="*/ 353465 w 367922"/>
                <a:gd name="connsiteY2" fmla="*/ 255567 h 361698"/>
                <a:gd name="connsiteX3" fmla="*/ 321067 w 367922"/>
                <a:gd name="connsiteY3" fmla="*/ 303621 h 361698"/>
                <a:gd name="connsiteX4" fmla="*/ 318579 w 367922"/>
                <a:gd name="connsiteY4" fmla="*/ 299931 h 361698"/>
                <a:gd name="connsiteX5" fmla="*/ 283640 w 367922"/>
                <a:gd name="connsiteY5" fmla="*/ 285458 h 361698"/>
                <a:gd name="connsiteX6" fmla="*/ 282187 w 367922"/>
                <a:gd name="connsiteY6" fmla="*/ 282187 h 361698"/>
                <a:gd name="connsiteX7" fmla="*/ 322873 w 367922"/>
                <a:gd name="connsiteY7" fmla="*/ 183961 h 361698"/>
                <a:gd name="connsiteX8" fmla="*/ 183961 w 367922"/>
                <a:gd name="connsiteY8" fmla="*/ 45049 h 361698"/>
                <a:gd name="connsiteX9" fmla="*/ 45050 w 367922"/>
                <a:gd name="connsiteY9" fmla="*/ 183961 h 361698"/>
                <a:gd name="connsiteX10" fmla="*/ 129891 w 367922"/>
                <a:gd name="connsiteY10" fmla="*/ 311957 h 361698"/>
                <a:gd name="connsiteX11" fmla="*/ 138875 w 367922"/>
                <a:gd name="connsiteY11" fmla="*/ 313771 h 361698"/>
                <a:gd name="connsiteX12" fmla="*/ 138875 w 367922"/>
                <a:gd name="connsiteY12" fmla="*/ 361698 h 361698"/>
                <a:gd name="connsiteX13" fmla="*/ 112355 w 367922"/>
                <a:gd name="connsiteY13" fmla="*/ 353465 h 361698"/>
                <a:gd name="connsiteX14" fmla="*/ 0 w 367922"/>
                <a:gd name="connsiteY14" fmla="*/ 183961 h 361698"/>
                <a:gd name="connsiteX15" fmla="*/ 183961 w 367922"/>
                <a:gd name="connsiteY15" fmla="*/ 0 h 361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7922" h="361698">
                  <a:moveTo>
                    <a:pt x="183961" y="0"/>
                  </a:moveTo>
                  <a:cubicBezTo>
                    <a:pt x="285560" y="0"/>
                    <a:pt x="367922" y="82362"/>
                    <a:pt x="367922" y="183961"/>
                  </a:cubicBezTo>
                  <a:cubicBezTo>
                    <a:pt x="367922" y="209361"/>
                    <a:pt x="362775" y="233558"/>
                    <a:pt x="353465" y="255567"/>
                  </a:cubicBezTo>
                  <a:lnTo>
                    <a:pt x="321067" y="303621"/>
                  </a:lnTo>
                  <a:lnTo>
                    <a:pt x="318579" y="299931"/>
                  </a:lnTo>
                  <a:cubicBezTo>
                    <a:pt x="309638" y="290989"/>
                    <a:pt x="297285" y="285458"/>
                    <a:pt x="283640" y="285458"/>
                  </a:cubicBezTo>
                  <a:lnTo>
                    <a:pt x="282187" y="282187"/>
                  </a:lnTo>
                  <a:cubicBezTo>
                    <a:pt x="307325" y="257049"/>
                    <a:pt x="322873" y="222321"/>
                    <a:pt x="322873" y="183961"/>
                  </a:cubicBezTo>
                  <a:cubicBezTo>
                    <a:pt x="322873" y="107243"/>
                    <a:pt x="260680" y="45049"/>
                    <a:pt x="183961" y="45049"/>
                  </a:cubicBezTo>
                  <a:cubicBezTo>
                    <a:pt x="107243" y="45049"/>
                    <a:pt x="45050" y="107243"/>
                    <a:pt x="45050" y="183961"/>
                  </a:cubicBezTo>
                  <a:cubicBezTo>
                    <a:pt x="45050" y="241500"/>
                    <a:pt x="80034" y="290869"/>
                    <a:pt x="129891" y="311957"/>
                  </a:cubicBezTo>
                  <a:lnTo>
                    <a:pt x="138875" y="313771"/>
                  </a:lnTo>
                  <a:lnTo>
                    <a:pt x="138875" y="361698"/>
                  </a:lnTo>
                  <a:lnTo>
                    <a:pt x="112355" y="353465"/>
                  </a:lnTo>
                  <a:cubicBezTo>
                    <a:pt x="46329" y="325539"/>
                    <a:pt x="0" y="260160"/>
                    <a:pt x="0" y="183961"/>
                  </a:cubicBezTo>
                  <a:cubicBezTo>
                    <a:pt x="0" y="82362"/>
                    <a:pt x="82362" y="0"/>
                    <a:pt x="183961" y="0"/>
                  </a:cubicBezTo>
                  <a:close/>
                </a:path>
              </a:pathLst>
            </a:custGeom>
            <a:solidFill>
              <a:srgbClr val="DA44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>
              <a:off x="6027370" y="3257394"/>
              <a:ext cx="231626" cy="221474"/>
            </a:xfrm>
            <a:custGeom>
              <a:avLst/>
              <a:gdLst>
                <a:gd name="connsiteX0" fmla="*/ 115813 w 231626"/>
                <a:gd name="connsiteY0" fmla="*/ 0 h 221474"/>
                <a:gd name="connsiteX1" fmla="*/ 231626 w 231626"/>
                <a:gd name="connsiteY1" fmla="*/ 115813 h 221474"/>
                <a:gd name="connsiteX2" fmla="*/ 197705 w 231626"/>
                <a:gd name="connsiteY2" fmla="*/ 197705 h 221474"/>
                <a:gd name="connsiteX3" fmla="*/ 167998 w 231626"/>
                <a:gd name="connsiteY3" fmla="*/ 217735 h 221474"/>
                <a:gd name="connsiteX4" fmla="*/ 167998 w 231626"/>
                <a:gd name="connsiteY4" fmla="*/ 154650 h 221474"/>
                <a:gd name="connsiteX5" fmla="*/ 176913 w 231626"/>
                <a:gd name="connsiteY5" fmla="*/ 141428 h 221474"/>
                <a:gd name="connsiteX6" fmla="*/ 182084 w 231626"/>
                <a:gd name="connsiteY6" fmla="*/ 115813 h 221474"/>
                <a:gd name="connsiteX7" fmla="*/ 116277 w 231626"/>
                <a:gd name="connsiteY7" fmla="*/ 50006 h 221474"/>
                <a:gd name="connsiteX8" fmla="*/ 50470 w 231626"/>
                <a:gd name="connsiteY8" fmla="*/ 115813 h 221474"/>
                <a:gd name="connsiteX9" fmla="*/ 55641 w 231626"/>
                <a:gd name="connsiteY9" fmla="*/ 141428 h 221474"/>
                <a:gd name="connsiteX10" fmla="*/ 69174 w 231626"/>
                <a:gd name="connsiteY10" fmla="*/ 161498 h 221474"/>
                <a:gd name="connsiteX11" fmla="*/ 69174 w 231626"/>
                <a:gd name="connsiteY11" fmla="*/ 221474 h 221474"/>
                <a:gd name="connsiteX12" fmla="*/ 33921 w 231626"/>
                <a:gd name="connsiteY12" fmla="*/ 197705 h 221474"/>
                <a:gd name="connsiteX13" fmla="*/ 0 w 231626"/>
                <a:gd name="connsiteY13" fmla="*/ 115813 h 221474"/>
                <a:gd name="connsiteX14" fmla="*/ 115813 w 231626"/>
                <a:gd name="connsiteY14" fmla="*/ 0 h 221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1626" h="221474">
                  <a:moveTo>
                    <a:pt x="115813" y="0"/>
                  </a:moveTo>
                  <a:cubicBezTo>
                    <a:pt x="179775" y="0"/>
                    <a:pt x="231626" y="51851"/>
                    <a:pt x="231626" y="115813"/>
                  </a:cubicBezTo>
                  <a:cubicBezTo>
                    <a:pt x="231626" y="147794"/>
                    <a:pt x="218663" y="176747"/>
                    <a:pt x="197705" y="197705"/>
                  </a:cubicBezTo>
                  <a:lnTo>
                    <a:pt x="167998" y="217735"/>
                  </a:lnTo>
                  <a:lnTo>
                    <a:pt x="167998" y="154650"/>
                  </a:lnTo>
                  <a:lnTo>
                    <a:pt x="176913" y="141428"/>
                  </a:lnTo>
                  <a:cubicBezTo>
                    <a:pt x="180243" y="133555"/>
                    <a:pt x="182084" y="124899"/>
                    <a:pt x="182084" y="115813"/>
                  </a:cubicBezTo>
                  <a:cubicBezTo>
                    <a:pt x="182084" y="79469"/>
                    <a:pt x="152621" y="50006"/>
                    <a:pt x="116277" y="50006"/>
                  </a:cubicBezTo>
                  <a:cubicBezTo>
                    <a:pt x="79933" y="50006"/>
                    <a:pt x="50470" y="79469"/>
                    <a:pt x="50470" y="115813"/>
                  </a:cubicBezTo>
                  <a:cubicBezTo>
                    <a:pt x="50470" y="124899"/>
                    <a:pt x="52312" y="133555"/>
                    <a:pt x="55641" y="141428"/>
                  </a:cubicBezTo>
                  <a:lnTo>
                    <a:pt x="69174" y="161498"/>
                  </a:lnTo>
                  <a:lnTo>
                    <a:pt x="69174" y="221474"/>
                  </a:lnTo>
                  <a:lnTo>
                    <a:pt x="33921" y="197705"/>
                  </a:lnTo>
                  <a:cubicBezTo>
                    <a:pt x="12963" y="176747"/>
                    <a:pt x="0" y="147794"/>
                    <a:pt x="0" y="115813"/>
                  </a:cubicBezTo>
                  <a:cubicBezTo>
                    <a:pt x="0" y="51851"/>
                    <a:pt x="51851" y="0"/>
                    <a:pt x="115813" y="0"/>
                  </a:cubicBezTo>
                  <a:close/>
                </a:path>
              </a:pathLst>
            </a:custGeom>
            <a:solidFill>
              <a:srgbClr val="DA44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207425" y="3321621"/>
            <a:ext cx="653416" cy="488871"/>
            <a:chOff x="8219122" y="3302570"/>
            <a:chExt cx="653416" cy="488871"/>
          </a:xfrm>
        </p:grpSpPr>
        <p:sp>
          <p:nvSpPr>
            <p:cNvPr id="15" name="圆角矩形 14"/>
            <p:cNvSpPr/>
            <p:nvPr/>
          </p:nvSpPr>
          <p:spPr>
            <a:xfrm>
              <a:off x="8244840" y="3302570"/>
              <a:ext cx="601980" cy="395507"/>
            </a:xfrm>
            <a:prstGeom prst="roundRect">
              <a:avLst>
                <a:gd name="adj" fmla="val 10091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圆角矩形 73"/>
            <p:cNvSpPr/>
            <p:nvPr/>
          </p:nvSpPr>
          <p:spPr>
            <a:xfrm>
              <a:off x="8219122" y="3727144"/>
              <a:ext cx="653416" cy="64297"/>
            </a:xfrm>
            <a:prstGeom prst="roundRect">
              <a:avLst>
                <a:gd name="adj" fmla="val 36016"/>
              </a:avLst>
            </a:prstGeom>
            <a:solidFill>
              <a:srgbClr val="DA44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3297728" y="2176832"/>
            <a:ext cx="5790168" cy="0"/>
          </a:xfrm>
          <a:prstGeom prst="line">
            <a:avLst/>
          </a:prstGeom>
          <a:ln w="19050">
            <a:solidFill>
              <a:srgbClr val="DA44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9333706" y="2176832"/>
            <a:ext cx="205581" cy="5353"/>
          </a:xfrm>
          <a:prstGeom prst="line">
            <a:avLst/>
          </a:prstGeom>
          <a:ln w="28575" cap="rnd">
            <a:solidFill>
              <a:srgbClr val="DA44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H="1" flipV="1">
            <a:off x="2892014" y="2176833"/>
            <a:ext cx="205580" cy="5352"/>
          </a:xfrm>
          <a:prstGeom prst="line">
            <a:avLst/>
          </a:prstGeom>
          <a:ln w="28575" cap="rnd">
            <a:solidFill>
              <a:srgbClr val="DA44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7922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5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5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07407E-6 L -0.01927 -4.07407E-6 " pathEditMode="relative" rAng="0" ptsTypes="AA">
                                      <p:cBhvr>
                                        <p:cTn id="36" dur="2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4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2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07407E-6 L 0.02227 -0.00046 " pathEditMode="relative" rAng="0" ptsTypes="AA">
                                      <p:cBhvr>
                                        <p:cTn id="41" dur="200" spd="-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-23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22" presetClass="exit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3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xit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6" dur="2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9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8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53" dur="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7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65" dur="500" fill="hold"/>
                                        <p:tgtEl>
                                          <p:spTgt spid="3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45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59259E-6 L -4.16667E-6 0.01736 " pathEditMode="relative" rAng="0" ptsTypes="AA">
                                      <p:cBhvr>
                                        <p:cTn id="74" dur="25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56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8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82" dur="7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2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94" dur="500" fill="hold"/>
                                        <p:tgtEl>
                                          <p:spTgt spid="3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95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59259E-6 L -4.16667E-6 0.01736 " pathEditMode="relative" rAng="0" ptsTypes="AA">
                                      <p:cBhvr>
                                        <p:cTn id="103" dur="250" spd="-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56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7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8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11" dur="7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7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23" dur="500" fill="hold"/>
                                        <p:tgtEl>
                                          <p:spTgt spid="3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7450"/>
                            </p:stCondLst>
                            <p:childTnLst>
                              <p:par>
                                <p:cTn id="1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59259E-6 L -4.16667E-6 0.01736 " pathEditMode="relative" rAng="0" ptsTypes="AA">
                                      <p:cBhvr>
                                        <p:cTn id="132" dur="250" spd="-100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9" grpId="1" animBg="1"/>
      <p:bldP spid="39" grpId="2" animBg="1"/>
      <p:bldP spid="39" grpId="3" animBg="1"/>
      <p:bldP spid="38" grpId="0" animBg="1"/>
      <p:bldP spid="38" grpId="1" animBg="1"/>
      <p:bldP spid="38" grpId="2" animBg="1"/>
      <p:bldP spid="38" grpId="3" animBg="1"/>
      <p:bldP spid="2" grpId="0" animBg="1"/>
      <p:bldP spid="6" grpId="0"/>
      <p:bldP spid="5" grpId="0"/>
      <p:bldP spid="5" grpId="1"/>
      <p:bldP spid="91" grpId="0"/>
      <p:bldP spid="91" grpId="1"/>
      <p:bldP spid="92" grpId="0"/>
      <p:bldP spid="92" grpId="1"/>
      <p:bldP spid="104" grpId="0"/>
      <p:bldP spid="106" grpId="0"/>
      <p:bldP spid="108" grpId="0" animBg="1"/>
      <p:bldP spid="108" grpId="1" animBg="1"/>
      <p:bldP spid="34" grpId="0" animBg="1"/>
      <p:bldP spid="34" grpId="1" animBg="1"/>
      <p:bldP spid="34" grpId="2" animBg="1"/>
      <p:bldP spid="34" grpId="3" animBg="1"/>
      <p:bldP spid="109" grpId="0" animBg="1"/>
      <p:bldP spid="109" grpId="1" animBg="1"/>
      <p:bldP spid="111" grpId="0" animBg="1"/>
      <p:bldP spid="11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508843" y="481178"/>
            <a:ext cx="312520" cy="312520"/>
          </a:xfrm>
          <a:prstGeom prst="ellipse">
            <a:avLst/>
          </a:prstGeom>
          <a:solidFill>
            <a:srgbClr val="DA44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110685" y="406606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DA440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技</a:t>
            </a: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能</a:t>
            </a:r>
            <a:r>
              <a:rPr lang="zh-CN" altLang="en-US" sz="2400" b="1" dirty="0" smtClean="0">
                <a:solidFill>
                  <a:srgbClr val="DA440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掌握</a:t>
            </a:r>
            <a:endParaRPr lang="zh-CN" altLang="en-US" sz="2400" b="1" dirty="0">
              <a:solidFill>
                <a:srgbClr val="DA4408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09899" y="1604338"/>
            <a:ext cx="1239614" cy="1781176"/>
            <a:chOff x="1209899" y="1716304"/>
            <a:chExt cx="1239614" cy="1781176"/>
          </a:xfrm>
        </p:grpSpPr>
        <p:sp>
          <p:nvSpPr>
            <p:cNvPr id="82" name="圆角矩形 81"/>
            <p:cNvSpPr/>
            <p:nvPr/>
          </p:nvSpPr>
          <p:spPr>
            <a:xfrm>
              <a:off x="1209899" y="1716304"/>
              <a:ext cx="1239614" cy="1781176"/>
            </a:xfrm>
            <a:prstGeom prst="roundRect">
              <a:avLst>
                <a:gd name="adj" fmla="val 6370"/>
              </a:avLst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9" name="图片 4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203" t="14391" r="20960" b="15979"/>
            <a:stretch/>
          </p:blipFill>
          <p:spPr>
            <a:xfrm>
              <a:off x="1398595" y="1930090"/>
              <a:ext cx="898412" cy="892984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1347772" y="2807524"/>
              <a:ext cx="104227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Photoshop</a:t>
              </a:r>
              <a:endPara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1622687" y="3077152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熟练</a:t>
              </a:r>
              <a:endPara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899286" y="1604338"/>
            <a:ext cx="1239614" cy="1781176"/>
            <a:chOff x="2899286" y="1716304"/>
            <a:chExt cx="1239614" cy="1781176"/>
          </a:xfrm>
        </p:grpSpPr>
        <p:sp>
          <p:nvSpPr>
            <p:cNvPr id="84" name="圆角矩形 83"/>
            <p:cNvSpPr/>
            <p:nvPr/>
          </p:nvSpPr>
          <p:spPr>
            <a:xfrm>
              <a:off x="2899286" y="1716304"/>
              <a:ext cx="1239614" cy="1781176"/>
            </a:xfrm>
            <a:prstGeom prst="roundRect">
              <a:avLst>
                <a:gd name="adj" fmla="val 6370"/>
              </a:avLst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1" name="图片 5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263" t="9947" r="18754" b="15556"/>
            <a:stretch/>
          </p:blipFill>
          <p:spPr>
            <a:xfrm>
              <a:off x="3069838" y="1930090"/>
              <a:ext cx="910742" cy="892984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3009683" y="2821513"/>
              <a:ext cx="10310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Illustrator</a:t>
              </a:r>
              <a:endPara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3278986" y="3077152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熟练</a:t>
              </a:r>
              <a:endPara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588673" y="1604338"/>
            <a:ext cx="1239614" cy="1781176"/>
            <a:chOff x="4588673" y="1716304"/>
            <a:chExt cx="1239614" cy="1781176"/>
          </a:xfrm>
        </p:grpSpPr>
        <p:sp>
          <p:nvSpPr>
            <p:cNvPr id="83" name="圆角矩形 82"/>
            <p:cNvSpPr/>
            <p:nvPr/>
          </p:nvSpPr>
          <p:spPr>
            <a:xfrm>
              <a:off x="4588673" y="1716304"/>
              <a:ext cx="1239614" cy="1781176"/>
            </a:xfrm>
            <a:prstGeom prst="roundRect">
              <a:avLst>
                <a:gd name="adj" fmla="val 6370"/>
              </a:avLst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019" t="12063" r="21144" b="17037"/>
            <a:stretch/>
          </p:blipFill>
          <p:spPr>
            <a:xfrm>
              <a:off x="4763946" y="1931651"/>
              <a:ext cx="879238" cy="889862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4747141" y="2829000"/>
              <a:ext cx="9124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InDesign</a:t>
              </a:r>
              <a:endPara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4953664" y="3077760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一般</a:t>
              </a:r>
              <a:endPara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278060" y="1604338"/>
            <a:ext cx="1239614" cy="1781176"/>
            <a:chOff x="6278060" y="1716304"/>
            <a:chExt cx="1239614" cy="1781176"/>
          </a:xfrm>
        </p:grpSpPr>
        <p:sp>
          <p:nvSpPr>
            <p:cNvPr id="7" name="圆角矩形 6"/>
            <p:cNvSpPr/>
            <p:nvPr/>
          </p:nvSpPr>
          <p:spPr>
            <a:xfrm>
              <a:off x="6278060" y="1716304"/>
              <a:ext cx="1239614" cy="1781176"/>
            </a:xfrm>
            <a:prstGeom prst="roundRect">
              <a:avLst>
                <a:gd name="adj" fmla="val 6370"/>
              </a:avLst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2" name="图片 5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702" t="15042" r="20869" b="14125"/>
            <a:stretch/>
          </p:blipFill>
          <p:spPr>
            <a:xfrm>
              <a:off x="6441084" y="1926887"/>
              <a:ext cx="888810" cy="899390"/>
            </a:xfrm>
            <a:prstGeom prst="rect">
              <a:avLst/>
            </a:prstGeom>
          </p:spPr>
        </p:pic>
        <p:sp>
          <p:nvSpPr>
            <p:cNvPr id="57" name="文本框 56"/>
            <p:cNvSpPr txBox="1"/>
            <p:nvPr/>
          </p:nvSpPr>
          <p:spPr>
            <a:xfrm>
              <a:off x="6417304" y="2792546"/>
              <a:ext cx="9511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Premiere</a:t>
              </a:r>
              <a:endPara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6494701" y="3077152"/>
              <a:ext cx="71927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一般</a:t>
              </a:r>
              <a:endPara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967447" y="1604338"/>
            <a:ext cx="1297187" cy="1781176"/>
            <a:chOff x="7967447" y="1716304"/>
            <a:chExt cx="1297187" cy="1781176"/>
          </a:xfrm>
        </p:grpSpPr>
        <p:sp>
          <p:nvSpPr>
            <p:cNvPr id="85" name="圆角矩形 84"/>
            <p:cNvSpPr/>
            <p:nvPr/>
          </p:nvSpPr>
          <p:spPr>
            <a:xfrm>
              <a:off x="7968882" y="1716304"/>
              <a:ext cx="1239614" cy="1781176"/>
            </a:xfrm>
            <a:prstGeom prst="roundRect">
              <a:avLst>
                <a:gd name="adj" fmla="val 6370"/>
              </a:avLst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306" t="14180" r="22247" b="18730"/>
            <a:stretch/>
          </p:blipFill>
          <p:spPr>
            <a:xfrm>
              <a:off x="8136019" y="1924164"/>
              <a:ext cx="907692" cy="904836"/>
            </a:xfrm>
            <a:prstGeom prst="rect">
              <a:avLst/>
            </a:prstGeom>
          </p:spPr>
        </p:pic>
        <p:sp>
          <p:nvSpPr>
            <p:cNvPr id="58" name="文本框 57"/>
            <p:cNvSpPr txBox="1"/>
            <p:nvPr/>
          </p:nvSpPr>
          <p:spPr>
            <a:xfrm>
              <a:off x="7967447" y="2821513"/>
              <a:ext cx="12971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After Effects</a:t>
              </a:r>
              <a:endPara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8245217" y="3077152"/>
              <a:ext cx="6869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一般</a:t>
              </a:r>
              <a:endPara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1148785" y="1233086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视</a:t>
            </a:r>
            <a:r>
              <a:rPr lang="zh-CN" altLang="en-US" sz="1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觉设计：</a:t>
            </a:r>
            <a:endParaRPr lang="zh-CN" altLang="en-US" sz="1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1159453" y="3947492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其他：</a:t>
            </a:r>
            <a:endParaRPr lang="zh-CN" altLang="en-US" sz="1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6" name="圆角矩形 95"/>
          <p:cNvSpPr/>
          <p:nvPr/>
        </p:nvSpPr>
        <p:spPr>
          <a:xfrm>
            <a:off x="1213310" y="1604338"/>
            <a:ext cx="1239614" cy="1781176"/>
          </a:xfrm>
          <a:prstGeom prst="roundRect">
            <a:avLst>
              <a:gd name="adj" fmla="val 6370"/>
            </a:avLst>
          </a:prstGeom>
          <a:gradFill flip="none" rotWithShape="1">
            <a:gsLst>
              <a:gs pos="5000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77B7F5">
                  <a:alpha val="5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圆角矩形 96"/>
          <p:cNvSpPr/>
          <p:nvPr/>
        </p:nvSpPr>
        <p:spPr>
          <a:xfrm>
            <a:off x="2898303" y="1604338"/>
            <a:ext cx="1239614" cy="1781176"/>
          </a:xfrm>
          <a:prstGeom prst="roundRect">
            <a:avLst>
              <a:gd name="adj" fmla="val 6370"/>
            </a:avLst>
          </a:prstGeom>
          <a:gradFill flip="none" rotWithShape="1">
            <a:gsLst>
              <a:gs pos="5000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FFC756">
                  <a:alpha val="5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圆角矩形 97"/>
          <p:cNvSpPr/>
          <p:nvPr/>
        </p:nvSpPr>
        <p:spPr>
          <a:xfrm>
            <a:off x="4588673" y="1604338"/>
            <a:ext cx="1239614" cy="1781176"/>
          </a:xfrm>
          <a:prstGeom prst="roundRect">
            <a:avLst>
              <a:gd name="adj" fmla="val 6370"/>
            </a:avLst>
          </a:prstGeom>
          <a:gradFill flip="none" rotWithShape="1">
            <a:gsLst>
              <a:gs pos="5000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E950A7">
                  <a:alpha val="5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圆角矩形 98"/>
          <p:cNvSpPr/>
          <p:nvPr/>
        </p:nvSpPr>
        <p:spPr>
          <a:xfrm>
            <a:off x="6280990" y="1604338"/>
            <a:ext cx="1239614" cy="1781176"/>
          </a:xfrm>
          <a:prstGeom prst="roundRect">
            <a:avLst>
              <a:gd name="adj" fmla="val 6370"/>
            </a:avLst>
          </a:prstGeom>
          <a:gradFill flip="none" rotWithShape="1">
            <a:gsLst>
              <a:gs pos="5000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DA7BFC">
                  <a:alpha val="5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圆角矩形 99"/>
          <p:cNvSpPr/>
          <p:nvPr/>
        </p:nvSpPr>
        <p:spPr>
          <a:xfrm>
            <a:off x="7968882" y="1604338"/>
            <a:ext cx="1239614" cy="1781176"/>
          </a:xfrm>
          <a:prstGeom prst="roundRect">
            <a:avLst>
              <a:gd name="adj" fmla="val 6370"/>
            </a:avLst>
          </a:prstGeom>
          <a:gradFill flip="none" rotWithShape="1">
            <a:gsLst>
              <a:gs pos="5000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DBA1FF">
                  <a:alpha val="5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9714406" y="1604338"/>
            <a:ext cx="1239614" cy="1781176"/>
            <a:chOff x="9714406" y="1716304"/>
            <a:chExt cx="1239614" cy="1781176"/>
          </a:xfrm>
        </p:grpSpPr>
        <p:sp>
          <p:nvSpPr>
            <p:cNvPr id="86" name="圆角矩形 85"/>
            <p:cNvSpPr/>
            <p:nvPr/>
          </p:nvSpPr>
          <p:spPr>
            <a:xfrm>
              <a:off x="9714406" y="1716304"/>
              <a:ext cx="1239614" cy="1781176"/>
            </a:xfrm>
            <a:prstGeom prst="roundRect">
              <a:avLst>
                <a:gd name="adj" fmla="val 6370"/>
              </a:avLst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3" name="图片 52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92" t="15027" r="23492" b="15979"/>
            <a:stretch/>
          </p:blipFill>
          <p:spPr>
            <a:xfrm>
              <a:off x="9875805" y="1928884"/>
              <a:ext cx="917370" cy="895396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9806788" y="2829000"/>
              <a:ext cx="11031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Cinema 4D</a:t>
              </a:r>
              <a:endPara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10112159" y="3077152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一般</a:t>
              </a:r>
              <a:endPara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101" name="圆角矩形 100"/>
          <p:cNvSpPr/>
          <p:nvPr/>
        </p:nvSpPr>
        <p:spPr>
          <a:xfrm>
            <a:off x="9717187" y="1604338"/>
            <a:ext cx="1239614" cy="1781176"/>
          </a:xfrm>
          <a:prstGeom prst="roundRect">
            <a:avLst>
              <a:gd name="adj" fmla="val 6370"/>
            </a:avLst>
          </a:prstGeom>
          <a:gradFill flip="none" rotWithShape="1">
            <a:gsLst>
              <a:gs pos="5000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A8ABBC">
                  <a:alpha val="5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2" name="直接连接符 61"/>
          <p:cNvCxnSpPr/>
          <p:nvPr/>
        </p:nvCxnSpPr>
        <p:spPr>
          <a:xfrm>
            <a:off x="1257191" y="1119199"/>
            <a:ext cx="9744121" cy="0"/>
          </a:xfrm>
          <a:prstGeom prst="line">
            <a:avLst/>
          </a:prstGeom>
          <a:ln w="19050">
            <a:solidFill>
              <a:srgbClr val="DA44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/>
          <p:cNvCxnSpPr/>
          <p:nvPr/>
        </p:nvCxnSpPr>
        <p:spPr>
          <a:xfrm>
            <a:off x="1257191" y="3773288"/>
            <a:ext cx="9744121" cy="0"/>
          </a:xfrm>
          <a:prstGeom prst="line">
            <a:avLst/>
          </a:prstGeom>
          <a:ln w="19050">
            <a:solidFill>
              <a:srgbClr val="DA44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4591777" y="4362130"/>
            <a:ext cx="1239614" cy="1781176"/>
            <a:chOff x="1212020" y="4569346"/>
            <a:chExt cx="1239614" cy="1781176"/>
          </a:xfrm>
        </p:grpSpPr>
        <p:sp>
          <p:nvSpPr>
            <p:cNvPr id="64" name="椭圆 63"/>
            <p:cNvSpPr/>
            <p:nvPr/>
          </p:nvSpPr>
          <p:spPr>
            <a:xfrm>
              <a:off x="1430635" y="4782848"/>
              <a:ext cx="834332" cy="834332"/>
            </a:xfrm>
            <a:prstGeom prst="ellipse">
              <a:avLst/>
            </a:prstGeom>
            <a:gradFill flip="none" rotWithShape="1">
              <a:gsLst>
                <a:gs pos="100000">
                  <a:srgbClr val="2E75B6"/>
                </a:gs>
                <a:gs pos="0">
                  <a:srgbClr val="2E75B6">
                    <a:alpha val="5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1548929" y="4858898"/>
              <a:ext cx="52931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  <a:endParaRPr lang="zh-CN" altLang="en-US" sz="40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6" name="圆角矩形 125"/>
            <p:cNvSpPr/>
            <p:nvPr/>
          </p:nvSpPr>
          <p:spPr>
            <a:xfrm>
              <a:off x="1212020" y="4569346"/>
              <a:ext cx="1239614" cy="1781176"/>
            </a:xfrm>
            <a:prstGeom prst="roundRect">
              <a:avLst>
                <a:gd name="adj" fmla="val 6370"/>
              </a:avLst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文本框 126"/>
            <p:cNvSpPr txBox="1"/>
            <p:nvPr/>
          </p:nvSpPr>
          <p:spPr>
            <a:xfrm>
              <a:off x="1480020" y="5693230"/>
              <a:ext cx="7777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C</a:t>
              </a:r>
              <a:r>
                <a:rPr lang="zh-CN" altLang="en-US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语言</a:t>
              </a:r>
              <a:endPara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28" name="文本框 127"/>
            <p:cNvSpPr txBox="1"/>
            <p:nvPr/>
          </p:nvSpPr>
          <p:spPr>
            <a:xfrm>
              <a:off x="1622687" y="5962858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一般</a:t>
              </a:r>
              <a:endPara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278060" y="4258534"/>
            <a:ext cx="1239614" cy="1884772"/>
            <a:chOff x="2898303" y="4465750"/>
            <a:chExt cx="1239614" cy="1884772"/>
          </a:xfrm>
        </p:grpSpPr>
        <p:pic>
          <p:nvPicPr>
            <p:cNvPr id="114" name="图片 11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657" t="36899" r="100000" b="33778"/>
            <a:stretch>
              <a:fillRect/>
            </a:stretch>
          </p:blipFill>
          <p:spPr>
            <a:xfrm>
              <a:off x="3554653" y="4465750"/>
              <a:ext cx="13385" cy="199781"/>
            </a:xfrm>
            <a:custGeom>
              <a:avLst/>
              <a:gdLst>
                <a:gd name="connsiteX0" fmla="*/ 13385 w 13385"/>
                <a:gd name="connsiteY0" fmla="*/ 0 h 199781"/>
                <a:gd name="connsiteX1" fmla="*/ 13385 w 13385"/>
                <a:gd name="connsiteY1" fmla="*/ 199781 h 199781"/>
                <a:gd name="connsiteX2" fmla="*/ 8475 w 13385"/>
                <a:gd name="connsiteY2" fmla="*/ 183963 h 199781"/>
                <a:gd name="connsiteX3" fmla="*/ 0 w 13385"/>
                <a:gd name="connsiteY3" fmla="*/ 99890 h 199781"/>
                <a:gd name="connsiteX4" fmla="*/ 8475 w 13385"/>
                <a:gd name="connsiteY4" fmla="*/ 15817 h 199781"/>
                <a:gd name="connsiteX5" fmla="*/ 13385 w 13385"/>
                <a:gd name="connsiteY5" fmla="*/ 0 h 199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385" h="199781">
                  <a:moveTo>
                    <a:pt x="13385" y="0"/>
                  </a:moveTo>
                  <a:lnTo>
                    <a:pt x="13385" y="199781"/>
                  </a:lnTo>
                  <a:lnTo>
                    <a:pt x="8475" y="183963"/>
                  </a:lnTo>
                  <a:cubicBezTo>
                    <a:pt x="2918" y="156807"/>
                    <a:pt x="0" y="128689"/>
                    <a:pt x="0" y="99890"/>
                  </a:cubicBezTo>
                  <a:cubicBezTo>
                    <a:pt x="0" y="71091"/>
                    <a:pt x="2918" y="42973"/>
                    <a:pt x="8475" y="15817"/>
                  </a:cubicBezTo>
                  <a:lnTo>
                    <a:pt x="13385" y="0"/>
                  </a:lnTo>
                  <a:close/>
                </a:path>
              </a:pathLst>
            </a:custGeom>
          </p:spPr>
        </p:pic>
        <p:sp>
          <p:nvSpPr>
            <p:cNvPr id="121" name="椭圆 120"/>
            <p:cNvSpPr/>
            <p:nvPr/>
          </p:nvSpPr>
          <p:spPr>
            <a:xfrm>
              <a:off x="3106551" y="4778123"/>
              <a:ext cx="834332" cy="834332"/>
            </a:xfrm>
            <a:prstGeom prst="ellipse">
              <a:avLst/>
            </a:prstGeom>
            <a:gradFill flip="none" rotWithShape="1">
              <a:gsLst>
                <a:gs pos="100000">
                  <a:srgbClr val="2E75B6"/>
                </a:gs>
                <a:gs pos="0">
                  <a:srgbClr val="2E75B6">
                    <a:alpha val="50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2" name="组合 121"/>
            <p:cNvGrpSpPr/>
            <p:nvPr/>
          </p:nvGrpSpPr>
          <p:grpSpPr>
            <a:xfrm>
              <a:off x="3130266" y="4854173"/>
              <a:ext cx="847088" cy="707886"/>
              <a:chOff x="3655546" y="4367398"/>
              <a:chExt cx="847088" cy="707886"/>
            </a:xfrm>
          </p:grpSpPr>
          <p:sp>
            <p:nvSpPr>
              <p:cNvPr id="102" name="文本框 101"/>
              <p:cNvSpPr txBox="1"/>
              <p:nvPr/>
            </p:nvSpPr>
            <p:spPr>
              <a:xfrm>
                <a:off x="3655546" y="4367398"/>
                <a:ext cx="529312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 smtClean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</a:t>
                </a:r>
                <a:endParaRPr lang="zh-CN" altLang="en-US" sz="4000" b="1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文本框 102"/>
              <p:cNvSpPr txBox="1"/>
              <p:nvPr/>
            </p:nvSpPr>
            <p:spPr>
              <a:xfrm>
                <a:off x="3896588" y="4477682"/>
                <a:ext cx="41870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+</a:t>
                </a:r>
                <a:endParaRPr lang="zh-CN" altLang="en-US" sz="2400" b="1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文本框 104"/>
              <p:cNvSpPr txBox="1"/>
              <p:nvPr/>
            </p:nvSpPr>
            <p:spPr>
              <a:xfrm>
                <a:off x="4083930" y="4477682"/>
                <a:ext cx="41870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+</a:t>
                </a:r>
                <a:endParaRPr lang="zh-CN" altLang="en-US" sz="2400" b="1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2" name="圆角矩形 131"/>
            <p:cNvSpPr/>
            <p:nvPr/>
          </p:nvSpPr>
          <p:spPr>
            <a:xfrm>
              <a:off x="2898303" y="4569346"/>
              <a:ext cx="1239614" cy="1781176"/>
            </a:xfrm>
            <a:prstGeom prst="roundRect">
              <a:avLst>
                <a:gd name="adj" fmla="val 6370"/>
              </a:avLst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文本框 132"/>
            <p:cNvSpPr txBox="1"/>
            <p:nvPr/>
          </p:nvSpPr>
          <p:spPr>
            <a:xfrm>
              <a:off x="3296146" y="5693230"/>
              <a:ext cx="5180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C++</a:t>
              </a:r>
              <a:endPara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34" name="文本框 133"/>
            <p:cNvSpPr txBox="1"/>
            <p:nvPr/>
          </p:nvSpPr>
          <p:spPr>
            <a:xfrm>
              <a:off x="3308970" y="5962858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一般</a:t>
              </a:r>
              <a:endPara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144" name="圆角矩形 143"/>
          <p:cNvSpPr/>
          <p:nvPr/>
        </p:nvSpPr>
        <p:spPr>
          <a:xfrm>
            <a:off x="4593067" y="4362130"/>
            <a:ext cx="1239614" cy="1781176"/>
          </a:xfrm>
          <a:prstGeom prst="roundRect">
            <a:avLst>
              <a:gd name="adj" fmla="val 6370"/>
            </a:avLst>
          </a:prstGeom>
          <a:gradFill flip="none" rotWithShape="1">
            <a:gsLst>
              <a:gs pos="5000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2E75B6">
                  <a:alpha val="5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圆角矩形 144"/>
          <p:cNvSpPr/>
          <p:nvPr/>
        </p:nvSpPr>
        <p:spPr>
          <a:xfrm>
            <a:off x="6279250" y="4362130"/>
            <a:ext cx="1239614" cy="1781176"/>
          </a:xfrm>
          <a:prstGeom prst="roundRect">
            <a:avLst>
              <a:gd name="adj" fmla="val 6370"/>
            </a:avLst>
          </a:prstGeom>
          <a:gradFill flip="none" rotWithShape="1">
            <a:gsLst>
              <a:gs pos="5000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2E75B6">
                  <a:alpha val="5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7" name="直接连接符 86"/>
          <p:cNvCxnSpPr/>
          <p:nvPr/>
        </p:nvCxnSpPr>
        <p:spPr>
          <a:xfrm flipV="1">
            <a:off x="11141075" y="1113846"/>
            <a:ext cx="205581" cy="5353"/>
          </a:xfrm>
          <a:prstGeom prst="line">
            <a:avLst/>
          </a:prstGeom>
          <a:ln w="28575" cap="rnd">
            <a:solidFill>
              <a:srgbClr val="DA44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 flipH="1" flipV="1">
            <a:off x="888033" y="1113846"/>
            <a:ext cx="205580" cy="5352"/>
          </a:xfrm>
          <a:prstGeom prst="line">
            <a:avLst/>
          </a:prstGeom>
          <a:ln w="28575" cap="rnd">
            <a:solidFill>
              <a:srgbClr val="DA44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 flipV="1">
            <a:off x="11141075" y="3773288"/>
            <a:ext cx="205581" cy="1"/>
          </a:xfrm>
          <a:prstGeom prst="line">
            <a:avLst/>
          </a:prstGeom>
          <a:ln w="28575" cap="rnd">
            <a:solidFill>
              <a:srgbClr val="DA44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 flipH="1" flipV="1">
            <a:off x="888033" y="3781426"/>
            <a:ext cx="205580" cy="332"/>
          </a:xfrm>
          <a:prstGeom prst="line">
            <a:avLst/>
          </a:prstGeom>
          <a:ln w="28575" cap="rnd">
            <a:solidFill>
              <a:srgbClr val="DA44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7" name="组合 106"/>
          <p:cNvGrpSpPr/>
          <p:nvPr/>
        </p:nvGrpSpPr>
        <p:grpSpPr>
          <a:xfrm>
            <a:off x="8028788" y="4362130"/>
            <a:ext cx="1239614" cy="1781176"/>
            <a:chOff x="4586789" y="4832566"/>
            <a:chExt cx="1239614" cy="1781176"/>
          </a:xfrm>
        </p:grpSpPr>
        <p:sp>
          <p:nvSpPr>
            <p:cNvPr id="108" name="椭圆 107"/>
            <p:cNvSpPr/>
            <p:nvPr/>
          </p:nvSpPr>
          <p:spPr>
            <a:xfrm>
              <a:off x="4805404" y="5046068"/>
              <a:ext cx="834332" cy="834332"/>
            </a:xfrm>
            <a:prstGeom prst="ellipse">
              <a:avLst/>
            </a:prstGeom>
            <a:gradFill flip="none" rotWithShape="1">
              <a:gsLst>
                <a:gs pos="100000">
                  <a:srgbClr val="2E75B6"/>
                </a:gs>
                <a:gs pos="0">
                  <a:srgbClr val="2E75B6">
                    <a:alpha val="5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圆角矩形 108"/>
            <p:cNvSpPr/>
            <p:nvPr/>
          </p:nvSpPr>
          <p:spPr>
            <a:xfrm>
              <a:off x="4586789" y="4832566"/>
              <a:ext cx="1239614" cy="1781176"/>
            </a:xfrm>
            <a:prstGeom prst="roundRect">
              <a:avLst>
                <a:gd name="adj" fmla="val 6370"/>
              </a:avLst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4871621" y="5956450"/>
              <a:ext cx="7441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HTML</a:t>
              </a:r>
              <a:endPara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11" name="文本框 110"/>
            <p:cNvSpPr txBox="1"/>
            <p:nvPr/>
          </p:nvSpPr>
          <p:spPr>
            <a:xfrm>
              <a:off x="4997456" y="6226078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一般</a:t>
              </a:r>
              <a:endPara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12" name="文本框 111"/>
            <p:cNvSpPr txBox="1"/>
            <p:nvPr/>
          </p:nvSpPr>
          <p:spPr>
            <a:xfrm>
              <a:off x="4763417" y="5249638"/>
              <a:ext cx="96051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200" b="1" spc="-15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HTML</a:t>
              </a:r>
              <a:endParaRPr lang="zh-CN" altLang="en-US" sz="2200" b="1" spc="-1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9714406" y="4362130"/>
            <a:ext cx="1239614" cy="1781176"/>
            <a:chOff x="6272407" y="4832566"/>
            <a:chExt cx="1239614" cy="1781176"/>
          </a:xfrm>
        </p:grpSpPr>
        <p:sp>
          <p:nvSpPr>
            <p:cNvPr id="115" name="椭圆 114"/>
            <p:cNvSpPr/>
            <p:nvPr/>
          </p:nvSpPr>
          <p:spPr>
            <a:xfrm>
              <a:off x="6491022" y="5046068"/>
              <a:ext cx="834332" cy="834332"/>
            </a:xfrm>
            <a:prstGeom prst="ellipse">
              <a:avLst/>
            </a:prstGeom>
            <a:gradFill flip="none" rotWithShape="1">
              <a:gsLst>
                <a:gs pos="100000">
                  <a:srgbClr val="2E75B6"/>
                </a:gs>
                <a:gs pos="0">
                  <a:srgbClr val="2E75B6">
                    <a:alpha val="5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圆角矩形 115"/>
            <p:cNvSpPr/>
            <p:nvPr/>
          </p:nvSpPr>
          <p:spPr>
            <a:xfrm>
              <a:off x="6272407" y="4832566"/>
              <a:ext cx="1239614" cy="1781176"/>
            </a:xfrm>
            <a:prstGeom prst="roundRect">
              <a:avLst>
                <a:gd name="adj" fmla="val 6370"/>
              </a:avLst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6665442" y="5956450"/>
              <a:ext cx="5277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CSS</a:t>
              </a:r>
              <a:endPara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6683074" y="6226078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一般</a:t>
              </a:r>
              <a:endPara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19" name="文本框 118"/>
            <p:cNvSpPr txBox="1"/>
            <p:nvPr/>
          </p:nvSpPr>
          <p:spPr>
            <a:xfrm>
              <a:off x="6563438" y="5249638"/>
              <a:ext cx="657552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200" b="1" spc="-15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CSS</a:t>
              </a:r>
              <a:endParaRPr lang="zh-CN" altLang="en-US" sz="2200" b="1" spc="-1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1209899" y="4362130"/>
            <a:ext cx="1239614" cy="1781176"/>
            <a:chOff x="1215569" y="4832566"/>
            <a:chExt cx="1239614" cy="1781176"/>
          </a:xfrm>
        </p:grpSpPr>
        <p:sp>
          <p:nvSpPr>
            <p:cNvPr id="123" name="圆角矩形 122"/>
            <p:cNvSpPr/>
            <p:nvPr/>
          </p:nvSpPr>
          <p:spPr>
            <a:xfrm>
              <a:off x="1215569" y="4832566"/>
              <a:ext cx="1239614" cy="1781176"/>
            </a:xfrm>
            <a:prstGeom prst="roundRect">
              <a:avLst>
                <a:gd name="adj" fmla="val 6370"/>
              </a:avLst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文本框 123"/>
            <p:cNvSpPr txBox="1"/>
            <p:nvPr/>
          </p:nvSpPr>
          <p:spPr>
            <a:xfrm>
              <a:off x="1596581" y="5956450"/>
              <a:ext cx="5517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PPT</a:t>
              </a:r>
              <a:endPara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29" name="文本框 128"/>
            <p:cNvSpPr txBox="1"/>
            <p:nvPr/>
          </p:nvSpPr>
          <p:spPr>
            <a:xfrm>
              <a:off x="1626236" y="6226078"/>
              <a:ext cx="4924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精通</a:t>
              </a:r>
              <a:endPara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grpSp>
          <p:nvGrpSpPr>
            <p:cNvPr id="130" name="组合 129"/>
            <p:cNvGrpSpPr/>
            <p:nvPr/>
          </p:nvGrpSpPr>
          <p:grpSpPr>
            <a:xfrm>
              <a:off x="1434184" y="5046068"/>
              <a:ext cx="834332" cy="834332"/>
              <a:chOff x="4713435" y="7851688"/>
              <a:chExt cx="834332" cy="834332"/>
            </a:xfrm>
          </p:grpSpPr>
          <p:sp>
            <p:nvSpPr>
              <p:cNvPr id="131" name="椭圆 130"/>
              <p:cNvSpPr/>
              <p:nvPr/>
            </p:nvSpPr>
            <p:spPr>
              <a:xfrm>
                <a:off x="4713435" y="7851688"/>
                <a:ext cx="834332" cy="834332"/>
              </a:xfrm>
              <a:prstGeom prst="ellipse">
                <a:avLst/>
              </a:prstGeom>
              <a:solidFill>
                <a:srgbClr val="D043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35" name="图片 134"/>
              <p:cNvPicPr>
                <a:picLocks noChangeAspect="1"/>
              </p:cNvPicPr>
              <p:nvPr/>
            </p:nvPicPr>
            <p:blipFill>
              <a:blip r:embed="rId10" cstate="print">
                <a:biLevel thresh="25000"/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ackgroundRemoval t="0" b="100000" l="0" r="100000">
                            <a14:foregroundMark x1="76129" y1="31507" x2="76129" y2="31507"/>
                            <a14:foregroundMark x1="29032" y1="42466" x2="29032" y2="42466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49550" y="8004175"/>
                <a:ext cx="562102" cy="529358"/>
              </a:xfrm>
              <a:prstGeom prst="rect">
                <a:avLst/>
              </a:prstGeom>
            </p:spPr>
          </p:pic>
        </p:grpSp>
      </p:grpSp>
      <p:sp>
        <p:nvSpPr>
          <p:cNvPr id="136" name="圆角矩形 135"/>
          <p:cNvSpPr/>
          <p:nvPr/>
        </p:nvSpPr>
        <p:spPr>
          <a:xfrm>
            <a:off x="1210808" y="4362130"/>
            <a:ext cx="1239614" cy="1781176"/>
          </a:xfrm>
          <a:prstGeom prst="roundRect">
            <a:avLst>
              <a:gd name="adj" fmla="val 6370"/>
            </a:avLst>
          </a:prstGeom>
          <a:gradFill flip="none" rotWithShape="1">
            <a:gsLst>
              <a:gs pos="5000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D04323">
                  <a:alpha val="5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圆角矩形 136"/>
          <p:cNvSpPr/>
          <p:nvPr/>
        </p:nvSpPr>
        <p:spPr>
          <a:xfrm>
            <a:off x="2890494" y="4362130"/>
            <a:ext cx="1239614" cy="1781176"/>
          </a:xfrm>
          <a:prstGeom prst="roundRect">
            <a:avLst>
              <a:gd name="adj" fmla="val 6370"/>
            </a:avLst>
          </a:prstGeom>
          <a:gradFill flip="none" rotWithShape="1">
            <a:gsLst>
              <a:gs pos="50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9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圆角矩形 137"/>
          <p:cNvSpPr/>
          <p:nvPr/>
        </p:nvSpPr>
        <p:spPr>
          <a:xfrm>
            <a:off x="8030078" y="4362130"/>
            <a:ext cx="1239614" cy="1781176"/>
          </a:xfrm>
          <a:prstGeom prst="roundRect">
            <a:avLst>
              <a:gd name="adj" fmla="val 6370"/>
            </a:avLst>
          </a:prstGeom>
          <a:gradFill flip="none" rotWithShape="1">
            <a:gsLst>
              <a:gs pos="5000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2E75B6">
                  <a:alpha val="5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圆角矩形 138"/>
          <p:cNvSpPr/>
          <p:nvPr/>
        </p:nvSpPr>
        <p:spPr>
          <a:xfrm>
            <a:off x="9715696" y="4362130"/>
            <a:ext cx="1239614" cy="1781176"/>
          </a:xfrm>
          <a:prstGeom prst="roundRect">
            <a:avLst>
              <a:gd name="adj" fmla="val 6370"/>
            </a:avLst>
          </a:prstGeom>
          <a:gradFill flip="none" rotWithShape="1">
            <a:gsLst>
              <a:gs pos="5000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2E75B6">
                  <a:alpha val="5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0" name="组合 139"/>
          <p:cNvGrpSpPr/>
          <p:nvPr/>
        </p:nvGrpSpPr>
        <p:grpSpPr>
          <a:xfrm>
            <a:off x="2889351" y="4362130"/>
            <a:ext cx="1239614" cy="1781176"/>
            <a:chOff x="2895021" y="4832566"/>
            <a:chExt cx="1239614" cy="1781176"/>
          </a:xfrm>
        </p:grpSpPr>
        <p:sp>
          <p:nvSpPr>
            <p:cNvPr id="141" name="椭圆 140"/>
            <p:cNvSpPr/>
            <p:nvPr/>
          </p:nvSpPr>
          <p:spPr>
            <a:xfrm>
              <a:off x="3107064" y="5041343"/>
              <a:ext cx="834332" cy="83433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圆角矩形 141"/>
            <p:cNvSpPr/>
            <p:nvPr/>
          </p:nvSpPr>
          <p:spPr>
            <a:xfrm>
              <a:off x="2895021" y="4832566"/>
              <a:ext cx="1239614" cy="1781176"/>
            </a:xfrm>
            <a:prstGeom prst="roundRect">
              <a:avLst>
                <a:gd name="adj" fmla="val 6370"/>
              </a:avLst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文本框 142"/>
            <p:cNvSpPr txBox="1"/>
            <p:nvPr/>
          </p:nvSpPr>
          <p:spPr>
            <a:xfrm>
              <a:off x="3048409" y="5956450"/>
              <a:ext cx="10070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Axure PR</a:t>
              </a:r>
              <a:endPara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46" name="文本框 145"/>
            <p:cNvSpPr txBox="1"/>
            <p:nvPr/>
          </p:nvSpPr>
          <p:spPr>
            <a:xfrm>
              <a:off x="3305688" y="6226078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一般</a:t>
              </a:r>
              <a:endPara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pic>
          <p:nvPicPr>
            <p:cNvPr id="149" name="图片 148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74429" y="5227741"/>
              <a:ext cx="499602" cy="499602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692831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5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5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1.48148E-6 L -0.01928 -1.48148E-6 " pathEditMode="relative" rAng="0" ptsTypes="AA">
                                      <p:cBhvr>
                                        <p:cTn id="36" dur="200" spd="-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4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2" presetClass="exit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8" dur="2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2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-1.48148E-6 L 0.02227 -0.00046 " pathEditMode="relative" rAng="0" ptsTypes="AA">
                                      <p:cBhvr>
                                        <p:cTn id="44" dur="200" spd="-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-23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22" presetClass="exit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6" dur="2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9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1.85185E-6 L -2.08333E-7 0.01736 " pathEditMode="relative" rAng="0" ptsTypes="AA">
                                      <p:cBhvr>
                                        <p:cTn id="53" dur="250" spd="-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2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1.11111E-6 L 2.77556E-17 0.04028 " pathEditMode="relative" rAng="0" ptsTypes="AA">
                                      <p:cBhvr>
                                        <p:cTn id="59" dur="5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14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pat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66667E-6 1.11111E-6 L -1.66667E-6 0.04028 " pathEditMode="relative" rAng="0" ptsTypes="AA">
                                      <p:cBhvr>
                                        <p:cTn id="67" dur="5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14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2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54167E-6 1.11111E-6 L -3.54167E-6 0.04028 " pathEditMode="relative" rAng="0" ptsTypes="AA">
                                      <p:cBhvr>
                                        <p:cTn id="75" dur="5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14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2" presetClass="pat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79167E-6 1.11111E-6 L 4.79167E-6 0.04028 " pathEditMode="relative" rAng="0" ptsTypes="AA">
                                      <p:cBhvr>
                                        <p:cTn id="83" dur="5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14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2" presetClass="pat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6.25E-7 1.11111E-6 L -6.25E-7 0.04028 " pathEditMode="relative" rAng="0" ptsTypes="AA">
                                      <p:cBhvr>
                                        <p:cTn id="91" dur="5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14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2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95833E-6 1.11111E-6 L 3.95833E-6 0.04028 " pathEditMode="relative" rAng="0" ptsTypes="AA">
                                      <p:cBhvr>
                                        <p:cTn id="99" dur="5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14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2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1.48148E-6 L -0.01928 -1.48148E-6 " pathEditMode="relative" rAng="0" ptsTypes="AA">
                                      <p:cBhvr>
                                        <p:cTn id="115" dur="200" spd="-100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4" y="0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22" presetClass="exit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7" dur="2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2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1.11111E-6 L 0.02227 -0.00046 " pathEditMode="relative" rAng="0" ptsTypes="AA">
                                      <p:cBhvr>
                                        <p:cTn id="123" dur="200" spd="-100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-23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22" presetClass="exit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25" dur="2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900"/>
                            </p:stCondLst>
                            <p:childTnLst>
                              <p:par>
                                <p:cTn id="1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1.48148E-6 L -4.58333E-6 0.01736 " pathEditMode="relative" rAng="0" ptsTypes="AA">
                                      <p:cBhvr>
                                        <p:cTn id="132" dur="250" spd="-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150"/>
                            </p:stCondLst>
                            <p:childTnLst>
                              <p:par>
                                <p:cTn id="1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2.22222E-6 L 2.77556E-17 0.04028 " pathEditMode="relative" rAng="0" ptsTypes="AA">
                                      <p:cBhvr>
                                        <p:cTn id="138" dur="500" spd="-100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14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42" presetClass="pat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7 -2.22222E-6 L -4.16667E-7 0.04028 " pathEditMode="relative" rAng="0" ptsTypes="AA">
                                      <p:cBhvr>
                                        <p:cTn id="146" dur="500" spd="-100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14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42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75E-6 -2.22222E-6 L -3.75E-6 0.04028 " pathEditMode="relative" rAng="0" ptsTypes="AA">
                                      <p:cBhvr>
                                        <p:cTn id="154" dur="5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14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42" presetClass="pat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79167E-6 -3.33333E-6 L 4.79167E-6 0.04028 " pathEditMode="relative" rAng="0" ptsTypes="AA">
                                      <p:cBhvr>
                                        <p:cTn id="162" dur="5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14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42" presetClass="pat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E-6 -2.22222E-6 L 5E-6 0.04028 " pathEditMode="relative" rAng="0" ptsTypes="AA">
                                      <p:cBhvr>
                                        <p:cTn id="170" dur="500" spd="-100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14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42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95833E-6 -2.22222E-6 L 3.95833E-6 0.04028 " pathEditMode="relative" rAng="0" ptsTypes="AA">
                                      <p:cBhvr>
                                        <p:cTn id="178" dur="500" spd="-100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14"/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68" grpId="0"/>
      <p:bldP spid="68" grpId="1"/>
      <p:bldP spid="77" grpId="0"/>
      <p:bldP spid="77" grpId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44" grpId="0" animBg="1"/>
      <p:bldP spid="145" grpId="0" animBg="1"/>
      <p:bldP spid="136" grpId="0" animBg="1"/>
      <p:bldP spid="137" grpId="0" animBg="1"/>
      <p:bldP spid="138" grpId="0" animBg="1"/>
      <p:bldP spid="1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072384" y="798625"/>
            <a:ext cx="150491" cy="128623"/>
            <a:chOff x="2442985" y="797897"/>
            <a:chExt cx="150491" cy="128623"/>
          </a:xfrm>
        </p:grpSpPr>
        <p:cxnSp>
          <p:nvCxnSpPr>
            <p:cNvPr id="16" name="直接连接符 15"/>
            <p:cNvCxnSpPr/>
            <p:nvPr/>
          </p:nvCxnSpPr>
          <p:spPr>
            <a:xfrm flipH="1">
              <a:off x="2442985" y="861188"/>
              <a:ext cx="77881" cy="65332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2520866" y="797897"/>
              <a:ext cx="72610" cy="60910"/>
            </a:xfrm>
            <a:prstGeom prst="line">
              <a:avLst/>
            </a:prstGeom>
            <a:ln>
              <a:solidFill>
                <a:srgbClr val="F97E4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任意多边形 68"/>
          <p:cNvSpPr/>
          <p:nvPr/>
        </p:nvSpPr>
        <p:spPr>
          <a:xfrm>
            <a:off x="2423370" y="4711978"/>
            <a:ext cx="8498410" cy="538131"/>
          </a:xfrm>
          <a:custGeom>
            <a:avLst/>
            <a:gdLst>
              <a:gd name="connsiteX0" fmla="*/ 159018 w 8498410"/>
              <a:gd name="connsiteY0" fmla="*/ 0 h 538131"/>
              <a:gd name="connsiteX1" fmla="*/ 8456102 w 8498410"/>
              <a:gd name="connsiteY1" fmla="*/ 0 h 538131"/>
              <a:gd name="connsiteX2" fmla="*/ 8498410 w 8498410"/>
              <a:gd name="connsiteY2" fmla="*/ 42308 h 538131"/>
              <a:gd name="connsiteX3" fmla="*/ 8498410 w 8498410"/>
              <a:gd name="connsiteY3" fmla="*/ 495823 h 538131"/>
              <a:gd name="connsiteX4" fmla="*/ 8456102 w 8498410"/>
              <a:gd name="connsiteY4" fmla="*/ 538131 h 538131"/>
              <a:gd name="connsiteX5" fmla="*/ 159018 w 8498410"/>
              <a:gd name="connsiteY5" fmla="*/ 538131 h 538131"/>
              <a:gd name="connsiteX6" fmla="*/ 116710 w 8498410"/>
              <a:gd name="connsiteY6" fmla="*/ 495823 h 538131"/>
              <a:gd name="connsiteX7" fmla="*/ 116710 w 8498410"/>
              <a:gd name="connsiteY7" fmla="*/ 394928 h 538131"/>
              <a:gd name="connsiteX8" fmla="*/ 0 w 8498410"/>
              <a:gd name="connsiteY8" fmla="*/ 278932 h 538131"/>
              <a:gd name="connsiteX9" fmla="*/ 116710 w 8498410"/>
              <a:gd name="connsiteY9" fmla="*/ 162937 h 538131"/>
              <a:gd name="connsiteX10" fmla="*/ 116710 w 8498410"/>
              <a:gd name="connsiteY10" fmla="*/ 42308 h 538131"/>
              <a:gd name="connsiteX11" fmla="*/ 159018 w 8498410"/>
              <a:gd name="connsiteY11" fmla="*/ 0 h 538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498410" h="538131">
                <a:moveTo>
                  <a:pt x="159018" y="0"/>
                </a:moveTo>
                <a:lnTo>
                  <a:pt x="8456102" y="0"/>
                </a:lnTo>
                <a:cubicBezTo>
                  <a:pt x="8479468" y="0"/>
                  <a:pt x="8498410" y="18942"/>
                  <a:pt x="8498410" y="42308"/>
                </a:cubicBezTo>
                <a:lnTo>
                  <a:pt x="8498410" y="495823"/>
                </a:lnTo>
                <a:cubicBezTo>
                  <a:pt x="8498410" y="519189"/>
                  <a:pt x="8479468" y="538131"/>
                  <a:pt x="8456102" y="538131"/>
                </a:cubicBezTo>
                <a:lnTo>
                  <a:pt x="159018" y="538131"/>
                </a:lnTo>
                <a:cubicBezTo>
                  <a:pt x="135652" y="538131"/>
                  <a:pt x="116710" y="519189"/>
                  <a:pt x="116710" y="495823"/>
                </a:cubicBezTo>
                <a:lnTo>
                  <a:pt x="116710" y="394928"/>
                </a:lnTo>
                <a:lnTo>
                  <a:pt x="0" y="278932"/>
                </a:lnTo>
                <a:lnTo>
                  <a:pt x="116710" y="162937"/>
                </a:lnTo>
                <a:lnTo>
                  <a:pt x="116710" y="42308"/>
                </a:lnTo>
                <a:cubicBezTo>
                  <a:pt x="116710" y="18942"/>
                  <a:pt x="135652" y="0"/>
                  <a:pt x="15901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" name="任意多边形 67"/>
          <p:cNvSpPr/>
          <p:nvPr/>
        </p:nvSpPr>
        <p:spPr>
          <a:xfrm>
            <a:off x="2423370" y="3154589"/>
            <a:ext cx="8498410" cy="1274814"/>
          </a:xfrm>
          <a:custGeom>
            <a:avLst/>
            <a:gdLst>
              <a:gd name="connsiteX0" fmla="*/ 165395 w 8498410"/>
              <a:gd name="connsiteY0" fmla="*/ 0 h 1274814"/>
              <a:gd name="connsiteX1" fmla="*/ 8449725 w 8498410"/>
              <a:gd name="connsiteY1" fmla="*/ 0 h 1274814"/>
              <a:gd name="connsiteX2" fmla="*/ 8498410 w 8498410"/>
              <a:gd name="connsiteY2" fmla="*/ 48685 h 1274814"/>
              <a:gd name="connsiteX3" fmla="*/ 8498410 w 8498410"/>
              <a:gd name="connsiteY3" fmla="*/ 1226129 h 1274814"/>
              <a:gd name="connsiteX4" fmla="*/ 8449725 w 8498410"/>
              <a:gd name="connsiteY4" fmla="*/ 1274814 h 1274814"/>
              <a:gd name="connsiteX5" fmla="*/ 165395 w 8498410"/>
              <a:gd name="connsiteY5" fmla="*/ 1274814 h 1274814"/>
              <a:gd name="connsiteX6" fmla="*/ 116710 w 8498410"/>
              <a:gd name="connsiteY6" fmla="*/ 1226129 h 1274814"/>
              <a:gd name="connsiteX7" fmla="*/ 116710 w 8498410"/>
              <a:gd name="connsiteY7" fmla="*/ 428095 h 1274814"/>
              <a:gd name="connsiteX8" fmla="*/ 0 w 8498410"/>
              <a:gd name="connsiteY8" fmla="*/ 312100 h 1274814"/>
              <a:gd name="connsiteX9" fmla="*/ 116710 w 8498410"/>
              <a:gd name="connsiteY9" fmla="*/ 196105 h 1274814"/>
              <a:gd name="connsiteX10" fmla="*/ 116710 w 8498410"/>
              <a:gd name="connsiteY10" fmla="*/ 48685 h 1274814"/>
              <a:gd name="connsiteX11" fmla="*/ 165395 w 8498410"/>
              <a:gd name="connsiteY11" fmla="*/ 0 h 1274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498410" h="1274814">
                <a:moveTo>
                  <a:pt x="165395" y="0"/>
                </a:moveTo>
                <a:lnTo>
                  <a:pt x="8449725" y="0"/>
                </a:lnTo>
                <a:cubicBezTo>
                  <a:pt x="8476613" y="0"/>
                  <a:pt x="8498410" y="21797"/>
                  <a:pt x="8498410" y="48685"/>
                </a:cubicBezTo>
                <a:lnTo>
                  <a:pt x="8498410" y="1226129"/>
                </a:lnTo>
                <a:cubicBezTo>
                  <a:pt x="8498410" y="1253017"/>
                  <a:pt x="8476613" y="1274814"/>
                  <a:pt x="8449725" y="1274814"/>
                </a:cubicBezTo>
                <a:lnTo>
                  <a:pt x="165395" y="1274814"/>
                </a:lnTo>
                <a:cubicBezTo>
                  <a:pt x="138507" y="1274814"/>
                  <a:pt x="116710" y="1253017"/>
                  <a:pt x="116710" y="1226129"/>
                </a:cubicBezTo>
                <a:lnTo>
                  <a:pt x="116710" y="428095"/>
                </a:lnTo>
                <a:lnTo>
                  <a:pt x="0" y="312100"/>
                </a:lnTo>
                <a:lnTo>
                  <a:pt x="116710" y="196105"/>
                </a:lnTo>
                <a:lnTo>
                  <a:pt x="116710" y="48685"/>
                </a:lnTo>
                <a:cubicBezTo>
                  <a:pt x="116710" y="21797"/>
                  <a:pt x="138507" y="0"/>
                  <a:pt x="16539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991370" y="5734251"/>
            <a:ext cx="312520" cy="312520"/>
          </a:xfrm>
          <a:prstGeom prst="ellipse">
            <a:avLst/>
          </a:prstGeom>
          <a:solidFill>
            <a:srgbClr val="DA44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72607" y="5659678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DA440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个人经</a:t>
            </a: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历</a:t>
            </a:r>
            <a:endParaRPr lang="zh-CN" altLang="en-US" sz="2400" b="1" dirty="0">
              <a:solidFill>
                <a:schemeClr val="bg1">
                  <a:lumMod val="9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2147630" y="3429000"/>
            <a:ext cx="0" cy="1588468"/>
          </a:xfrm>
          <a:prstGeom prst="line">
            <a:avLst/>
          </a:prstGeom>
          <a:noFill/>
          <a:ln w="28575">
            <a:solidFill>
              <a:srgbClr val="DA44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7" name="直接连接符 66"/>
          <p:cNvCxnSpPr/>
          <p:nvPr/>
        </p:nvCxnSpPr>
        <p:spPr>
          <a:xfrm flipV="1">
            <a:off x="2147630" y="1033023"/>
            <a:ext cx="0" cy="564772"/>
          </a:xfrm>
          <a:prstGeom prst="line">
            <a:avLst/>
          </a:prstGeom>
          <a:noFill/>
          <a:ln w="28575">
            <a:solidFill>
              <a:srgbClr val="DA4408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2" name="椭圆 51"/>
          <p:cNvSpPr/>
          <p:nvPr/>
        </p:nvSpPr>
        <p:spPr>
          <a:xfrm>
            <a:off x="2070220" y="3359085"/>
            <a:ext cx="154820" cy="154820"/>
          </a:xfrm>
          <a:prstGeom prst="ellipse">
            <a:avLst/>
          </a:prstGeom>
          <a:solidFill>
            <a:srgbClr val="DA44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1226135" y="3255951"/>
            <a:ext cx="809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2013</a:t>
            </a:r>
            <a:r>
              <a:rPr lang="zh-CN" altLang="en-US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年</a:t>
            </a:r>
            <a:endParaRPr lang="zh-CN" altLang="en-US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2668308" y="3989903"/>
            <a:ext cx="2721377" cy="307777"/>
            <a:chOff x="2356470" y="3142325"/>
            <a:chExt cx="2721377" cy="307777"/>
          </a:xfrm>
        </p:grpSpPr>
        <p:sp>
          <p:nvSpPr>
            <p:cNvPr id="59" name="文本框 58"/>
            <p:cNvSpPr txBox="1"/>
            <p:nvPr/>
          </p:nvSpPr>
          <p:spPr>
            <a:xfrm>
              <a:off x="2356470" y="3142325"/>
              <a:ext cx="62228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schemeClr val="bg1">
                      <a:lumMod val="6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6</a:t>
              </a: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月份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2975990" y="3142325"/>
              <a:ext cx="21018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zh-CN" altLang="en-US" sz="14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参与制作</a:t>
              </a:r>
              <a:r>
                <a:rPr lang="en-US" altLang="zh-CN" sz="14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2013</a:t>
              </a:r>
              <a:r>
                <a:rPr lang="zh-CN" altLang="en-US" sz="14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年新生宝典</a:t>
              </a:r>
              <a:endParaRPr lang="en-US" altLang="zh-CN" sz="14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2668308" y="3639255"/>
            <a:ext cx="7985639" cy="313707"/>
            <a:chOff x="2356470" y="2791677"/>
            <a:chExt cx="7985639" cy="313707"/>
          </a:xfrm>
        </p:grpSpPr>
        <p:sp>
          <p:nvSpPr>
            <p:cNvPr id="62" name="文本框 61"/>
            <p:cNvSpPr txBox="1"/>
            <p:nvPr/>
          </p:nvSpPr>
          <p:spPr>
            <a:xfrm>
              <a:off x="2356470" y="2797607"/>
              <a:ext cx="62228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schemeClr val="bg1">
                      <a:lumMod val="6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6</a:t>
              </a: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月份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2975990" y="2791677"/>
              <a:ext cx="736611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担</a:t>
              </a: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任校学生会信息技术部部长，</a:t>
              </a:r>
              <a:r>
                <a:rPr lang="zh-CN" altLang="en-US" sz="14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负责规划部门工作及干事培养等，期间获优秀学生干部称号</a:t>
              </a:r>
              <a:endParaRPr lang="en-US" altLang="zh-CN" sz="14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2668308" y="3294810"/>
            <a:ext cx="3138158" cy="313434"/>
            <a:chOff x="2356470" y="2447232"/>
            <a:chExt cx="3138158" cy="313434"/>
          </a:xfrm>
        </p:grpSpPr>
        <p:sp>
          <p:nvSpPr>
            <p:cNvPr id="65" name="文本框 64"/>
            <p:cNvSpPr txBox="1"/>
            <p:nvPr/>
          </p:nvSpPr>
          <p:spPr>
            <a:xfrm>
              <a:off x="2356470" y="2452889"/>
              <a:ext cx="62228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6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9</a:t>
              </a: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月份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2975990" y="2447232"/>
              <a:ext cx="25186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担任青年通讯社设计部副部长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56" name="椭圆 55"/>
          <p:cNvSpPr/>
          <p:nvPr/>
        </p:nvSpPr>
        <p:spPr>
          <a:xfrm>
            <a:off x="2070220" y="1548750"/>
            <a:ext cx="154820" cy="154820"/>
          </a:xfrm>
          <a:prstGeom prst="ellipse">
            <a:avLst/>
          </a:prstGeom>
          <a:solidFill>
            <a:srgbClr val="DA44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1183135" y="1441494"/>
            <a:ext cx="8082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2014</a:t>
            </a:r>
            <a:r>
              <a:rPr lang="zh-CN" altLang="en-US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年</a:t>
            </a:r>
            <a:endParaRPr lang="zh-CN" altLang="en-US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4" name="任意多边形 63"/>
          <p:cNvSpPr/>
          <p:nvPr/>
        </p:nvSpPr>
        <p:spPr>
          <a:xfrm>
            <a:off x="2423368" y="1382616"/>
            <a:ext cx="8498412" cy="1489398"/>
          </a:xfrm>
          <a:custGeom>
            <a:avLst/>
            <a:gdLst>
              <a:gd name="connsiteX0" fmla="*/ 159443 w 8498412"/>
              <a:gd name="connsiteY0" fmla="*/ 0 h 1489398"/>
              <a:gd name="connsiteX1" fmla="*/ 8455681 w 8498412"/>
              <a:gd name="connsiteY1" fmla="*/ 0 h 1489398"/>
              <a:gd name="connsiteX2" fmla="*/ 8498412 w 8498412"/>
              <a:gd name="connsiteY2" fmla="*/ 42731 h 1489398"/>
              <a:gd name="connsiteX3" fmla="*/ 8498412 w 8498412"/>
              <a:gd name="connsiteY3" fmla="*/ 1446667 h 1489398"/>
              <a:gd name="connsiteX4" fmla="*/ 8455681 w 8498412"/>
              <a:gd name="connsiteY4" fmla="*/ 1489398 h 1489398"/>
              <a:gd name="connsiteX5" fmla="*/ 159443 w 8498412"/>
              <a:gd name="connsiteY5" fmla="*/ 1489398 h 1489398"/>
              <a:gd name="connsiteX6" fmla="*/ 116712 w 8498412"/>
              <a:gd name="connsiteY6" fmla="*/ 1446667 h 1489398"/>
              <a:gd name="connsiteX7" fmla="*/ 116712 w 8498412"/>
              <a:gd name="connsiteY7" fmla="*/ 381633 h 1489398"/>
              <a:gd name="connsiteX8" fmla="*/ 0 w 8498412"/>
              <a:gd name="connsiteY8" fmla="*/ 265637 h 1489398"/>
              <a:gd name="connsiteX9" fmla="*/ 116712 w 8498412"/>
              <a:gd name="connsiteY9" fmla="*/ 149640 h 1489398"/>
              <a:gd name="connsiteX10" fmla="*/ 116712 w 8498412"/>
              <a:gd name="connsiteY10" fmla="*/ 42731 h 1489398"/>
              <a:gd name="connsiteX11" fmla="*/ 159443 w 8498412"/>
              <a:gd name="connsiteY11" fmla="*/ 0 h 1489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498412" h="1489398">
                <a:moveTo>
                  <a:pt x="159443" y="0"/>
                </a:moveTo>
                <a:lnTo>
                  <a:pt x="8455681" y="0"/>
                </a:lnTo>
                <a:cubicBezTo>
                  <a:pt x="8479281" y="0"/>
                  <a:pt x="8498412" y="19131"/>
                  <a:pt x="8498412" y="42731"/>
                </a:cubicBezTo>
                <a:lnTo>
                  <a:pt x="8498412" y="1446667"/>
                </a:lnTo>
                <a:cubicBezTo>
                  <a:pt x="8498412" y="1470267"/>
                  <a:pt x="8479281" y="1489398"/>
                  <a:pt x="8455681" y="1489398"/>
                </a:cubicBezTo>
                <a:lnTo>
                  <a:pt x="159443" y="1489398"/>
                </a:lnTo>
                <a:cubicBezTo>
                  <a:pt x="135843" y="1489398"/>
                  <a:pt x="116712" y="1470267"/>
                  <a:pt x="116712" y="1446667"/>
                </a:cubicBezTo>
                <a:lnTo>
                  <a:pt x="116712" y="381633"/>
                </a:lnTo>
                <a:lnTo>
                  <a:pt x="0" y="265637"/>
                </a:lnTo>
                <a:lnTo>
                  <a:pt x="116712" y="149640"/>
                </a:lnTo>
                <a:lnTo>
                  <a:pt x="116712" y="42731"/>
                </a:lnTo>
                <a:cubicBezTo>
                  <a:pt x="116712" y="19131"/>
                  <a:pt x="135843" y="0"/>
                  <a:pt x="15944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2668308" y="1542476"/>
            <a:ext cx="7974419" cy="738664"/>
            <a:chOff x="2356470" y="4067681"/>
            <a:chExt cx="7974419" cy="738664"/>
          </a:xfrm>
        </p:grpSpPr>
        <p:sp>
          <p:nvSpPr>
            <p:cNvPr id="76" name="文本框 75"/>
            <p:cNvSpPr txBox="1"/>
            <p:nvPr/>
          </p:nvSpPr>
          <p:spPr>
            <a:xfrm>
              <a:off x="2356470" y="4072066"/>
              <a:ext cx="62228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schemeClr val="bg1">
                      <a:lumMod val="6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8</a:t>
              </a: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月份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2975990" y="4067681"/>
              <a:ext cx="7354899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作为杭州电子科技大学“克赛博”团队成员，</a:t>
              </a:r>
              <a:r>
                <a:rPr lang="zh-CN" altLang="en-US" sz="14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参与讨论分析项目定位、市场和推广，制作</a:t>
              </a:r>
              <a:endParaRPr lang="en-US" altLang="zh-CN" sz="14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  <a:p>
              <a:pPr algn="just"/>
              <a:r>
                <a:rPr lang="zh-CN" altLang="en-US" sz="14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项目</a:t>
              </a:r>
              <a:r>
                <a:rPr lang="en-US" altLang="zh-CN" sz="14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PPT</a:t>
              </a:r>
              <a:r>
                <a:rPr lang="zh-CN" altLang="en-US" sz="14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；团队入</a:t>
              </a:r>
              <a:r>
                <a:rPr lang="zh-CN" altLang="en-US" sz="14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选参加</a:t>
              </a:r>
              <a:r>
                <a:rPr lang="en-US" altLang="zh-CN" sz="14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2014</a:t>
              </a:r>
              <a:r>
                <a:rPr lang="zh-CN" altLang="en-US" sz="14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年“创青春”全国大学生创业大赛第九届“挑战杯”大</a:t>
              </a:r>
              <a:r>
                <a:rPr lang="zh-CN" altLang="en-US" sz="14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学生创</a:t>
              </a:r>
              <a:endParaRPr lang="en-US" altLang="zh-CN" sz="14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  <a:p>
              <a:pPr algn="just"/>
              <a:r>
                <a:rPr lang="zh-CN" altLang="en-US" sz="14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业计划竞赛</a:t>
              </a:r>
              <a:endParaRPr lang="en-US" altLang="zh-CN" sz="14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2668308" y="2412876"/>
            <a:ext cx="5472130" cy="312162"/>
            <a:chOff x="2356470" y="1810854"/>
            <a:chExt cx="5472130" cy="312162"/>
          </a:xfrm>
        </p:grpSpPr>
        <p:sp>
          <p:nvSpPr>
            <p:cNvPr id="81" name="文本框 80"/>
            <p:cNvSpPr txBox="1"/>
            <p:nvPr/>
          </p:nvSpPr>
          <p:spPr>
            <a:xfrm>
              <a:off x="2356470" y="1815239"/>
              <a:ext cx="62228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schemeClr val="bg1">
                      <a:lumMod val="6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6</a:t>
              </a: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月份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2975990" y="1810854"/>
              <a:ext cx="48526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成为杭州电子科技大学华为俱乐部成员，</a:t>
              </a:r>
              <a:r>
                <a:rPr lang="zh-CN" altLang="en-US" sz="14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主要负责线下宣传</a:t>
              </a:r>
              <a:endParaRPr lang="en-US" altLang="zh-CN" sz="14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cxnSp>
        <p:nvCxnSpPr>
          <p:cNvPr id="92" name="直接连接符 91"/>
          <p:cNvCxnSpPr/>
          <p:nvPr/>
        </p:nvCxnSpPr>
        <p:spPr>
          <a:xfrm flipV="1">
            <a:off x="2147630" y="5044605"/>
            <a:ext cx="0" cy="689646"/>
          </a:xfrm>
          <a:prstGeom prst="line">
            <a:avLst/>
          </a:prstGeom>
          <a:noFill/>
          <a:ln w="28575">
            <a:solidFill>
              <a:srgbClr val="DA4408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2" name="文本框 41"/>
          <p:cNvSpPr txBox="1"/>
          <p:nvPr/>
        </p:nvSpPr>
        <p:spPr>
          <a:xfrm>
            <a:off x="1216240" y="4810346"/>
            <a:ext cx="8114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2012</a:t>
            </a:r>
            <a:r>
              <a:rPr lang="zh-CN" altLang="en-US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年</a:t>
            </a:r>
            <a:endParaRPr lang="zh-CN" altLang="en-US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2668308" y="4821858"/>
            <a:ext cx="8147047" cy="312162"/>
            <a:chOff x="2356470" y="1672012"/>
            <a:chExt cx="8147047" cy="312162"/>
          </a:xfrm>
        </p:grpSpPr>
        <p:sp>
          <p:nvSpPr>
            <p:cNvPr id="46" name="文本框 45"/>
            <p:cNvSpPr txBox="1"/>
            <p:nvPr/>
          </p:nvSpPr>
          <p:spPr>
            <a:xfrm>
              <a:off x="2356470" y="1676397"/>
              <a:ext cx="62228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6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9</a:t>
              </a: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月份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2957862" y="1672012"/>
              <a:ext cx="754565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担</a:t>
              </a: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任自动化学院青年志愿者协会新闻中心干事，</a:t>
              </a:r>
              <a:r>
                <a:rPr lang="zh-CN" altLang="en-US" sz="14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参与志愿者工作，负责活动拍照及新闻稿撰写</a:t>
              </a:r>
              <a:endParaRPr lang="en-US" altLang="zh-CN" sz="14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2070220" y="4917602"/>
            <a:ext cx="154820" cy="154820"/>
          </a:xfrm>
          <a:prstGeom prst="ellipse">
            <a:avLst/>
          </a:prstGeom>
          <a:solidFill>
            <a:srgbClr val="DA44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2014997" y="728555"/>
            <a:ext cx="265266" cy="265266"/>
            <a:chOff x="2014997" y="728555"/>
            <a:chExt cx="265266" cy="265266"/>
          </a:xfrm>
        </p:grpSpPr>
        <p:sp>
          <p:nvSpPr>
            <p:cNvPr id="6" name="椭圆 5"/>
            <p:cNvSpPr/>
            <p:nvPr/>
          </p:nvSpPr>
          <p:spPr>
            <a:xfrm>
              <a:off x="2014997" y="728555"/>
              <a:ext cx="265266" cy="265266"/>
            </a:xfrm>
            <a:prstGeom prst="ellipse">
              <a:avLst/>
            </a:prstGeom>
            <a:noFill/>
            <a:ln w="38100">
              <a:solidFill>
                <a:srgbClr val="DA44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/>
            <p:nvPr/>
          </p:nvCxnSpPr>
          <p:spPr>
            <a:xfrm flipV="1">
              <a:off x="2137312" y="809625"/>
              <a:ext cx="0" cy="65800"/>
            </a:xfrm>
            <a:prstGeom prst="line">
              <a:avLst/>
            </a:prstGeom>
            <a:ln w="28575" cap="rnd">
              <a:solidFill>
                <a:srgbClr val="DA440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2137312" y="875423"/>
              <a:ext cx="82013" cy="0"/>
            </a:xfrm>
            <a:prstGeom prst="line">
              <a:avLst/>
            </a:prstGeom>
            <a:ln w="28575" cap="rnd">
              <a:solidFill>
                <a:srgbClr val="DA440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7" name="直接连接符 46"/>
          <p:cNvCxnSpPr/>
          <p:nvPr/>
        </p:nvCxnSpPr>
        <p:spPr>
          <a:xfrm flipV="1">
            <a:off x="2147630" y="1597795"/>
            <a:ext cx="0" cy="1801499"/>
          </a:xfrm>
          <a:prstGeom prst="line">
            <a:avLst/>
          </a:prstGeom>
          <a:noFill/>
          <a:ln w="28575">
            <a:solidFill>
              <a:srgbClr val="DA44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805279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an dir="u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362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139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415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415" tmFilter="0, 0; 0.125,0.2665; 0.25,0.4; 0.375,0.465; 0.5,0.5;  0.625,0.535; 0.75,0.6; 0.875,0.7335; 1,1">
                                              <p:stCondLst>
                                                <p:cond delay="415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207" tmFilter="0, 0; 0.125,0.2665; 0.25,0.4; 0.375,0.465; 0.5,0.5;  0.625,0.535; 0.75,0.6; 0.875,0.7335; 1,1">
                                              <p:stCondLst>
                                                <p:cond delay="828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3" tmFilter="0, 0; 0.125,0.2665; 0.25,0.4; 0.375,0.465; 0.5,0.5;  0.625,0.535; 0.75,0.6; 0.875,0.7335; 1,1">
                                              <p:stCondLst>
                                                <p:cond delay="1035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3" dur="16">
                                              <p:stCondLst>
                                                <p:cond delay="406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4" dur="104" decel="50000">
                                              <p:stCondLst>
                                                <p:cond delay="423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5" dur="16">
                                              <p:stCondLst>
                                                <p:cond delay="82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6" dur="104" decel="50000">
                                              <p:stCondLst>
                                                <p:cond delay="836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7" dur="16">
                                              <p:stCondLst>
                                                <p:cond delay="1026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8" dur="104" decel="50000">
                                              <p:stCondLst>
                                                <p:cond delay="1042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9" dur="16">
                                              <p:stCondLst>
                                                <p:cond delay="113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0" dur="104" decel="50000">
                                              <p:stCondLst>
                                                <p:cond delay="1146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26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25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5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0833E-6 -7.40741E-7 L 0.02058 -7.40741E-7 " pathEditMode="relative" rAng="0" ptsTypes="AA">
                                          <p:cBhvr>
                                            <p:cTn id="40" dur="500" spd="-100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2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35" presetClass="path" presetSubtype="0" fill="hold" grpId="1" nodeType="withEffect" p14:presetBounceEnd="54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375E-6 2.59259E-6 L -0.02253 2.59259E-6 " pathEditMode="relative" rAng="0" ptsTypes="AA" p14:bounceEnd="54000">
                                          <p:cBhvr>
                                            <p:cTn id="45" dur="500" spd="-100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3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" presetClass="emph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55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D8D8D8"/>
                                          </p:to>
                                        </p:animClr>
                                        <p:set>
                                          <p:cBhvr>
                                            <p:cTn id="56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57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" dur="500" tmFilter="0, 0; .2, .5; .8, .5; 1, 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4" dur="250" autoRev="1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0833E-6 -7.40741E-7 L 0.02058 -7.40741E-7 " pathEditMode="relative" rAng="0" ptsTypes="AA">
                                          <p:cBhvr>
                                            <p:cTn id="69" dur="500" spd="-100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2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35" presetClass="path" presetSubtype="0" fill="hold" grpId="1" nodeType="withEffect" p14:presetBounceEnd="54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375E-6 2.59259E-6 L -0.02253 2.59259E-6 " pathEditMode="relative" rAng="0" ptsTypes="AA" p14:bounceEnd="54000">
                                          <p:cBhvr>
                                            <p:cTn id="74" dur="500" spd="-100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3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4" fill="hold">
                          <p:stCondLst>
                            <p:cond delay="indefinite"/>
                          </p:stCondLst>
                          <p:childTnLst>
                            <p:par>
                              <p:cTn id="8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6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8" dur="2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" presetClass="emph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90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D8D8D8"/>
                                          </p:to>
                                        </p:animClr>
                                        <p:set>
                                          <p:cBhvr>
                                            <p:cTn id="9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9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500" tmFilter="0, 0; .2, .5; .8, .5; 1, 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9" dur="250" autoRev="1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0833E-6 -7.40741E-7 L 0.02058 -7.40741E-7 " pathEditMode="relative" rAng="0" ptsTypes="AA">
                                          <p:cBhvr>
                                            <p:cTn id="104" dur="500" spd="-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2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35" presetClass="path" presetSubtype="0" fill="hold" grpId="1" nodeType="withEffect" p14:presetBounceEnd="54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375E-6 2.59259E-6 L -0.02253 2.59259E-6 " pathEditMode="relative" rAng="0" ptsTypes="AA" p14:bounceEnd="54000">
                                          <p:cBhvr>
                                            <p:cTn id="109" dur="500" spd="-100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3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75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17" presetID="22" presetClass="entr" presetSubtype="4" fill="hold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9" dur="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1" presetClass="emph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21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D8D8D8"/>
                                          </p:to>
                                        </p:animClr>
                                        <p:set>
                                          <p:cBhvr>
                                            <p:cTn id="12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2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12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3" dur="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5" dur="5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9" grpId="0" animBg="1"/>
          <p:bldP spid="69" grpId="1" animBg="1"/>
          <p:bldP spid="68" grpId="0" animBg="1"/>
          <p:bldP spid="68" grpId="1" animBg="1"/>
          <p:bldP spid="2" grpId="0" animBg="1"/>
          <p:bldP spid="5" grpId="0"/>
          <p:bldP spid="52" grpId="0" animBg="1"/>
          <p:bldP spid="52" grpId="1" animBg="1"/>
          <p:bldP spid="43" grpId="0"/>
          <p:bldP spid="43" grpId="1"/>
          <p:bldP spid="56" grpId="0" animBg="1"/>
          <p:bldP spid="56" grpId="1" animBg="1"/>
          <p:bldP spid="44" grpId="0"/>
          <p:bldP spid="44" grpId="1"/>
          <p:bldP spid="64" grpId="0" animBg="1"/>
          <p:bldP spid="64" grpId="1" animBg="1"/>
          <p:bldP spid="42" grpId="0"/>
          <p:bldP spid="42" grpId="1"/>
          <p:bldP spid="7" grpId="0" animBg="1"/>
          <p:bldP spid="7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362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139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415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415" tmFilter="0, 0; 0.125,0.2665; 0.25,0.4; 0.375,0.465; 0.5,0.5;  0.625,0.535; 0.75,0.6; 0.875,0.7335; 1,1">
                                              <p:stCondLst>
                                                <p:cond delay="415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207" tmFilter="0, 0; 0.125,0.2665; 0.25,0.4; 0.375,0.465; 0.5,0.5;  0.625,0.535; 0.75,0.6; 0.875,0.7335; 1,1">
                                              <p:stCondLst>
                                                <p:cond delay="828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3" tmFilter="0, 0; 0.125,0.2665; 0.25,0.4; 0.375,0.465; 0.5,0.5;  0.625,0.535; 0.75,0.6; 0.875,0.7335; 1,1">
                                              <p:stCondLst>
                                                <p:cond delay="1035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3" dur="16">
                                              <p:stCondLst>
                                                <p:cond delay="406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4" dur="104" decel="50000">
                                              <p:stCondLst>
                                                <p:cond delay="423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5" dur="16">
                                              <p:stCondLst>
                                                <p:cond delay="82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6" dur="104" decel="50000">
                                              <p:stCondLst>
                                                <p:cond delay="836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7" dur="16">
                                              <p:stCondLst>
                                                <p:cond delay="1026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8" dur="104" decel="50000">
                                              <p:stCondLst>
                                                <p:cond delay="1042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9" dur="16">
                                              <p:stCondLst>
                                                <p:cond delay="113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0" dur="104" decel="50000">
                                              <p:stCondLst>
                                                <p:cond delay="1146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26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25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5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0833E-6 -7.40741E-7 L 0.02058 -7.40741E-7 " pathEditMode="relative" rAng="0" ptsTypes="AA">
                                          <p:cBhvr>
                                            <p:cTn id="40" dur="500" spd="-100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2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35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375E-6 2.59259E-6 L -0.02253 2.59259E-6 " pathEditMode="relative" rAng="0" ptsTypes="AA">
                                          <p:cBhvr>
                                            <p:cTn id="45" dur="500" spd="-100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3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" presetClass="emph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55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D8D8D8"/>
                                          </p:to>
                                        </p:animClr>
                                        <p:set>
                                          <p:cBhvr>
                                            <p:cTn id="56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57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" dur="500" tmFilter="0, 0; .2, .5; .8, .5; 1, 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4" dur="250" autoRev="1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0833E-6 -7.40741E-7 L 0.02058 -7.40741E-7 " pathEditMode="relative" rAng="0" ptsTypes="AA">
                                          <p:cBhvr>
                                            <p:cTn id="69" dur="500" spd="-100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2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35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375E-6 2.59259E-6 L -0.02253 2.59259E-6 " pathEditMode="relative" rAng="0" ptsTypes="AA">
                                          <p:cBhvr>
                                            <p:cTn id="74" dur="500" spd="-100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3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4" fill="hold">
                          <p:stCondLst>
                            <p:cond delay="indefinite"/>
                          </p:stCondLst>
                          <p:childTnLst>
                            <p:par>
                              <p:cTn id="8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6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8" dur="2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" presetClass="emph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90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D8D8D8"/>
                                          </p:to>
                                        </p:animClr>
                                        <p:set>
                                          <p:cBhvr>
                                            <p:cTn id="9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9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500" tmFilter="0, 0; .2, .5; .8, .5; 1, 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9" dur="250" autoRev="1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0833E-6 -7.40741E-7 L 0.02058 -7.40741E-7 " pathEditMode="relative" rAng="0" ptsTypes="AA">
                                          <p:cBhvr>
                                            <p:cTn id="104" dur="500" spd="-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2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35" presetClass="pat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375E-6 2.59259E-6 L -0.02253 2.59259E-6 " pathEditMode="relative" rAng="0" ptsTypes="AA">
                                          <p:cBhvr>
                                            <p:cTn id="109" dur="500" spd="-100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3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75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17" presetID="22" presetClass="entr" presetSubtype="4" fill="hold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9" dur="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1" presetClass="emph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21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D8D8D8"/>
                                          </p:to>
                                        </p:animClr>
                                        <p:set>
                                          <p:cBhvr>
                                            <p:cTn id="12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2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12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3" dur="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5" dur="5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9" grpId="0" animBg="1"/>
          <p:bldP spid="69" grpId="1" animBg="1"/>
          <p:bldP spid="68" grpId="0" animBg="1"/>
          <p:bldP spid="68" grpId="1" animBg="1"/>
          <p:bldP spid="2" grpId="0" animBg="1"/>
          <p:bldP spid="5" grpId="0"/>
          <p:bldP spid="52" grpId="0" animBg="1"/>
          <p:bldP spid="52" grpId="1" animBg="1"/>
          <p:bldP spid="43" grpId="0"/>
          <p:bldP spid="43" grpId="1"/>
          <p:bldP spid="56" grpId="0" animBg="1"/>
          <p:bldP spid="56" grpId="1" animBg="1"/>
          <p:bldP spid="44" grpId="0"/>
          <p:bldP spid="44" grpId="1"/>
          <p:bldP spid="64" grpId="0" animBg="1"/>
          <p:bldP spid="64" grpId="1" animBg="1"/>
          <p:bldP spid="42" grpId="0"/>
          <p:bldP spid="42" grpId="1"/>
          <p:bldP spid="7" grpId="0" animBg="1"/>
          <p:bldP spid="7" grpId="1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/>
        </p:nvSpPr>
        <p:spPr>
          <a:xfrm rot="10800000">
            <a:off x="1039698" y="4441624"/>
            <a:ext cx="2891615" cy="1192517"/>
          </a:xfrm>
          <a:prstGeom prst="rect">
            <a:avLst/>
          </a:prstGeom>
          <a:gradFill>
            <a:gsLst>
              <a:gs pos="39000">
                <a:schemeClr val="bg1">
                  <a:lumMod val="95000"/>
                  <a:alpha val="0"/>
                </a:schemeClr>
              </a:gs>
              <a:gs pos="100000">
                <a:srgbClr val="DA4408">
                  <a:alpha val="2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1039698" y="3249107"/>
            <a:ext cx="2891615" cy="1192517"/>
          </a:xfrm>
          <a:prstGeom prst="rect">
            <a:avLst/>
          </a:prstGeom>
          <a:gradFill>
            <a:gsLst>
              <a:gs pos="39000">
                <a:schemeClr val="bg1">
                  <a:lumMod val="95000"/>
                  <a:alpha val="0"/>
                </a:schemeClr>
              </a:gs>
              <a:gs pos="100000">
                <a:srgbClr val="DA4408">
                  <a:alpha val="2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3913632" y="3249107"/>
            <a:ext cx="7285338" cy="1192517"/>
          </a:xfrm>
          <a:prstGeom prst="rect">
            <a:avLst/>
          </a:prstGeom>
          <a:gradFill>
            <a:gsLst>
              <a:gs pos="39000">
                <a:schemeClr val="bg1">
                  <a:lumMod val="95000"/>
                  <a:alpha val="0"/>
                </a:schemeClr>
              </a:gs>
              <a:gs pos="100000">
                <a:srgbClr val="DA4408">
                  <a:alpha val="2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7425655" y="1585861"/>
            <a:ext cx="3773315" cy="1192517"/>
          </a:xfrm>
          <a:prstGeom prst="rect">
            <a:avLst/>
          </a:prstGeom>
          <a:gradFill>
            <a:gsLst>
              <a:gs pos="39000">
                <a:schemeClr val="bg1">
                  <a:lumMod val="95000"/>
                  <a:alpha val="0"/>
                </a:schemeClr>
              </a:gs>
              <a:gs pos="100000">
                <a:srgbClr val="DA4408">
                  <a:alpha val="2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1024610" y="1585861"/>
            <a:ext cx="2878166" cy="1192517"/>
          </a:xfrm>
          <a:prstGeom prst="rect">
            <a:avLst/>
          </a:prstGeom>
          <a:gradFill>
            <a:gsLst>
              <a:gs pos="39000">
                <a:schemeClr val="bg1">
                  <a:lumMod val="95000"/>
                  <a:alpha val="0"/>
                </a:schemeClr>
              </a:gs>
              <a:gs pos="100000">
                <a:srgbClr val="DA4408">
                  <a:alpha val="2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20457" y="1585861"/>
            <a:ext cx="3501787" cy="1192517"/>
          </a:xfrm>
          <a:prstGeom prst="rect">
            <a:avLst/>
          </a:prstGeom>
          <a:gradFill>
            <a:gsLst>
              <a:gs pos="39000">
                <a:schemeClr val="bg1">
                  <a:lumMod val="95000"/>
                  <a:alpha val="0"/>
                </a:schemeClr>
              </a:gs>
              <a:gs pos="100000">
                <a:srgbClr val="DA4408">
                  <a:alpha val="2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672438" y="788391"/>
            <a:ext cx="312520" cy="312520"/>
          </a:xfrm>
          <a:prstGeom prst="ellipse">
            <a:avLst/>
          </a:prstGeom>
          <a:solidFill>
            <a:srgbClr val="DA44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64521" y="713819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DA440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所获</a:t>
            </a: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奖</a:t>
            </a:r>
            <a:r>
              <a:rPr lang="zh-CN" altLang="en-US" sz="2400" b="1" dirty="0" smtClean="0">
                <a:solidFill>
                  <a:srgbClr val="DA440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项</a:t>
            </a:r>
            <a:endParaRPr lang="zh-CN" altLang="en-US" sz="2400" b="1" dirty="0">
              <a:solidFill>
                <a:srgbClr val="DA4408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4277182" y="1744885"/>
            <a:ext cx="2822911" cy="590129"/>
            <a:chOff x="4015924" y="1738261"/>
            <a:chExt cx="2822911" cy="590129"/>
          </a:xfrm>
        </p:grpSpPr>
        <p:sp>
          <p:nvSpPr>
            <p:cNvPr id="23" name="文本框 22"/>
            <p:cNvSpPr txBox="1"/>
            <p:nvPr/>
          </p:nvSpPr>
          <p:spPr>
            <a:xfrm>
              <a:off x="4015924" y="1743615"/>
              <a:ext cx="73770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600" dirty="0" smtClean="0">
                  <a:solidFill>
                    <a:schemeClr val="bg1">
                      <a:lumMod val="6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2013</a:t>
              </a:r>
              <a:r>
                <a:rPr lang="zh-CN" altLang="en-US" sz="1600" dirty="0" smtClean="0">
                  <a:solidFill>
                    <a:schemeClr val="bg1">
                      <a:lumMod val="6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年</a:t>
              </a:r>
              <a:endPara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  <a:p>
              <a:pPr algn="r"/>
              <a:r>
                <a:rPr lang="en-US" altLang="zh-CN" sz="1600" dirty="0">
                  <a:solidFill>
                    <a:schemeClr val="bg1">
                      <a:lumMod val="6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6</a:t>
              </a:r>
              <a:r>
                <a:rPr lang="zh-CN" altLang="en-US" sz="1600" dirty="0" smtClean="0">
                  <a:solidFill>
                    <a:schemeClr val="bg1">
                      <a:lumMod val="6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月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4807510" y="1738261"/>
              <a:ext cx="203132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获“优秀共青团员”</a:t>
              </a:r>
              <a:endParaRPr lang="en-US" altLang="zh-CN" sz="1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  <a:p>
              <a:r>
                <a:rPr lang="zh-CN" altLang="en-US" sz="16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称号</a:t>
              </a:r>
              <a:endParaRPr lang="zh-CN" altLang="en-US" sz="1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128609" y="1744885"/>
            <a:ext cx="2197146" cy="590129"/>
            <a:chOff x="867351" y="1738261"/>
            <a:chExt cx="2197146" cy="590129"/>
          </a:xfrm>
        </p:grpSpPr>
        <p:sp>
          <p:nvSpPr>
            <p:cNvPr id="19" name="文本框 18"/>
            <p:cNvSpPr txBox="1"/>
            <p:nvPr/>
          </p:nvSpPr>
          <p:spPr>
            <a:xfrm>
              <a:off x="867351" y="1743615"/>
              <a:ext cx="74090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600" dirty="0">
                  <a:solidFill>
                    <a:schemeClr val="bg1">
                      <a:lumMod val="6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2012</a:t>
              </a:r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年</a:t>
              </a:r>
              <a:endParaRPr lang="en-US" altLang="zh-CN" sz="1600" dirty="0">
                <a:solidFill>
                  <a:schemeClr val="bg1">
                    <a:lumMod val="6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  <a:p>
              <a:pPr algn="r"/>
              <a:r>
                <a:rPr lang="en-US" altLang="zh-CN" sz="1600" dirty="0">
                  <a:solidFill>
                    <a:schemeClr val="bg1">
                      <a:lumMod val="6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12</a:t>
              </a:r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月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648725" y="1738261"/>
              <a:ext cx="14157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获自动化学院</a:t>
              </a:r>
              <a:endParaRPr lang="en-US" altLang="zh-CN" sz="1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  <a:p>
              <a:r>
                <a:rPr lang="zh-CN" altLang="en-US" sz="16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三等奖学金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7796652" y="1744885"/>
            <a:ext cx="3119334" cy="590129"/>
            <a:chOff x="7535394" y="1738261"/>
            <a:chExt cx="3119334" cy="590129"/>
          </a:xfrm>
        </p:grpSpPr>
        <p:sp>
          <p:nvSpPr>
            <p:cNvPr id="43" name="文本框 42"/>
            <p:cNvSpPr txBox="1"/>
            <p:nvPr/>
          </p:nvSpPr>
          <p:spPr>
            <a:xfrm>
              <a:off x="7535394" y="1743615"/>
              <a:ext cx="73770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600" dirty="0" smtClean="0">
                  <a:solidFill>
                    <a:schemeClr val="bg1">
                      <a:lumMod val="6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2013</a:t>
              </a:r>
              <a:r>
                <a:rPr lang="zh-CN" altLang="en-US" sz="1600" dirty="0" smtClean="0">
                  <a:solidFill>
                    <a:schemeClr val="bg1">
                      <a:lumMod val="6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年</a:t>
              </a:r>
              <a:endPara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  <a:p>
              <a:pPr algn="r"/>
              <a:r>
                <a:rPr lang="en-US" altLang="zh-CN" sz="1600" dirty="0" smtClean="0">
                  <a:solidFill>
                    <a:schemeClr val="bg1">
                      <a:lumMod val="6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11</a:t>
              </a:r>
              <a:r>
                <a:rPr lang="zh-CN" altLang="en-US" sz="1600" dirty="0" smtClean="0">
                  <a:solidFill>
                    <a:schemeClr val="bg1">
                      <a:lumMod val="6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月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8418218" y="1738261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获校学生会第六期干事</a:t>
              </a:r>
              <a:endParaRPr lang="en-US" altLang="zh-CN" sz="1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  <a:p>
              <a:r>
                <a:rPr lang="zh-CN" altLang="en-US" sz="16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培训班优秀讲师称号</a:t>
              </a:r>
              <a:endParaRPr lang="zh-CN" altLang="en-US" sz="1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131815" y="3260591"/>
            <a:ext cx="2399125" cy="584776"/>
            <a:chOff x="870557" y="3412991"/>
            <a:chExt cx="2399125" cy="584776"/>
          </a:xfrm>
        </p:grpSpPr>
        <p:sp>
          <p:nvSpPr>
            <p:cNvPr id="53" name="文本框 52"/>
            <p:cNvSpPr txBox="1"/>
            <p:nvPr/>
          </p:nvSpPr>
          <p:spPr>
            <a:xfrm>
              <a:off x="870557" y="3412992"/>
              <a:ext cx="73770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600" dirty="0" smtClean="0">
                  <a:solidFill>
                    <a:schemeClr val="bg1">
                      <a:lumMod val="6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2014</a:t>
              </a:r>
              <a:r>
                <a:rPr lang="zh-CN" altLang="en-US" sz="1600" dirty="0" smtClean="0">
                  <a:solidFill>
                    <a:schemeClr val="bg1">
                      <a:lumMod val="6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年</a:t>
              </a:r>
              <a:endPara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  <a:p>
              <a:pPr algn="r"/>
              <a:r>
                <a:rPr lang="en-US" altLang="zh-CN" sz="1600" dirty="0" smtClean="0">
                  <a:solidFill>
                    <a:schemeClr val="bg1">
                      <a:lumMod val="6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03</a:t>
              </a:r>
              <a:r>
                <a:rPr lang="zh-CN" altLang="en-US" sz="1600" dirty="0" smtClean="0">
                  <a:solidFill>
                    <a:schemeClr val="bg1">
                      <a:lumMod val="6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月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648725" y="3412991"/>
              <a:ext cx="162095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获校学生会优秀</a:t>
              </a:r>
              <a:endParaRPr lang="en-US" altLang="zh-CN" sz="1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  <a:p>
              <a:r>
                <a:rPr lang="zh-CN" altLang="en-US" sz="16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部长称号</a:t>
              </a:r>
              <a:endParaRPr lang="zh-CN" altLang="en-US" sz="1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4277182" y="3260591"/>
            <a:ext cx="6742254" cy="584776"/>
            <a:chOff x="4015924" y="3412991"/>
            <a:chExt cx="6742254" cy="584776"/>
          </a:xfrm>
        </p:grpSpPr>
        <p:sp>
          <p:nvSpPr>
            <p:cNvPr id="57" name="文本框 56"/>
            <p:cNvSpPr txBox="1"/>
            <p:nvPr/>
          </p:nvSpPr>
          <p:spPr>
            <a:xfrm>
              <a:off x="4015924" y="3412992"/>
              <a:ext cx="73770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600" dirty="0" smtClean="0">
                  <a:solidFill>
                    <a:schemeClr val="bg1">
                      <a:lumMod val="6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2014</a:t>
              </a:r>
              <a:r>
                <a:rPr lang="zh-CN" altLang="en-US" sz="1600" dirty="0" smtClean="0">
                  <a:solidFill>
                    <a:schemeClr val="bg1">
                      <a:lumMod val="6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年</a:t>
              </a:r>
              <a:endPara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  <a:p>
              <a:pPr algn="r"/>
              <a:r>
                <a:rPr lang="en-US" altLang="zh-CN" sz="1600" dirty="0" smtClean="0">
                  <a:solidFill>
                    <a:schemeClr val="bg1">
                      <a:lumMod val="6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11</a:t>
              </a:r>
              <a:r>
                <a:rPr lang="zh-CN" altLang="en-US" sz="1600" dirty="0" smtClean="0">
                  <a:solidFill>
                    <a:schemeClr val="bg1">
                      <a:lumMod val="6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月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4828350" y="3412991"/>
              <a:ext cx="592982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zh-CN" altLang="en-US" sz="16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获“创青春”全国大学生创业大赛第九届“挑战杯”大学生创业</a:t>
              </a:r>
              <a:endParaRPr lang="en-US" altLang="zh-CN" sz="1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  <a:p>
              <a:pPr algn="just"/>
              <a:r>
                <a:rPr lang="zh-CN" altLang="en-US" sz="16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计划竞赛银奖（团队）</a:t>
              </a:r>
              <a:endParaRPr lang="zh-CN" altLang="en-US" sz="1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1131815" y="4763311"/>
            <a:ext cx="2394502" cy="584775"/>
            <a:chOff x="870557" y="5048231"/>
            <a:chExt cx="2394502" cy="584775"/>
          </a:xfrm>
        </p:grpSpPr>
        <p:sp>
          <p:nvSpPr>
            <p:cNvPr id="61" name="文本框 60"/>
            <p:cNvSpPr txBox="1"/>
            <p:nvPr/>
          </p:nvSpPr>
          <p:spPr>
            <a:xfrm>
              <a:off x="870557" y="5048231"/>
              <a:ext cx="73770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600" dirty="0" smtClean="0">
                  <a:solidFill>
                    <a:schemeClr val="bg1">
                      <a:lumMod val="6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2014</a:t>
              </a:r>
              <a:r>
                <a:rPr lang="zh-CN" altLang="en-US" sz="1600" dirty="0" smtClean="0">
                  <a:solidFill>
                    <a:schemeClr val="bg1">
                      <a:lumMod val="6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年</a:t>
              </a:r>
              <a:endPara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  <a:p>
              <a:pPr algn="r"/>
              <a:r>
                <a:rPr lang="en-US" altLang="zh-CN" sz="1600" dirty="0" smtClean="0">
                  <a:solidFill>
                    <a:schemeClr val="bg1">
                      <a:lumMod val="6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12</a:t>
              </a:r>
              <a:r>
                <a:rPr lang="zh-CN" altLang="en-US" sz="1600" dirty="0" smtClean="0">
                  <a:solidFill>
                    <a:schemeClr val="bg1">
                      <a:lumMod val="6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月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1644102" y="5048231"/>
              <a:ext cx="162095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校科技工作先进</a:t>
              </a:r>
              <a:endParaRPr lang="en-US" altLang="zh-CN" sz="1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  <a:p>
              <a:r>
                <a:rPr lang="zh-CN" altLang="en-US" sz="16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个人</a:t>
              </a:r>
              <a:endParaRPr lang="zh-CN" altLang="en-US" sz="1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cxnSp>
        <p:nvCxnSpPr>
          <p:cNvPr id="66" name="直接连接符 65"/>
          <p:cNvCxnSpPr/>
          <p:nvPr/>
        </p:nvCxnSpPr>
        <p:spPr>
          <a:xfrm>
            <a:off x="1028021" y="2778378"/>
            <a:ext cx="10170949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1028021" y="4433007"/>
            <a:ext cx="10170949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3917044" y="2778378"/>
            <a:ext cx="0" cy="1654629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7422244" y="1585861"/>
            <a:ext cx="0" cy="1192517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椭圆 75"/>
          <p:cNvSpPr/>
          <p:nvPr/>
        </p:nvSpPr>
        <p:spPr>
          <a:xfrm>
            <a:off x="3858433" y="2719767"/>
            <a:ext cx="117222" cy="117222"/>
          </a:xfrm>
          <a:prstGeom prst="ellipse">
            <a:avLst/>
          </a:prstGeom>
          <a:solidFill>
            <a:srgbClr val="DA44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3858433" y="4374396"/>
            <a:ext cx="117222" cy="117222"/>
          </a:xfrm>
          <a:prstGeom prst="ellipse">
            <a:avLst/>
          </a:prstGeom>
          <a:solidFill>
            <a:srgbClr val="DA44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" name="直接连接符 31"/>
          <p:cNvCxnSpPr/>
          <p:nvPr/>
        </p:nvCxnSpPr>
        <p:spPr>
          <a:xfrm>
            <a:off x="3917044" y="1585861"/>
            <a:ext cx="0" cy="1192517"/>
          </a:xfrm>
          <a:prstGeom prst="line">
            <a:avLst/>
          </a:prstGeom>
          <a:ln w="28575">
            <a:solidFill>
              <a:srgbClr val="DA44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11202382" y="1585861"/>
            <a:ext cx="0" cy="1192517"/>
          </a:xfrm>
          <a:prstGeom prst="line">
            <a:avLst/>
          </a:prstGeom>
          <a:ln w="28575">
            <a:solidFill>
              <a:srgbClr val="DA44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椭圆 34"/>
          <p:cNvSpPr/>
          <p:nvPr/>
        </p:nvSpPr>
        <p:spPr>
          <a:xfrm>
            <a:off x="11140359" y="2719767"/>
            <a:ext cx="117222" cy="117222"/>
          </a:xfrm>
          <a:prstGeom prst="ellipse">
            <a:avLst/>
          </a:prstGeom>
          <a:solidFill>
            <a:srgbClr val="DA44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6" name="直接连接符 35"/>
          <p:cNvCxnSpPr/>
          <p:nvPr/>
        </p:nvCxnSpPr>
        <p:spPr>
          <a:xfrm>
            <a:off x="3917044" y="4430992"/>
            <a:ext cx="0" cy="1192517"/>
          </a:xfrm>
          <a:prstGeom prst="line">
            <a:avLst/>
          </a:prstGeom>
          <a:ln w="28575">
            <a:solidFill>
              <a:srgbClr val="DA44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3914435" y="1083268"/>
            <a:ext cx="0" cy="240430"/>
          </a:xfrm>
          <a:prstGeom prst="line">
            <a:avLst/>
          </a:prstGeom>
          <a:ln w="28575" cap="rnd">
            <a:solidFill>
              <a:srgbClr val="DA44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V="1">
            <a:off x="11198970" y="1083268"/>
            <a:ext cx="0" cy="240430"/>
          </a:xfrm>
          <a:prstGeom prst="line">
            <a:avLst/>
          </a:prstGeom>
          <a:ln w="28575" cap="rnd">
            <a:solidFill>
              <a:srgbClr val="DA44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V="1">
            <a:off x="3917044" y="5865587"/>
            <a:ext cx="0" cy="240430"/>
          </a:xfrm>
          <a:prstGeom prst="line">
            <a:avLst/>
          </a:prstGeom>
          <a:ln w="28575" cap="rnd">
            <a:solidFill>
              <a:srgbClr val="DA44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351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50"/>
                            </p:stCondLst>
                            <p:childTnLst>
                              <p:par>
                                <p:cTn id="26" presetID="2" presetClass="entr" presetSubtype="8" decel="10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800"/>
                            </p:stCondLst>
                            <p:childTnLst>
                              <p:par>
                                <p:cTn id="4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30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2.96296E-6 L -3.75E-6 0.03125 " pathEditMode="relative" rAng="0" ptsTypes="AA">
                                      <p:cBhvr>
                                        <p:cTn id="75" dur="2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51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2.96296E-6 L 4.16667E-7 0.03125 " pathEditMode="relative" rAng="0" ptsTypes="AA">
                                      <p:cBhvr>
                                        <p:cTn id="80" dur="2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51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4.81481E-6 L -3.95833E-6 -0.03889 " pathEditMode="relative" rAng="0" ptsTypes="AA">
                                      <p:cBhvr>
                                        <p:cTn id="85" dur="2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44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22" presetClass="exit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7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2" presetClass="exit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0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2" presetClass="exit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3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2" presetClass="pat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29167E-6 -3.7037E-6 L -2.29167E-6 0.04028 " pathEditMode="relative" rAng="0" ptsTypes="AA">
                                      <p:cBhvr>
                                        <p:cTn id="99" dur="500" spd="-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14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300"/>
                            </p:stCondLst>
                            <p:childTnLst>
                              <p:par>
                                <p:cTn id="104" presetID="10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42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54167E-6 -3.7037E-6 L 3.54167E-6 0.04028 " pathEditMode="relative" rAng="0" ptsTypes="AA">
                                      <p:cBhvr>
                                        <p:cTn id="111" dur="500" spd="-100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14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550"/>
                            </p:stCondLst>
                            <p:childTnLst>
                              <p:par>
                                <p:cTn id="116" presetID="10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42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9167E-6 -3.7037E-6 L 2.29167E-6 0.04028 " pathEditMode="relative" rAng="0" ptsTypes="AA">
                                      <p:cBhvr>
                                        <p:cTn id="123" dur="500" spd="-100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14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6800"/>
                            </p:stCondLst>
                            <p:childTnLst>
                              <p:par>
                                <p:cTn id="128" presetID="10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42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16667E-6 4.44444E-6 L 4.16667E-6 0.04027 " pathEditMode="relative" rAng="0" ptsTypes="AA">
                                      <p:cBhvr>
                                        <p:cTn id="135" dur="500" spd="-100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14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8050"/>
                            </p:stCondLst>
                            <p:childTnLst>
                              <p:par>
                                <p:cTn id="140" presetID="10" presetClass="exit" presetSubtype="0" fill="hold" grpId="1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42" presetClass="pat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54167E-6 4.44444E-6 L -3.54167E-6 0.04027 " pathEditMode="relative" rAng="0" ptsTypes="AA">
                                      <p:cBhvr>
                                        <p:cTn id="147" dur="500" spd="-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14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9550"/>
                            </p:stCondLst>
                            <p:childTnLst>
                              <p:par>
                                <p:cTn id="152" presetID="10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42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375E-6 1.48148E-6 L 4.375E-6 -0.02107 " pathEditMode="relative" rAng="0" ptsTypes="AA">
                                      <p:cBhvr>
                                        <p:cTn id="159" dur="500" spd="-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65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0800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49" grpId="1" animBg="1"/>
      <p:bldP spid="47" grpId="0" animBg="1"/>
      <p:bldP spid="47" grpId="1" animBg="1"/>
      <p:bldP spid="48" grpId="0" animBg="1"/>
      <p:bldP spid="48" grpId="1" animBg="1"/>
      <p:bldP spid="46" grpId="0" animBg="1"/>
      <p:bldP spid="46" grpId="1" animBg="1"/>
      <p:bldP spid="44" grpId="0" animBg="1"/>
      <p:bldP spid="44" grpId="1" animBg="1"/>
      <p:bldP spid="5" grpId="0" animBg="1"/>
      <p:bldP spid="5" grpId="1" animBg="1"/>
      <p:bldP spid="2" grpId="0" animBg="1"/>
      <p:bldP spid="4" grpId="0"/>
      <p:bldP spid="76" grpId="0" animBg="1"/>
      <p:bldP spid="78" grpId="0" animBg="1"/>
      <p:bldP spid="3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3523762" y="1100630"/>
            <a:ext cx="4978995" cy="32003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523762" y="1101605"/>
            <a:ext cx="4978995" cy="3200399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1021039" y="5650666"/>
            <a:ext cx="312520" cy="312520"/>
          </a:xfrm>
          <a:prstGeom prst="ellipse">
            <a:avLst/>
          </a:prstGeom>
          <a:solidFill>
            <a:srgbClr val="DA44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0312434" y="5576093"/>
            <a:ext cx="11128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DA440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关于</a:t>
            </a: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我</a:t>
            </a:r>
            <a:endParaRPr lang="zh-CN" altLang="en-US" sz="2400" b="1" dirty="0">
              <a:solidFill>
                <a:schemeClr val="bg1">
                  <a:lumMod val="9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633621" y="1214671"/>
            <a:ext cx="4793118" cy="29649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3200"/>
              </a:lnSpc>
            </a:pPr>
            <a:r>
              <a:rPr lang="zh-CN" altLang="en-US" sz="1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我不是那种“天生骄傲”，也不是那种寻找“风口”起飞的猪</a:t>
            </a:r>
            <a:r>
              <a:rPr lang="zh-CN" altLang="en-US" sz="1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，我觉</a:t>
            </a:r>
            <a:r>
              <a:rPr lang="zh-CN" altLang="en-US" sz="1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得我自己有很多的缺陷，所以我只想</a:t>
            </a:r>
            <a:r>
              <a:rPr lang="zh-CN" altLang="en-US" sz="1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默默地努力 </a:t>
            </a:r>
            <a:r>
              <a:rPr lang="en-US" altLang="zh-CN" sz="1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,</a:t>
            </a:r>
            <a:r>
              <a:rPr lang="zh-CN" altLang="en-US" sz="1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追</a:t>
            </a:r>
            <a:r>
              <a:rPr lang="zh-CN" altLang="en-US" sz="1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求进步；同</a:t>
            </a:r>
            <a:r>
              <a:rPr lang="zh-CN" altLang="en-US" sz="1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时我也</a:t>
            </a:r>
            <a:r>
              <a:rPr lang="zh-CN" altLang="en-US" sz="1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有一种向往美好的心态，所以我喜欢跑步、摄影、旅行，喜</a:t>
            </a:r>
            <a:r>
              <a:rPr lang="zh-CN" altLang="en-US" sz="1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欢生活</a:t>
            </a:r>
            <a:r>
              <a:rPr lang="zh-CN" altLang="en-US" sz="1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中各种好玩的东西 ；</a:t>
            </a:r>
            <a:r>
              <a:rPr lang="zh-CN" altLang="en-US" sz="1600" dirty="0">
                <a:solidFill>
                  <a:srgbClr val="DA440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就</a:t>
            </a:r>
            <a:r>
              <a:rPr lang="zh-CN" altLang="en-US" sz="1600" dirty="0" smtClean="0">
                <a:solidFill>
                  <a:srgbClr val="DA440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如我</a:t>
            </a:r>
            <a:r>
              <a:rPr lang="zh-CN" altLang="en-US" sz="1600" dirty="0">
                <a:solidFill>
                  <a:srgbClr val="DA440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希望自己的职业轨迹是这样的：</a:t>
            </a:r>
            <a:r>
              <a:rPr lang="zh-CN" altLang="en-US" sz="1600" dirty="0" smtClean="0">
                <a:solidFill>
                  <a:srgbClr val="DA440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一名设</a:t>
            </a:r>
            <a:r>
              <a:rPr lang="zh-CN" altLang="en-US" sz="1600" dirty="0">
                <a:solidFill>
                  <a:srgbClr val="DA440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计师，一名初</a:t>
            </a:r>
            <a:r>
              <a:rPr lang="zh-CN" altLang="en-US" sz="1600" dirty="0" smtClean="0">
                <a:solidFill>
                  <a:srgbClr val="DA440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级产品</a:t>
            </a:r>
            <a:r>
              <a:rPr lang="zh-CN" altLang="en-US" sz="1600" dirty="0">
                <a:solidFill>
                  <a:srgbClr val="DA440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经理，一名高级产品经理，最后是一名产品总监</a:t>
            </a:r>
          </a:p>
        </p:txBody>
      </p:sp>
      <p:sp>
        <p:nvSpPr>
          <p:cNvPr id="20" name="圆角矩形 19"/>
          <p:cNvSpPr/>
          <p:nvPr/>
        </p:nvSpPr>
        <p:spPr>
          <a:xfrm>
            <a:off x="3276385" y="844430"/>
            <a:ext cx="5491449" cy="4256313"/>
          </a:xfrm>
          <a:prstGeom prst="roundRect">
            <a:avLst>
              <a:gd name="adj" fmla="val 5527"/>
            </a:avLst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>
            <a:off x="3276385" y="4549201"/>
            <a:ext cx="5491449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任意多边形 21"/>
          <p:cNvSpPr/>
          <p:nvPr/>
        </p:nvSpPr>
        <p:spPr>
          <a:xfrm>
            <a:off x="4858066" y="5095755"/>
            <a:ext cx="2325819" cy="870057"/>
          </a:xfrm>
          <a:custGeom>
            <a:avLst/>
            <a:gdLst>
              <a:gd name="connsiteX0" fmla="*/ 377372 w 2293257"/>
              <a:gd name="connsiteY0" fmla="*/ 29029 h 856343"/>
              <a:gd name="connsiteX1" fmla="*/ 319315 w 2293257"/>
              <a:gd name="connsiteY1" fmla="*/ 769257 h 856343"/>
              <a:gd name="connsiteX2" fmla="*/ 116115 w 2293257"/>
              <a:gd name="connsiteY2" fmla="*/ 812800 h 856343"/>
              <a:gd name="connsiteX3" fmla="*/ 29029 w 2293257"/>
              <a:gd name="connsiteY3" fmla="*/ 841829 h 856343"/>
              <a:gd name="connsiteX4" fmla="*/ 0 w 2293257"/>
              <a:gd name="connsiteY4" fmla="*/ 856343 h 856343"/>
              <a:gd name="connsiteX5" fmla="*/ 2293257 w 2293257"/>
              <a:gd name="connsiteY5" fmla="*/ 856343 h 856343"/>
              <a:gd name="connsiteX6" fmla="*/ 2293257 w 2293257"/>
              <a:gd name="connsiteY6" fmla="*/ 812800 h 856343"/>
              <a:gd name="connsiteX7" fmla="*/ 1988457 w 2293257"/>
              <a:gd name="connsiteY7" fmla="*/ 754743 h 856343"/>
              <a:gd name="connsiteX8" fmla="*/ 1915886 w 2293257"/>
              <a:gd name="connsiteY8" fmla="*/ 0 h 856343"/>
              <a:gd name="connsiteX9" fmla="*/ 377372 w 2293257"/>
              <a:gd name="connsiteY9" fmla="*/ 29029 h 856343"/>
              <a:gd name="connsiteX0" fmla="*/ 377372 w 2318657"/>
              <a:gd name="connsiteY0" fmla="*/ 29029 h 856343"/>
              <a:gd name="connsiteX1" fmla="*/ 319315 w 2318657"/>
              <a:gd name="connsiteY1" fmla="*/ 769257 h 856343"/>
              <a:gd name="connsiteX2" fmla="*/ 116115 w 2318657"/>
              <a:gd name="connsiteY2" fmla="*/ 812800 h 856343"/>
              <a:gd name="connsiteX3" fmla="*/ 29029 w 2318657"/>
              <a:gd name="connsiteY3" fmla="*/ 841829 h 856343"/>
              <a:gd name="connsiteX4" fmla="*/ 0 w 2318657"/>
              <a:gd name="connsiteY4" fmla="*/ 856343 h 856343"/>
              <a:gd name="connsiteX5" fmla="*/ 2293257 w 2318657"/>
              <a:gd name="connsiteY5" fmla="*/ 856343 h 856343"/>
              <a:gd name="connsiteX6" fmla="*/ 2318657 w 2318657"/>
              <a:gd name="connsiteY6" fmla="*/ 831850 h 856343"/>
              <a:gd name="connsiteX7" fmla="*/ 1988457 w 2318657"/>
              <a:gd name="connsiteY7" fmla="*/ 754743 h 856343"/>
              <a:gd name="connsiteX8" fmla="*/ 1915886 w 2318657"/>
              <a:gd name="connsiteY8" fmla="*/ 0 h 856343"/>
              <a:gd name="connsiteX9" fmla="*/ 377372 w 2318657"/>
              <a:gd name="connsiteY9" fmla="*/ 29029 h 856343"/>
              <a:gd name="connsiteX0" fmla="*/ 377372 w 2318657"/>
              <a:gd name="connsiteY0" fmla="*/ 29029 h 856343"/>
              <a:gd name="connsiteX1" fmla="*/ 319315 w 2318657"/>
              <a:gd name="connsiteY1" fmla="*/ 769257 h 856343"/>
              <a:gd name="connsiteX2" fmla="*/ 116115 w 2318657"/>
              <a:gd name="connsiteY2" fmla="*/ 812800 h 856343"/>
              <a:gd name="connsiteX3" fmla="*/ 29029 w 2318657"/>
              <a:gd name="connsiteY3" fmla="*/ 841829 h 856343"/>
              <a:gd name="connsiteX4" fmla="*/ 0 w 2318657"/>
              <a:gd name="connsiteY4" fmla="*/ 856343 h 856343"/>
              <a:gd name="connsiteX5" fmla="*/ 2293257 w 2318657"/>
              <a:gd name="connsiteY5" fmla="*/ 856343 h 856343"/>
              <a:gd name="connsiteX6" fmla="*/ 2318657 w 2318657"/>
              <a:gd name="connsiteY6" fmla="*/ 831850 h 856343"/>
              <a:gd name="connsiteX7" fmla="*/ 2007507 w 2318657"/>
              <a:gd name="connsiteY7" fmla="*/ 738868 h 856343"/>
              <a:gd name="connsiteX8" fmla="*/ 1915886 w 2318657"/>
              <a:gd name="connsiteY8" fmla="*/ 0 h 856343"/>
              <a:gd name="connsiteX9" fmla="*/ 377372 w 2318657"/>
              <a:gd name="connsiteY9" fmla="*/ 29029 h 856343"/>
              <a:gd name="connsiteX0" fmla="*/ 377372 w 2318657"/>
              <a:gd name="connsiteY0" fmla="*/ 29029 h 856343"/>
              <a:gd name="connsiteX1" fmla="*/ 319315 w 2318657"/>
              <a:gd name="connsiteY1" fmla="*/ 769257 h 856343"/>
              <a:gd name="connsiteX2" fmla="*/ 116115 w 2318657"/>
              <a:gd name="connsiteY2" fmla="*/ 812800 h 856343"/>
              <a:gd name="connsiteX3" fmla="*/ 29029 w 2318657"/>
              <a:gd name="connsiteY3" fmla="*/ 841829 h 856343"/>
              <a:gd name="connsiteX4" fmla="*/ 0 w 2318657"/>
              <a:gd name="connsiteY4" fmla="*/ 856343 h 856343"/>
              <a:gd name="connsiteX5" fmla="*/ 2293257 w 2318657"/>
              <a:gd name="connsiteY5" fmla="*/ 856343 h 856343"/>
              <a:gd name="connsiteX6" fmla="*/ 2318657 w 2318657"/>
              <a:gd name="connsiteY6" fmla="*/ 831850 h 856343"/>
              <a:gd name="connsiteX7" fmla="*/ 2007507 w 2318657"/>
              <a:gd name="connsiteY7" fmla="*/ 738868 h 856343"/>
              <a:gd name="connsiteX8" fmla="*/ 1915886 w 2318657"/>
              <a:gd name="connsiteY8" fmla="*/ 0 h 856343"/>
              <a:gd name="connsiteX9" fmla="*/ 377372 w 2318657"/>
              <a:gd name="connsiteY9" fmla="*/ 29029 h 856343"/>
              <a:gd name="connsiteX0" fmla="*/ 377372 w 2318657"/>
              <a:gd name="connsiteY0" fmla="*/ 29029 h 856343"/>
              <a:gd name="connsiteX1" fmla="*/ 319315 w 2318657"/>
              <a:gd name="connsiteY1" fmla="*/ 769257 h 856343"/>
              <a:gd name="connsiteX2" fmla="*/ 116115 w 2318657"/>
              <a:gd name="connsiteY2" fmla="*/ 812800 h 856343"/>
              <a:gd name="connsiteX3" fmla="*/ 29029 w 2318657"/>
              <a:gd name="connsiteY3" fmla="*/ 841829 h 856343"/>
              <a:gd name="connsiteX4" fmla="*/ 0 w 2318657"/>
              <a:gd name="connsiteY4" fmla="*/ 856343 h 856343"/>
              <a:gd name="connsiteX5" fmla="*/ 2293257 w 2318657"/>
              <a:gd name="connsiteY5" fmla="*/ 856343 h 856343"/>
              <a:gd name="connsiteX6" fmla="*/ 2318657 w 2318657"/>
              <a:gd name="connsiteY6" fmla="*/ 831850 h 856343"/>
              <a:gd name="connsiteX7" fmla="*/ 2007507 w 2318657"/>
              <a:gd name="connsiteY7" fmla="*/ 738868 h 856343"/>
              <a:gd name="connsiteX8" fmla="*/ 1915886 w 2318657"/>
              <a:gd name="connsiteY8" fmla="*/ 0 h 856343"/>
              <a:gd name="connsiteX9" fmla="*/ 377372 w 2318657"/>
              <a:gd name="connsiteY9" fmla="*/ 29029 h 856343"/>
              <a:gd name="connsiteX0" fmla="*/ 538721 w 2480006"/>
              <a:gd name="connsiteY0" fmla="*/ 29029 h 878568"/>
              <a:gd name="connsiteX1" fmla="*/ 480664 w 2480006"/>
              <a:gd name="connsiteY1" fmla="*/ 769257 h 878568"/>
              <a:gd name="connsiteX2" fmla="*/ 277464 w 2480006"/>
              <a:gd name="connsiteY2" fmla="*/ 812800 h 878568"/>
              <a:gd name="connsiteX3" fmla="*/ 190378 w 2480006"/>
              <a:gd name="connsiteY3" fmla="*/ 841829 h 878568"/>
              <a:gd name="connsiteX4" fmla="*/ 161349 w 2480006"/>
              <a:gd name="connsiteY4" fmla="*/ 856343 h 878568"/>
              <a:gd name="connsiteX5" fmla="*/ 2438731 w 2480006"/>
              <a:gd name="connsiteY5" fmla="*/ 878568 h 878568"/>
              <a:gd name="connsiteX6" fmla="*/ 2480006 w 2480006"/>
              <a:gd name="connsiteY6" fmla="*/ 831850 h 878568"/>
              <a:gd name="connsiteX7" fmla="*/ 2168856 w 2480006"/>
              <a:gd name="connsiteY7" fmla="*/ 738868 h 878568"/>
              <a:gd name="connsiteX8" fmla="*/ 2077235 w 2480006"/>
              <a:gd name="connsiteY8" fmla="*/ 0 h 878568"/>
              <a:gd name="connsiteX9" fmla="*/ 538721 w 2480006"/>
              <a:gd name="connsiteY9" fmla="*/ 29029 h 878568"/>
              <a:gd name="connsiteX0" fmla="*/ 538721 w 2483181"/>
              <a:gd name="connsiteY0" fmla="*/ 29029 h 878568"/>
              <a:gd name="connsiteX1" fmla="*/ 480664 w 2483181"/>
              <a:gd name="connsiteY1" fmla="*/ 769257 h 878568"/>
              <a:gd name="connsiteX2" fmla="*/ 277464 w 2483181"/>
              <a:gd name="connsiteY2" fmla="*/ 812800 h 878568"/>
              <a:gd name="connsiteX3" fmla="*/ 190378 w 2483181"/>
              <a:gd name="connsiteY3" fmla="*/ 841829 h 878568"/>
              <a:gd name="connsiteX4" fmla="*/ 161349 w 2483181"/>
              <a:gd name="connsiteY4" fmla="*/ 856343 h 878568"/>
              <a:gd name="connsiteX5" fmla="*/ 2438731 w 2483181"/>
              <a:gd name="connsiteY5" fmla="*/ 878568 h 878568"/>
              <a:gd name="connsiteX6" fmla="*/ 2483181 w 2483181"/>
              <a:gd name="connsiteY6" fmla="*/ 847725 h 878568"/>
              <a:gd name="connsiteX7" fmla="*/ 2168856 w 2483181"/>
              <a:gd name="connsiteY7" fmla="*/ 738868 h 878568"/>
              <a:gd name="connsiteX8" fmla="*/ 2077235 w 2483181"/>
              <a:gd name="connsiteY8" fmla="*/ 0 h 878568"/>
              <a:gd name="connsiteX9" fmla="*/ 538721 w 2483181"/>
              <a:gd name="connsiteY9" fmla="*/ 29029 h 878568"/>
              <a:gd name="connsiteX0" fmla="*/ 538721 w 2483181"/>
              <a:gd name="connsiteY0" fmla="*/ 29029 h 878568"/>
              <a:gd name="connsiteX1" fmla="*/ 480664 w 2483181"/>
              <a:gd name="connsiteY1" fmla="*/ 769257 h 878568"/>
              <a:gd name="connsiteX2" fmla="*/ 277464 w 2483181"/>
              <a:gd name="connsiteY2" fmla="*/ 812800 h 878568"/>
              <a:gd name="connsiteX3" fmla="*/ 190378 w 2483181"/>
              <a:gd name="connsiteY3" fmla="*/ 841829 h 878568"/>
              <a:gd name="connsiteX4" fmla="*/ 161349 w 2483181"/>
              <a:gd name="connsiteY4" fmla="*/ 856343 h 878568"/>
              <a:gd name="connsiteX5" fmla="*/ 2438731 w 2483181"/>
              <a:gd name="connsiteY5" fmla="*/ 878568 h 878568"/>
              <a:gd name="connsiteX6" fmla="*/ 2483181 w 2483181"/>
              <a:gd name="connsiteY6" fmla="*/ 847725 h 878568"/>
              <a:gd name="connsiteX7" fmla="*/ 2168856 w 2483181"/>
              <a:gd name="connsiteY7" fmla="*/ 738868 h 878568"/>
              <a:gd name="connsiteX8" fmla="*/ 2077235 w 2483181"/>
              <a:gd name="connsiteY8" fmla="*/ 0 h 878568"/>
              <a:gd name="connsiteX9" fmla="*/ 538721 w 2483181"/>
              <a:gd name="connsiteY9" fmla="*/ 29029 h 878568"/>
              <a:gd name="connsiteX0" fmla="*/ 494381 w 2438841"/>
              <a:gd name="connsiteY0" fmla="*/ 29029 h 878568"/>
              <a:gd name="connsiteX1" fmla="*/ 436324 w 2438841"/>
              <a:gd name="connsiteY1" fmla="*/ 769257 h 878568"/>
              <a:gd name="connsiteX2" fmla="*/ 233124 w 2438841"/>
              <a:gd name="connsiteY2" fmla="*/ 812800 h 878568"/>
              <a:gd name="connsiteX3" fmla="*/ 146038 w 2438841"/>
              <a:gd name="connsiteY3" fmla="*/ 841829 h 878568"/>
              <a:gd name="connsiteX4" fmla="*/ 177334 w 2438841"/>
              <a:gd name="connsiteY4" fmla="*/ 875393 h 878568"/>
              <a:gd name="connsiteX5" fmla="*/ 2394391 w 2438841"/>
              <a:gd name="connsiteY5" fmla="*/ 878568 h 878568"/>
              <a:gd name="connsiteX6" fmla="*/ 2438841 w 2438841"/>
              <a:gd name="connsiteY6" fmla="*/ 847725 h 878568"/>
              <a:gd name="connsiteX7" fmla="*/ 2124516 w 2438841"/>
              <a:gd name="connsiteY7" fmla="*/ 738868 h 878568"/>
              <a:gd name="connsiteX8" fmla="*/ 2032895 w 2438841"/>
              <a:gd name="connsiteY8" fmla="*/ 0 h 878568"/>
              <a:gd name="connsiteX9" fmla="*/ 494381 w 2438841"/>
              <a:gd name="connsiteY9" fmla="*/ 29029 h 878568"/>
              <a:gd name="connsiteX0" fmla="*/ 378977 w 2323437"/>
              <a:gd name="connsiteY0" fmla="*/ 29029 h 878568"/>
              <a:gd name="connsiteX1" fmla="*/ 320920 w 2323437"/>
              <a:gd name="connsiteY1" fmla="*/ 769257 h 878568"/>
              <a:gd name="connsiteX2" fmla="*/ 117720 w 2323437"/>
              <a:gd name="connsiteY2" fmla="*/ 812800 h 878568"/>
              <a:gd name="connsiteX3" fmla="*/ 30634 w 2323437"/>
              <a:gd name="connsiteY3" fmla="*/ 841829 h 878568"/>
              <a:gd name="connsiteX4" fmla="*/ 61930 w 2323437"/>
              <a:gd name="connsiteY4" fmla="*/ 875393 h 878568"/>
              <a:gd name="connsiteX5" fmla="*/ 2278987 w 2323437"/>
              <a:gd name="connsiteY5" fmla="*/ 878568 h 878568"/>
              <a:gd name="connsiteX6" fmla="*/ 2323437 w 2323437"/>
              <a:gd name="connsiteY6" fmla="*/ 847725 h 878568"/>
              <a:gd name="connsiteX7" fmla="*/ 2009112 w 2323437"/>
              <a:gd name="connsiteY7" fmla="*/ 738868 h 878568"/>
              <a:gd name="connsiteX8" fmla="*/ 1917491 w 2323437"/>
              <a:gd name="connsiteY8" fmla="*/ 0 h 878568"/>
              <a:gd name="connsiteX9" fmla="*/ 378977 w 2323437"/>
              <a:gd name="connsiteY9" fmla="*/ 29029 h 878568"/>
              <a:gd name="connsiteX0" fmla="*/ 378977 w 2323437"/>
              <a:gd name="connsiteY0" fmla="*/ 29029 h 878568"/>
              <a:gd name="connsiteX1" fmla="*/ 320920 w 2323437"/>
              <a:gd name="connsiteY1" fmla="*/ 769257 h 878568"/>
              <a:gd name="connsiteX2" fmla="*/ 117720 w 2323437"/>
              <a:gd name="connsiteY2" fmla="*/ 812800 h 878568"/>
              <a:gd name="connsiteX3" fmla="*/ 30634 w 2323437"/>
              <a:gd name="connsiteY3" fmla="*/ 841829 h 878568"/>
              <a:gd name="connsiteX4" fmla="*/ 61930 w 2323437"/>
              <a:gd name="connsiteY4" fmla="*/ 875393 h 878568"/>
              <a:gd name="connsiteX5" fmla="*/ 2278987 w 2323437"/>
              <a:gd name="connsiteY5" fmla="*/ 878568 h 878568"/>
              <a:gd name="connsiteX6" fmla="*/ 2323437 w 2323437"/>
              <a:gd name="connsiteY6" fmla="*/ 847725 h 878568"/>
              <a:gd name="connsiteX7" fmla="*/ 2009112 w 2323437"/>
              <a:gd name="connsiteY7" fmla="*/ 738868 h 878568"/>
              <a:gd name="connsiteX8" fmla="*/ 1917491 w 2323437"/>
              <a:gd name="connsiteY8" fmla="*/ 0 h 878568"/>
              <a:gd name="connsiteX9" fmla="*/ 378977 w 2323437"/>
              <a:gd name="connsiteY9" fmla="*/ 29029 h 878568"/>
              <a:gd name="connsiteX0" fmla="*/ 378977 w 2323437"/>
              <a:gd name="connsiteY0" fmla="*/ 29029 h 878568"/>
              <a:gd name="connsiteX1" fmla="*/ 298695 w 2323437"/>
              <a:gd name="connsiteY1" fmla="*/ 766082 h 878568"/>
              <a:gd name="connsiteX2" fmla="*/ 117720 w 2323437"/>
              <a:gd name="connsiteY2" fmla="*/ 812800 h 878568"/>
              <a:gd name="connsiteX3" fmla="*/ 30634 w 2323437"/>
              <a:gd name="connsiteY3" fmla="*/ 841829 h 878568"/>
              <a:gd name="connsiteX4" fmla="*/ 61930 w 2323437"/>
              <a:gd name="connsiteY4" fmla="*/ 875393 h 878568"/>
              <a:gd name="connsiteX5" fmla="*/ 2278987 w 2323437"/>
              <a:gd name="connsiteY5" fmla="*/ 878568 h 878568"/>
              <a:gd name="connsiteX6" fmla="*/ 2323437 w 2323437"/>
              <a:gd name="connsiteY6" fmla="*/ 847725 h 878568"/>
              <a:gd name="connsiteX7" fmla="*/ 2009112 w 2323437"/>
              <a:gd name="connsiteY7" fmla="*/ 738868 h 878568"/>
              <a:gd name="connsiteX8" fmla="*/ 1917491 w 2323437"/>
              <a:gd name="connsiteY8" fmla="*/ 0 h 878568"/>
              <a:gd name="connsiteX9" fmla="*/ 378977 w 2323437"/>
              <a:gd name="connsiteY9" fmla="*/ 29029 h 878568"/>
              <a:gd name="connsiteX0" fmla="*/ 378977 w 2323437"/>
              <a:gd name="connsiteY0" fmla="*/ 29029 h 878568"/>
              <a:gd name="connsiteX1" fmla="*/ 298695 w 2323437"/>
              <a:gd name="connsiteY1" fmla="*/ 766082 h 878568"/>
              <a:gd name="connsiteX2" fmla="*/ 117720 w 2323437"/>
              <a:gd name="connsiteY2" fmla="*/ 812800 h 878568"/>
              <a:gd name="connsiteX3" fmla="*/ 30634 w 2323437"/>
              <a:gd name="connsiteY3" fmla="*/ 841829 h 878568"/>
              <a:gd name="connsiteX4" fmla="*/ 61930 w 2323437"/>
              <a:gd name="connsiteY4" fmla="*/ 875393 h 878568"/>
              <a:gd name="connsiteX5" fmla="*/ 2278987 w 2323437"/>
              <a:gd name="connsiteY5" fmla="*/ 878568 h 878568"/>
              <a:gd name="connsiteX6" fmla="*/ 2323437 w 2323437"/>
              <a:gd name="connsiteY6" fmla="*/ 847725 h 878568"/>
              <a:gd name="connsiteX7" fmla="*/ 2009112 w 2323437"/>
              <a:gd name="connsiteY7" fmla="*/ 738868 h 878568"/>
              <a:gd name="connsiteX8" fmla="*/ 1917491 w 2323437"/>
              <a:gd name="connsiteY8" fmla="*/ 0 h 878568"/>
              <a:gd name="connsiteX9" fmla="*/ 378977 w 2323437"/>
              <a:gd name="connsiteY9" fmla="*/ 29029 h 878568"/>
              <a:gd name="connsiteX0" fmla="*/ 378977 w 2323437"/>
              <a:gd name="connsiteY0" fmla="*/ 29029 h 878568"/>
              <a:gd name="connsiteX1" fmla="*/ 298695 w 2323437"/>
              <a:gd name="connsiteY1" fmla="*/ 766082 h 878568"/>
              <a:gd name="connsiteX2" fmla="*/ 117720 w 2323437"/>
              <a:gd name="connsiteY2" fmla="*/ 812800 h 878568"/>
              <a:gd name="connsiteX3" fmla="*/ 30634 w 2323437"/>
              <a:gd name="connsiteY3" fmla="*/ 841829 h 878568"/>
              <a:gd name="connsiteX4" fmla="*/ 61930 w 2323437"/>
              <a:gd name="connsiteY4" fmla="*/ 875393 h 878568"/>
              <a:gd name="connsiteX5" fmla="*/ 2278987 w 2323437"/>
              <a:gd name="connsiteY5" fmla="*/ 878568 h 878568"/>
              <a:gd name="connsiteX6" fmla="*/ 2323437 w 2323437"/>
              <a:gd name="connsiteY6" fmla="*/ 847725 h 878568"/>
              <a:gd name="connsiteX7" fmla="*/ 2009112 w 2323437"/>
              <a:gd name="connsiteY7" fmla="*/ 738868 h 878568"/>
              <a:gd name="connsiteX8" fmla="*/ 1917491 w 2323437"/>
              <a:gd name="connsiteY8" fmla="*/ 0 h 878568"/>
              <a:gd name="connsiteX9" fmla="*/ 378977 w 2323437"/>
              <a:gd name="connsiteY9" fmla="*/ 29029 h 878568"/>
              <a:gd name="connsiteX0" fmla="*/ 436127 w 2323437"/>
              <a:gd name="connsiteY0" fmla="*/ 29029 h 878568"/>
              <a:gd name="connsiteX1" fmla="*/ 298695 w 2323437"/>
              <a:gd name="connsiteY1" fmla="*/ 766082 h 878568"/>
              <a:gd name="connsiteX2" fmla="*/ 117720 w 2323437"/>
              <a:gd name="connsiteY2" fmla="*/ 812800 h 878568"/>
              <a:gd name="connsiteX3" fmla="*/ 30634 w 2323437"/>
              <a:gd name="connsiteY3" fmla="*/ 841829 h 878568"/>
              <a:gd name="connsiteX4" fmla="*/ 61930 w 2323437"/>
              <a:gd name="connsiteY4" fmla="*/ 875393 h 878568"/>
              <a:gd name="connsiteX5" fmla="*/ 2278987 w 2323437"/>
              <a:gd name="connsiteY5" fmla="*/ 878568 h 878568"/>
              <a:gd name="connsiteX6" fmla="*/ 2323437 w 2323437"/>
              <a:gd name="connsiteY6" fmla="*/ 847725 h 878568"/>
              <a:gd name="connsiteX7" fmla="*/ 2009112 w 2323437"/>
              <a:gd name="connsiteY7" fmla="*/ 738868 h 878568"/>
              <a:gd name="connsiteX8" fmla="*/ 1917491 w 2323437"/>
              <a:gd name="connsiteY8" fmla="*/ 0 h 878568"/>
              <a:gd name="connsiteX9" fmla="*/ 436127 w 2323437"/>
              <a:gd name="connsiteY9" fmla="*/ 29029 h 878568"/>
              <a:gd name="connsiteX0" fmla="*/ 404377 w 2323437"/>
              <a:gd name="connsiteY0" fmla="*/ 29029 h 878568"/>
              <a:gd name="connsiteX1" fmla="*/ 298695 w 2323437"/>
              <a:gd name="connsiteY1" fmla="*/ 766082 h 878568"/>
              <a:gd name="connsiteX2" fmla="*/ 117720 w 2323437"/>
              <a:gd name="connsiteY2" fmla="*/ 812800 h 878568"/>
              <a:gd name="connsiteX3" fmla="*/ 30634 w 2323437"/>
              <a:gd name="connsiteY3" fmla="*/ 841829 h 878568"/>
              <a:gd name="connsiteX4" fmla="*/ 61930 w 2323437"/>
              <a:gd name="connsiteY4" fmla="*/ 875393 h 878568"/>
              <a:gd name="connsiteX5" fmla="*/ 2278987 w 2323437"/>
              <a:gd name="connsiteY5" fmla="*/ 878568 h 878568"/>
              <a:gd name="connsiteX6" fmla="*/ 2323437 w 2323437"/>
              <a:gd name="connsiteY6" fmla="*/ 847725 h 878568"/>
              <a:gd name="connsiteX7" fmla="*/ 2009112 w 2323437"/>
              <a:gd name="connsiteY7" fmla="*/ 738868 h 878568"/>
              <a:gd name="connsiteX8" fmla="*/ 1917491 w 2323437"/>
              <a:gd name="connsiteY8" fmla="*/ 0 h 878568"/>
              <a:gd name="connsiteX9" fmla="*/ 404377 w 2323437"/>
              <a:gd name="connsiteY9" fmla="*/ 29029 h 878568"/>
              <a:gd name="connsiteX0" fmla="*/ 404377 w 2323437"/>
              <a:gd name="connsiteY0" fmla="*/ 29029 h 878568"/>
              <a:gd name="connsiteX1" fmla="*/ 298695 w 2323437"/>
              <a:gd name="connsiteY1" fmla="*/ 766082 h 878568"/>
              <a:gd name="connsiteX2" fmla="*/ 117720 w 2323437"/>
              <a:gd name="connsiteY2" fmla="*/ 812800 h 878568"/>
              <a:gd name="connsiteX3" fmla="*/ 30634 w 2323437"/>
              <a:gd name="connsiteY3" fmla="*/ 841829 h 878568"/>
              <a:gd name="connsiteX4" fmla="*/ 61930 w 2323437"/>
              <a:gd name="connsiteY4" fmla="*/ 875393 h 878568"/>
              <a:gd name="connsiteX5" fmla="*/ 2278987 w 2323437"/>
              <a:gd name="connsiteY5" fmla="*/ 878568 h 878568"/>
              <a:gd name="connsiteX6" fmla="*/ 2323437 w 2323437"/>
              <a:gd name="connsiteY6" fmla="*/ 847725 h 878568"/>
              <a:gd name="connsiteX7" fmla="*/ 2009112 w 2323437"/>
              <a:gd name="connsiteY7" fmla="*/ 738868 h 878568"/>
              <a:gd name="connsiteX8" fmla="*/ 1917491 w 2323437"/>
              <a:gd name="connsiteY8" fmla="*/ 0 h 878568"/>
              <a:gd name="connsiteX9" fmla="*/ 404377 w 2323437"/>
              <a:gd name="connsiteY9" fmla="*/ 29029 h 878568"/>
              <a:gd name="connsiteX0" fmla="*/ 404377 w 2323437"/>
              <a:gd name="connsiteY0" fmla="*/ 29029 h 878568"/>
              <a:gd name="connsiteX1" fmla="*/ 298695 w 2323437"/>
              <a:gd name="connsiteY1" fmla="*/ 766082 h 878568"/>
              <a:gd name="connsiteX2" fmla="*/ 117720 w 2323437"/>
              <a:gd name="connsiteY2" fmla="*/ 812800 h 878568"/>
              <a:gd name="connsiteX3" fmla="*/ 30634 w 2323437"/>
              <a:gd name="connsiteY3" fmla="*/ 841829 h 878568"/>
              <a:gd name="connsiteX4" fmla="*/ 61930 w 2323437"/>
              <a:gd name="connsiteY4" fmla="*/ 875393 h 878568"/>
              <a:gd name="connsiteX5" fmla="*/ 2278987 w 2323437"/>
              <a:gd name="connsiteY5" fmla="*/ 878568 h 878568"/>
              <a:gd name="connsiteX6" fmla="*/ 2323437 w 2323437"/>
              <a:gd name="connsiteY6" fmla="*/ 847725 h 878568"/>
              <a:gd name="connsiteX7" fmla="*/ 2009112 w 2323437"/>
              <a:gd name="connsiteY7" fmla="*/ 738868 h 878568"/>
              <a:gd name="connsiteX8" fmla="*/ 1917491 w 2323437"/>
              <a:gd name="connsiteY8" fmla="*/ 0 h 878568"/>
              <a:gd name="connsiteX9" fmla="*/ 404377 w 2323437"/>
              <a:gd name="connsiteY9" fmla="*/ 29029 h 878568"/>
              <a:gd name="connsiteX0" fmla="*/ 404377 w 2323437"/>
              <a:gd name="connsiteY0" fmla="*/ 29029 h 878568"/>
              <a:gd name="connsiteX1" fmla="*/ 298695 w 2323437"/>
              <a:gd name="connsiteY1" fmla="*/ 766082 h 878568"/>
              <a:gd name="connsiteX2" fmla="*/ 117720 w 2323437"/>
              <a:gd name="connsiteY2" fmla="*/ 812800 h 878568"/>
              <a:gd name="connsiteX3" fmla="*/ 30634 w 2323437"/>
              <a:gd name="connsiteY3" fmla="*/ 841829 h 878568"/>
              <a:gd name="connsiteX4" fmla="*/ 61930 w 2323437"/>
              <a:gd name="connsiteY4" fmla="*/ 875393 h 878568"/>
              <a:gd name="connsiteX5" fmla="*/ 2278987 w 2323437"/>
              <a:gd name="connsiteY5" fmla="*/ 878568 h 878568"/>
              <a:gd name="connsiteX6" fmla="*/ 2323437 w 2323437"/>
              <a:gd name="connsiteY6" fmla="*/ 847725 h 878568"/>
              <a:gd name="connsiteX7" fmla="*/ 2009112 w 2323437"/>
              <a:gd name="connsiteY7" fmla="*/ 738868 h 878568"/>
              <a:gd name="connsiteX8" fmla="*/ 1917491 w 2323437"/>
              <a:gd name="connsiteY8" fmla="*/ 0 h 878568"/>
              <a:gd name="connsiteX9" fmla="*/ 404377 w 2323437"/>
              <a:gd name="connsiteY9" fmla="*/ 29029 h 878568"/>
              <a:gd name="connsiteX0" fmla="*/ 404377 w 2323437"/>
              <a:gd name="connsiteY0" fmla="*/ 29029 h 878568"/>
              <a:gd name="connsiteX1" fmla="*/ 298695 w 2323437"/>
              <a:gd name="connsiteY1" fmla="*/ 766082 h 878568"/>
              <a:gd name="connsiteX2" fmla="*/ 117720 w 2323437"/>
              <a:gd name="connsiteY2" fmla="*/ 812800 h 878568"/>
              <a:gd name="connsiteX3" fmla="*/ 30634 w 2323437"/>
              <a:gd name="connsiteY3" fmla="*/ 841829 h 878568"/>
              <a:gd name="connsiteX4" fmla="*/ 61930 w 2323437"/>
              <a:gd name="connsiteY4" fmla="*/ 875393 h 878568"/>
              <a:gd name="connsiteX5" fmla="*/ 2278987 w 2323437"/>
              <a:gd name="connsiteY5" fmla="*/ 878568 h 878568"/>
              <a:gd name="connsiteX6" fmla="*/ 2323437 w 2323437"/>
              <a:gd name="connsiteY6" fmla="*/ 847725 h 878568"/>
              <a:gd name="connsiteX7" fmla="*/ 2009112 w 2323437"/>
              <a:gd name="connsiteY7" fmla="*/ 738868 h 878568"/>
              <a:gd name="connsiteX8" fmla="*/ 1917491 w 2323437"/>
              <a:gd name="connsiteY8" fmla="*/ 0 h 878568"/>
              <a:gd name="connsiteX9" fmla="*/ 404377 w 2323437"/>
              <a:gd name="connsiteY9" fmla="*/ 29029 h 878568"/>
              <a:gd name="connsiteX0" fmla="*/ 404377 w 2323437"/>
              <a:gd name="connsiteY0" fmla="*/ 0 h 881289"/>
              <a:gd name="connsiteX1" fmla="*/ 298695 w 2323437"/>
              <a:gd name="connsiteY1" fmla="*/ 768803 h 881289"/>
              <a:gd name="connsiteX2" fmla="*/ 117720 w 2323437"/>
              <a:gd name="connsiteY2" fmla="*/ 815521 h 881289"/>
              <a:gd name="connsiteX3" fmla="*/ 30634 w 2323437"/>
              <a:gd name="connsiteY3" fmla="*/ 844550 h 881289"/>
              <a:gd name="connsiteX4" fmla="*/ 61930 w 2323437"/>
              <a:gd name="connsiteY4" fmla="*/ 878114 h 881289"/>
              <a:gd name="connsiteX5" fmla="*/ 2278987 w 2323437"/>
              <a:gd name="connsiteY5" fmla="*/ 881289 h 881289"/>
              <a:gd name="connsiteX6" fmla="*/ 2323437 w 2323437"/>
              <a:gd name="connsiteY6" fmla="*/ 850446 h 881289"/>
              <a:gd name="connsiteX7" fmla="*/ 2009112 w 2323437"/>
              <a:gd name="connsiteY7" fmla="*/ 741589 h 881289"/>
              <a:gd name="connsiteX8" fmla="*/ 1917491 w 2323437"/>
              <a:gd name="connsiteY8" fmla="*/ 2721 h 881289"/>
              <a:gd name="connsiteX9" fmla="*/ 404377 w 2323437"/>
              <a:gd name="connsiteY9" fmla="*/ 0 h 881289"/>
              <a:gd name="connsiteX0" fmla="*/ 404377 w 2323437"/>
              <a:gd name="connsiteY0" fmla="*/ 0 h 881289"/>
              <a:gd name="connsiteX1" fmla="*/ 298695 w 2323437"/>
              <a:gd name="connsiteY1" fmla="*/ 768803 h 881289"/>
              <a:gd name="connsiteX2" fmla="*/ 117720 w 2323437"/>
              <a:gd name="connsiteY2" fmla="*/ 815521 h 881289"/>
              <a:gd name="connsiteX3" fmla="*/ 30634 w 2323437"/>
              <a:gd name="connsiteY3" fmla="*/ 844550 h 881289"/>
              <a:gd name="connsiteX4" fmla="*/ 61930 w 2323437"/>
              <a:gd name="connsiteY4" fmla="*/ 878114 h 881289"/>
              <a:gd name="connsiteX5" fmla="*/ 2278987 w 2323437"/>
              <a:gd name="connsiteY5" fmla="*/ 881289 h 881289"/>
              <a:gd name="connsiteX6" fmla="*/ 2323437 w 2323437"/>
              <a:gd name="connsiteY6" fmla="*/ 850446 h 881289"/>
              <a:gd name="connsiteX7" fmla="*/ 2009112 w 2323437"/>
              <a:gd name="connsiteY7" fmla="*/ 741589 h 881289"/>
              <a:gd name="connsiteX8" fmla="*/ 1914316 w 2323437"/>
              <a:gd name="connsiteY8" fmla="*/ 15421 h 881289"/>
              <a:gd name="connsiteX9" fmla="*/ 404377 w 2323437"/>
              <a:gd name="connsiteY9" fmla="*/ 0 h 881289"/>
              <a:gd name="connsiteX0" fmla="*/ 404377 w 2323437"/>
              <a:gd name="connsiteY0" fmla="*/ 0 h 881289"/>
              <a:gd name="connsiteX1" fmla="*/ 298695 w 2323437"/>
              <a:gd name="connsiteY1" fmla="*/ 768803 h 881289"/>
              <a:gd name="connsiteX2" fmla="*/ 117720 w 2323437"/>
              <a:gd name="connsiteY2" fmla="*/ 815521 h 881289"/>
              <a:gd name="connsiteX3" fmla="*/ 30634 w 2323437"/>
              <a:gd name="connsiteY3" fmla="*/ 844550 h 881289"/>
              <a:gd name="connsiteX4" fmla="*/ 61930 w 2323437"/>
              <a:gd name="connsiteY4" fmla="*/ 878114 h 881289"/>
              <a:gd name="connsiteX5" fmla="*/ 2278987 w 2323437"/>
              <a:gd name="connsiteY5" fmla="*/ 881289 h 881289"/>
              <a:gd name="connsiteX6" fmla="*/ 2323437 w 2323437"/>
              <a:gd name="connsiteY6" fmla="*/ 850446 h 881289"/>
              <a:gd name="connsiteX7" fmla="*/ 2009112 w 2323437"/>
              <a:gd name="connsiteY7" fmla="*/ 741589 h 881289"/>
              <a:gd name="connsiteX8" fmla="*/ 1917491 w 2323437"/>
              <a:gd name="connsiteY8" fmla="*/ 5896 h 881289"/>
              <a:gd name="connsiteX9" fmla="*/ 404377 w 2323437"/>
              <a:gd name="connsiteY9" fmla="*/ 0 h 881289"/>
              <a:gd name="connsiteX0" fmla="*/ 404377 w 2323437"/>
              <a:gd name="connsiteY0" fmla="*/ 0 h 881289"/>
              <a:gd name="connsiteX1" fmla="*/ 298695 w 2323437"/>
              <a:gd name="connsiteY1" fmla="*/ 768803 h 881289"/>
              <a:gd name="connsiteX2" fmla="*/ 117720 w 2323437"/>
              <a:gd name="connsiteY2" fmla="*/ 815521 h 881289"/>
              <a:gd name="connsiteX3" fmla="*/ 30634 w 2323437"/>
              <a:gd name="connsiteY3" fmla="*/ 844550 h 881289"/>
              <a:gd name="connsiteX4" fmla="*/ 61930 w 2323437"/>
              <a:gd name="connsiteY4" fmla="*/ 878114 h 881289"/>
              <a:gd name="connsiteX5" fmla="*/ 2278987 w 2323437"/>
              <a:gd name="connsiteY5" fmla="*/ 881289 h 881289"/>
              <a:gd name="connsiteX6" fmla="*/ 2323437 w 2323437"/>
              <a:gd name="connsiteY6" fmla="*/ 850446 h 881289"/>
              <a:gd name="connsiteX7" fmla="*/ 2009112 w 2323437"/>
              <a:gd name="connsiteY7" fmla="*/ 741589 h 881289"/>
              <a:gd name="connsiteX8" fmla="*/ 1917491 w 2323437"/>
              <a:gd name="connsiteY8" fmla="*/ 5896 h 881289"/>
              <a:gd name="connsiteX9" fmla="*/ 404377 w 2323437"/>
              <a:gd name="connsiteY9" fmla="*/ 0 h 881289"/>
              <a:gd name="connsiteX0" fmla="*/ 404377 w 2330581"/>
              <a:gd name="connsiteY0" fmla="*/ 0 h 881289"/>
              <a:gd name="connsiteX1" fmla="*/ 298695 w 2330581"/>
              <a:gd name="connsiteY1" fmla="*/ 768803 h 881289"/>
              <a:gd name="connsiteX2" fmla="*/ 117720 w 2330581"/>
              <a:gd name="connsiteY2" fmla="*/ 815521 h 881289"/>
              <a:gd name="connsiteX3" fmla="*/ 30634 w 2330581"/>
              <a:gd name="connsiteY3" fmla="*/ 844550 h 881289"/>
              <a:gd name="connsiteX4" fmla="*/ 61930 w 2330581"/>
              <a:gd name="connsiteY4" fmla="*/ 878114 h 881289"/>
              <a:gd name="connsiteX5" fmla="*/ 2278987 w 2330581"/>
              <a:gd name="connsiteY5" fmla="*/ 881289 h 881289"/>
              <a:gd name="connsiteX6" fmla="*/ 2330581 w 2330581"/>
              <a:gd name="connsiteY6" fmla="*/ 864734 h 881289"/>
              <a:gd name="connsiteX7" fmla="*/ 2009112 w 2330581"/>
              <a:gd name="connsiteY7" fmla="*/ 741589 h 881289"/>
              <a:gd name="connsiteX8" fmla="*/ 1917491 w 2330581"/>
              <a:gd name="connsiteY8" fmla="*/ 5896 h 881289"/>
              <a:gd name="connsiteX9" fmla="*/ 404377 w 2330581"/>
              <a:gd name="connsiteY9" fmla="*/ 0 h 881289"/>
              <a:gd name="connsiteX0" fmla="*/ 404377 w 2330581"/>
              <a:gd name="connsiteY0" fmla="*/ 0 h 881289"/>
              <a:gd name="connsiteX1" fmla="*/ 298695 w 2330581"/>
              <a:gd name="connsiteY1" fmla="*/ 768803 h 881289"/>
              <a:gd name="connsiteX2" fmla="*/ 117720 w 2330581"/>
              <a:gd name="connsiteY2" fmla="*/ 815521 h 881289"/>
              <a:gd name="connsiteX3" fmla="*/ 30634 w 2330581"/>
              <a:gd name="connsiteY3" fmla="*/ 844550 h 881289"/>
              <a:gd name="connsiteX4" fmla="*/ 61930 w 2330581"/>
              <a:gd name="connsiteY4" fmla="*/ 878114 h 881289"/>
              <a:gd name="connsiteX5" fmla="*/ 2278987 w 2330581"/>
              <a:gd name="connsiteY5" fmla="*/ 881289 h 881289"/>
              <a:gd name="connsiteX6" fmla="*/ 2330581 w 2330581"/>
              <a:gd name="connsiteY6" fmla="*/ 864734 h 881289"/>
              <a:gd name="connsiteX7" fmla="*/ 2009112 w 2330581"/>
              <a:gd name="connsiteY7" fmla="*/ 741589 h 881289"/>
              <a:gd name="connsiteX8" fmla="*/ 1917491 w 2330581"/>
              <a:gd name="connsiteY8" fmla="*/ 5896 h 881289"/>
              <a:gd name="connsiteX9" fmla="*/ 404377 w 2330581"/>
              <a:gd name="connsiteY9" fmla="*/ 0 h 881289"/>
              <a:gd name="connsiteX0" fmla="*/ 404377 w 2325819"/>
              <a:gd name="connsiteY0" fmla="*/ 0 h 881289"/>
              <a:gd name="connsiteX1" fmla="*/ 298695 w 2325819"/>
              <a:gd name="connsiteY1" fmla="*/ 768803 h 881289"/>
              <a:gd name="connsiteX2" fmla="*/ 117720 w 2325819"/>
              <a:gd name="connsiteY2" fmla="*/ 815521 h 881289"/>
              <a:gd name="connsiteX3" fmla="*/ 30634 w 2325819"/>
              <a:gd name="connsiteY3" fmla="*/ 844550 h 881289"/>
              <a:gd name="connsiteX4" fmla="*/ 61930 w 2325819"/>
              <a:gd name="connsiteY4" fmla="*/ 878114 h 881289"/>
              <a:gd name="connsiteX5" fmla="*/ 2278987 w 2325819"/>
              <a:gd name="connsiteY5" fmla="*/ 881289 h 881289"/>
              <a:gd name="connsiteX6" fmla="*/ 2325819 w 2325819"/>
              <a:gd name="connsiteY6" fmla="*/ 850446 h 881289"/>
              <a:gd name="connsiteX7" fmla="*/ 2009112 w 2325819"/>
              <a:gd name="connsiteY7" fmla="*/ 741589 h 881289"/>
              <a:gd name="connsiteX8" fmla="*/ 1917491 w 2325819"/>
              <a:gd name="connsiteY8" fmla="*/ 5896 h 881289"/>
              <a:gd name="connsiteX9" fmla="*/ 404377 w 2325819"/>
              <a:gd name="connsiteY9" fmla="*/ 0 h 881289"/>
              <a:gd name="connsiteX0" fmla="*/ 404377 w 2325819"/>
              <a:gd name="connsiteY0" fmla="*/ 0 h 881289"/>
              <a:gd name="connsiteX1" fmla="*/ 298695 w 2325819"/>
              <a:gd name="connsiteY1" fmla="*/ 768803 h 881289"/>
              <a:gd name="connsiteX2" fmla="*/ 117720 w 2325819"/>
              <a:gd name="connsiteY2" fmla="*/ 815521 h 881289"/>
              <a:gd name="connsiteX3" fmla="*/ 30634 w 2325819"/>
              <a:gd name="connsiteY3" fmla="*/ 844550 h 881289"/>
              <a:gd name="connsiteX4" fmla="*/ 61930 w 2325819"/>
              <a:gd name="connsiteY4" fmla="*/ 878114 h 881289"/>
              <a:gd name="connsiteX5" fmla="*/ 2278987 w 2325819"/>
              <a:gd name="connsiteY5" fmla="*/ 881289 h 881289"/>
              <a:gd name="connsiteX6" fmla="*/ 2325819 w 2325819"/>
              <a:gd name="connsiteY6" fmla="*/ 850446 h 881289"/>
              <a:gd name="connsiteX7" fmla="*/ 2009112 w 2325819"/>
              <a:gd name="connsiteY7" fmla="*/ 741589 h 881289"/>
              <a:gd name="connsiteX8" fmla="*/ 1917491 w 2325819"/>
              <a:gd name="connsiteY8" fmla="*/ 5896 h 881289"/>
              <a:gd name="connsiteX9" fmla="*/ 404377 w 2325819"/>
              <a:gd name="connsiteY9" fmla="*/ 0 h 881289"/>
              <a:gd name="connsiteX0" fmla="*/ 404377 w 2325819"/>
              <a:gd name="connsiteY0" fmla="*/ 0 h 883360"/>
              <a:gd name="connsiteX1" fmla="*/ 298695 w 2325819"/>
              <a:gd name="connsiteY1" fmla="*/ 768803 h 883360"/>
              <a:gd name="connsiteX2" fmla="*/ 117720 w 2325819"/>
              <a:gd name="connsiteY2" fmla="*/ 815521 h 883360"/>
              <a:gd name="connsiteX3" fmla="*/ 30634 w 2325819"/>
              <a:gd name="connsiteY3" fmla="*/ 844550 h 883360"/>
              <a:gd name="connsiteX4" fmla="*/ 61930 w 2325819"/>
              <a:gd name="connsiteY4" fmla="*/ 878114 h 883360"/>
              <a:gd name="connsiteX5" fmla="*/ 2278987 w 2325819"/>
              <a:gd name="connsiteY5" fmla="*/ 881289 h 883360"/>
              <a:gd name="connsiteX6" fmla="*/ 2325819 w 2325819"/>
              <a:gd name="connsiteY6" fmla="*/ 850446 h 883360"/>
              <a:gd name="connsiteX7" fmla="*/ 2009112 w 2325819"/>
              <a:gd name="connsiteY7" fmla="*/ 741589 h 883360"/>
              <a:gd name="connsiteX8" fmla="*/ 1917491 w 2325819"/>
              <a:gd name="connsiteY8" fmla="*/ 5896 h 883360"/>
              <a:gd name="connsiteX9" fmla="*/ 404377 w 2325819"/>
              <a:gd name="connsiteY9" fmla="*/ 0 h 883360"/>
              <a:gd name="connsiteX0" fmla="*/ 404377 w 2325819"/>
              <a:gd name="connsiteY0" fmla="*/ 0 h 882303"/>
              <a:gd name="connsiteX1" fmla="*/ 298695 w 2325819"/>
              <a:gd name="connsiteY1" fmla="*/ 768803 h 882303"/>
              <a:gd name="connsiteX2" fmla="*/ 117720 w 2325819"/>
              <a:gd name="connsiteY2" fmla="*/ 815521 h 882303"/>
              <a:gd name="connsiteX3" fmla="*/ 30634 w 2325819"/>
              <a:gd name="connsiteY3" fmla="*/ 844550 h 882303"/>
              <a:gd name="connsiteX4" fmla="*/ 61930 w 2325819"/>
              <a:gd name="connsiteY4" fmla="*/ 878114 h 882303"/>
              <a:gd name="connsiteX5" fmla="*/ 2278987 w 2325819"/>
              <a:gd name="connsiteY5" fmla="*/ 881289 h 882303"/>
              <a:gd name="connsiteX6" fmla="*/ 2325819 w 2325819"/>
              <a:gd name="connsiteY6" fmla="*/ 850446 h 882303"/>
              <a:gd name="connsiteX7" fmla="*/ 2009112 w 2325819"/>
              <a:gd name="connsiteY7" fmla="*/ 741589 h 882303"/>
              <a:gd name="connsiteX8" fmla="*/ 1917491 w 2325819"/>
              <a:gd name="connsiteY8" fmla="*/ 5896 h 882303"/>
              <a:gd name="connsiteX9" fmla="*/ 404377 w 2325819"/>
              <a:gd name="connsiteY9" fmla="*/ 0 h 882303"/>
              <a:gd name="connsiteX0" fmla="*/ 407552 w 2325819"/>
              <a:gd name="connsiteY0" fmla="*/ 9979 h 876407"/>
              <a:gd name="connsiteX1" fmla="*/ 298695 w 2325819"/>
              <a:gd name="connsiteY1" fmla="*/ 762907 h 876407"/>
              <a:gd name="connsiteX2" fmla="*/ 117720 w 2325819"/>
              <a:gd name="connsiteY2" fmla="*/ 809625 h 876407"/>
              <a:gd name="connsiteX3" fmla="*/ 30634 w 2325819"/>
              <a:gd name="connsiteY3" fmla="*/ 838654 h 876407"/>
              <a:gd name="connsiteX4" fmla="*/ 61930 w 2325819"/>
              <a:gd name="connsiteY4" fmla="*/ 872218 h 876407"/>
              <a:gd name="connsiteX5" fmla="*/ 2278987 w 2325819"/>
              <a:gd name="connsiteY5" fmla="*/ 875393 h 876407"/>
              <a:gd name="connsiteX6" fmla="*/ 2325819 w 2325819"/>
              <a:gd name="connsiteY6" fmla="*/ 844550 h 876407"/>
              <a:gd name="connsiteX7" fmla="*/ 2009112 w 2325819"/>
              <a:gd name="connsiteY7" fmla="*/ 735693 h 876407"/>
              <a:gd name="connsiteX8" fmla="*/ 1917491 w 2325819"/>
              <a:gd name="connsiteY8" fmla="*/ 0 h 876407"/>
              <a:gd name="connsiteX9" fmla="*/ 407552 w 2325819"/>
              <a:gd name="connsiteY9" fmla="*/ 9979 h 876407"/>
              <a:gd name="connsiteX0" fmla="*/ 407552 w 2325819"/>
              <a:gd name="connsiteY0" fmla="*/ 3629 h 870057"/>
              <a:gd name="connsiteX1" fmla="*/ 298695 w 2325819"/>
              <a:gd name="connsiteY1" fmla="*/ 756557 h 870057"/>
              <a:gd name="connsiteX2" fmla="*/ 117720 w 2325819"/>
              <a:gd name="connsiteY2" fmla="*/ 803275 h 870057"/>
              <a:gd name="connsiteX3" fmla="*/ 30634 w 2325819"/>
              <a:gd name="connsiteY3" fmla="*/ 832304 h 870057"/>
              <a:gd name="connsiteX4" fmla="*/ 61930 w 2325819"/>
              <a:gd name="connsiteY4" fmla="*/ 865868 h 870057"/>
              <a:gd name="connsiteX5" fmla="*/ 2278987 w 2325819"/>
              <a:gd name="connsiteY5" fmla="*/ 869043 h 870057"/>
              <a:gd name="connsiteX6" fmla="*/ 2325819 w 2325819"/>
              <a:gd name="connsiteY6" fmla="*/ 838200 h 870057"/>
              <a:gd name="connsiteX7" fmla="*/ 2009112 w 2325819"/>
              <a:gd name="connsiteY7" fmla="*/ 729343 h 870057"/>
              <a:gd name="connsiteX8" fmla="*/ 1917491 w 2325819"/>
              <a:gd name="connsiteY8" fmla="*/ 0 h 870057"/>
              <a:gd name="connsiteX9" fmla="*/ 407552 w 2325819"/>
              <a:gd name="connsiteY9" fmla="*/ 3629 h 870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25819" h="870057">
                <a:moveTo>
                  <a:pt x="407552" y="3629"/>
                </a:moveTo>
                <a:cubicBezTo>
                  <a:pt x="377616" y="296938"/>
                  <a:pt x="369906" y="479123"/>
                  <a:pt x="298695" y="756557"/>
                </a:cubicBezTo>
                <a:cubicBezTo>
                  <a:pt x="265002" y="763296"/>
                  <a:pt x="162397" y="790651"/>
                  <a:pt x="117720" y="803275"/>
                </a:cubicBezTo>
                <a:cubicBezTo>
                  <a:pt x="73043" y="815899"/>
                  <a:pt x="39932" y="821872"/>
                  <a:pt x="30634" y="832304"/>
                </a:cubicBezTo>
                <a:cubicBezTo>
                  <a:pt x="21336" y="842736"/>
                  <a:pt x="-49270" y="866095"/>
                  <a:pt x="61930" y="865868"/>
                </a:cubicBezTo>
                <a:lnTo>
                  <a:pt x="2278987" y="869043"/>
                </a:lnTo>
                <a:cubicBezTo>
                  <a:pt x="2303329" y="868287"/>
                  <a:pt x="2312590" y="880231"/>
                  <a:pt x="2325819" y="838200"/>
                </a:cubicBezTo>
                <a:cubicBezTo>
                  <a:pt x="2262583" y="797681"/>
                  <a:pt x="2096954" y="776212"/>
                  <a:pt x="2009112" y="729343"/>
                </a:cubicBezTo>
                <a:cubicBezTo>
                  <a:pt x="1956347" y="483054"/>
                  <a:pt x="1935331" y="246289"/>
                  <a:pt x="1917491" y="0"/>
                </a:cubicBezTo>
                <a:lnTo>
                  <a:pt x="407552" y="3629"/>
                </a:lnTo>
                <a:close/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15301" y="5576093"/>
            <a:ext cx="3398838" cy="437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3200"/>
              </a:lnSpc>
            </a:pPr>
            <a:r>
              <a:rPr lang="en-US" altLang="zh-CN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hlinkClick r:id="rId2"/>
              </a:rPr>
              <a:t>http://</a:t>
            </a:r>
            <a:r>
              <a:rPr lang="en-US" altLang="zh-CN" sz="12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  <a:hlinkClick r:id="rId2"/>
              </a:rPr>
              <a:t>www.zcool.com.cn/u/1686206</a:t>
            </a:r>
            <a:r>
              <a:rPr lang="zh-CN" altLang="en-US" sz="12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（在线作品）</a:t>
            </a:r>
            <a:endParaRPr lang="zh-CN" altLang="en-US" sz="1200" dirty="0">
              <a:solidFill>
                <a:srgbClr val="DA4408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2923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50"/>
                            </p:stCondLst>
                            <p:childTnLst>
                              <p:par>
                                <p:cTn id="2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9500"/>
                            </p:stCondLst>
                            <p:childTnLst>
                              <p:par>
                                <p:cTn id="47" presetID="64" presetClass="path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22222E-6 L 3.33333E-6 -0.05602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801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3.75E-6 2.22222E-6 L 3.75E-6 -0.05625 " pathEditMode="relative" rAng="0" ptsTypes="AA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824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5" grpId="0" animBg="1"/>
      <p:bldP spid="17" grpId="0" animBg="1"/>
      <p:bldP spid="17" grpId="1" animBg="1"/>
      <p:bldP spid="18" grpId="0"/>
      <p:bldP spid="18" grpId="1"/>
      <p:bldP spid="19" grpId="0"/>
      <p:bldP spid="20" grpId="0" animBg="1"/>
      <p:bldP spid="22" grpId="0" animBg="1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1">
                <a:lumMod val="7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927480" y="5455405"/>
            <a:ext cx="6337040" cy="1133626"/>
            <a:chOff x="3276600" y="5229225"/>
            <a:chExt cx="5715000" cy="1022350"/>
          </a:xfrm>
        </p:grpSpPr>
        <p:sp>
          <p:nvSpPr>
            <p:cNvPr id="7" name="矩形 6"/>
            <p:cNvSpPr/>
            <p:nvPr/>
          </p:nvSpPr>
          <p:spPr>
            <a:xfrm>
              <a:off x="3276600" y="5229225"/>
              <a:ext cx="5715000" cy="1022350"/>
            </a:xfrm>
            <a:custGeom>
              <a:avLst/>
              <a:gdLst>
                <a:gd name="connsiteX0" fmla="*/ 0 w 4279900"/>
                <a:gd name="connsiteY0" fmla="*/ 0 h 1022350"/>
                <a:gd name="connsiteX1" fmla="*/ 4279900 w 4279900"/>
                <a:gd name="connsiteY1" fmla="*/ 0 h 1022350"/>
                <a:gd name="connsiteX2" fmla="*/ 4279900 w 4279900"/>
                <a:gd name="connsiteY2" fmla="*/ 1022350 h 1022350"/>
                <a:gd name="connsiteX3" fmla="*/ 0 w 4279900"/>
                <a:gd name="connsiteY3" fmla="*/ 1022350 h 1022350"/>
                <a:gd name="connsiteX4" fmla="*/ 0 w 4279900"/>
                <a:gd name="connsiteY4" fmla="*/ 0 h 1022350"/>
                <a:gd name="connsiteX0" fmla="*/ 0 w 4279900"/>
                <a:gd name="connsiteY0" fmla="*/ 0 h 1022350"/>
                <a:gd name="connsiteX1" fmla="*/ 3317875 w 4279900"/>
                <a:gd name="connsiteY1" fmla="*/ 0 h 1022350"/>
                <a:gd name="connsiteX2" fmla="*/ 4279900 w 4279900"/>
                <a:gd name="connsiteY2" fmla="*/ 1022350 h 1022350"/>
                <a:gd name="connsiteX3" fmla="*/ 0 w 4279900"/>
                <a:gd name="connsiteY3" fmla="*/ 1022350 h 1022350"/>
                <a:gd name="connsiteX4" fmla="*/ 0 w 4279900"/>
                <a:gd name="connsiteY4" fmla="*/ 0 h 1022350"/>
                <a:gd name="connsiteX0" fmla="*/ 0 w 4279900"/>
                <a:gd name="connsiteY0" fmla="*/ 0 h 1022350"/>
                <a:gd name="connsiteX1" fmla="*/ 3336925 w 4279900"/>
                <a:gd name="connsiteY1" fmla="*/ 9525 h 1022350"/>
                <a:gd name="connsiteX2" fmla="*/ 4279900 w 4279900"/>
                <a:gd name="connsiteY2" fmla="*/ 1022350 h 1022350"/>
                <a:gd name="connsiteX3" fmla="*/ 0 w 4279900"/>
                <a:gd name="connsiteY3" fmla="*/ 1022350 h 1022350"/>
                <a:gd name="connsiteX4" fmla="*/ 0 w 4279900"/>
                <a:gd name="connsiteY4" fmla="*/ 0 h 1022350"/>
                <a:gd name="connsiteX0" fmla="*/ 838200 w 4279900"/>
                <a:gd name="connsiteY0" fmla="*/ 0 h 1022350"/>
                <a:gd name="connsiteX1" fmla="*/ 3336925 w 4279900"/>
                <a:gd name="connsiteY1" fmla="*/ 9525 h 1022350"/>
                <a:gd name="connsiteX2" fmla="*/ 4279900 w 4279900"/>
                <a:gd name="connsiteY2" fmla="*/ 1022350 h 1022350"/>
                <a:gd name="connsiteX3" fmla="*/ 0 w 4279900"/>
                <a:gd name="connsiteY3" fmla="*/ 1022350 h 1022350"/>
                <a:gd name="connsiteX4" fmla="*/ 838200 w 4279900"/>
                <a:gd name="connsiteY4" fmla="*/ 0 h 1022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79900" h="1022350">
                  <a:moveTo>
                    <a:pt x="838200" y="0"/>
                  </a:moveTo>
                  <a:lnTo>
                    <a:pt x="3336925" y="9525"/>
                  </a:lnTo>
                  <a:lnTo>
                    <a:pt x="4279900" y="1022350"/>
                  </a:lnTo>
                  <a:lnTo>
                    <a:pt x="0" y="1022350"/>
                  </a:lnTo>
                  <a:lnTo>
                    <a:pt x="83820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40000"/>
              </a:schemeClr>
            </a:soli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971290" y="5246370"/>
              <a:ext cx="4279900" cy="810260"/>
            </a:xfrm>
            <a:custGeom>
              <a:avLst/>
              <a:gdLst>
                <a:gd name="connsiteX0" fmla="*/ 0 w 2717800"/>
                <a:gd name="connsiteY0" fmla="*/ 0 h 889000"/>
                <a:gd name="connsiteX1" fmla="*/ 2717800 w 2717800"/>
                <a:gd name="connsiteY1" fmla="*/ 0 h 889000"/>
                <a:gd name="connsiteX2" fmla="*/ 2717800 w 2717800"/>
                <a:gd name="connsiteY2" fmla="*/ 889000 h 889000"/>
                <a:gd name="connsiteX3" fmla="*/ 0 w 2717800"/>
                <a:gd name="connsiteY3" fmla="*/ 889000 h 889000"/>
                <a:gd name="connsiteX4" fmla="*/ 0 w 2717800"/>
                <a:gd name="connsiteY4" fmla="*/ 0 h 889000"/>
                <a:gd name="connsiteX0" fmla="*/ 361950 w 2717800"/>
                <a:gd name="connsiteY0" fmla="*/ 0 h 889000"/>
                <a:gd name="connsiteX1" fmla="*/ 2717800 w 2717800"/>
                <a:gd name="connsiteY1" fmla="*/ 0 h 889000"/>
                <a:gd name="connsiteX2" fmla="*/ 2717800 w 2717800"/>
                <a:gd name="connsiteY2" fmla="*/ 889000 h 889000"/>
                <a:gd name="connsiteX3" fmla="*/ 0 w 2717800"/>
                <a:gd name="connsiteY3" fmla="*/ 889000 h 889000"/>
                <a:gd name="connsiteX4" fmla="*/ 361950 w 2717800"/>
                <a:gd name="connsiteY4" fmla="*/ 0 h 889000"/>
                <a:gd name="connsiteX0" fmla="*/ 361950 w 2717800"/>
                <a:gd name="connsiteY0" fmla="*/ 6350 h 895350"/>
                <a:gd name="connsiteX1" fmla="*/ 2273300 w 2717800"/>
                <a:gd name="connsiteY1" fmla="*/ 0 h 895350"/>
                <a:gd name="connsiteX2" fmla="*/ 2717800 w 2717800"/>
                <a:gd name="connsiteY2" fmla="*/ 895350 h 895350"/>
                <a:gd name="connsiteX3" fmla="*/ 0 w 2717800"/>
                <a:gd name="connsiteY3" fmla="*/ 895350 h 895350"/>
                <a:gd name="connsiteX4" fmla="*/ 361950 w 2717800"/>
                <a:gd name="connsiteY4" fmla="*/ 6350 h 895350"/>
                <a:gd name="connsiteX0" fmla="*/ 533400 w 2889250"/>
                <a:gd name="connsiteY0" fmla="*/ 6350 h 895350"/>
                <a:gd name="connsiteX1" fmla="*/ 2444750 w 2889250"/>
                <a:gd name="connsiteY1" fmla="*/ 0 h 895350"/>
                <a:gd name="connsiteX2" fmla="*/ 2889250 w 2889250"/>
                <a:gd name="connsiteY2" fmla="*/ 895350 h 895350"/>
                <a:gd name="connsiteX3" fmla="*/ 0 w 2889250"/>
                <a:gd name="connsiteY3" fmla="*/ 895350 h 895350"/>
                <a:gd name="connsiteX4" fmla="*/ 533400 w 2889250"/>
                <a:gd name="connsiteY4" fmla="*/ 6350 h 895350"/>
                <a:gd name="connsiteX0" fmla="*/ 533400 w 3359150"/>
                <a:gd name="connsiteY0" fmla="*/ 6350 h 895350"/>
                <a:gd name="connsiteX1" fmla="*/ 2444750 w 3359150"/>
                <a:gd name="connsiteY1" fmla="*/ 0 h 895350"/>
                <a:gd name="connsiteX2" fmla="*/ 3359150 w 3359150"/>
                <a:gd name="connsiteY2" fmla="*/ 895350 h 895350"/>
                <a:gd name="connsiteX3" fmla="*/ 0 w 3359150"/>
                <a:gd name="connsiteY3" fmla="*/ 895350 h 895350"/>
                <a:gd name="connsiteX4" fmla="*/ 533400 w 3359150"/>
                <a:gd name="connsiteY4" fmla="*/ 6350 h 895350"/>
                <a:gd name="connsiteX0" fmla="*/ 533400 w 3549650"/>
                <a:gd name="connsiteY0" fmla="*/ 6350 h 901700"/>
                <a:gd name="connsiteX1" fmla="*/ 2444750 w 3549650"/>
                <a:gd name="connsiteY1" fmla="*/ 0 h 901700"/>
                <a:gd name="connsiteX2" fmla="*/ 3549650 w 3549650"/>
                <a:gd name="connsiteY2" fmla="*/ 901700 h 901700"/>
                <a:gd name="connsiteX3" fmla="*/ 0 w 3549650"/>
                <a:gd name="connsiteY3" fmla="*/ 895350 h 901700"/>
                <a:gd name="connsiteX4" fmla="*/ 533400 w 3549650"/>
                <a:gd name="connsiteY4" fmla="*/ 6350 h 901700"/>
                <a:gd name="connsiteX0" fmla="*/ 533400 w 3676650"/>
                <a:gd name="connsiteY0" fmla="*/ 6350 h 920750"/>
                <a:gd name="connsiteX1" fmla="*/ 2444750 w 3676650"/>
                <a:gd name="connsiteY1" fmla="*/ 0 h 920750"/>
                <a:gd name="connsiteX2" fmla="*/ 3676650 w 3676650"/>
                <a:gd name="connsiteY2" fmla="*/ 920750 h 920750"/>
                <a:gd name="connsiteX3" fmla="*/ 0 w 3676650"/>
                <a:gd name="connsiteY3" fmla="*/ 895350 h 920750"/>
                <a:gd name="connsiteX4" fmla="*/ 533400 w 3676650"/>
                <a:gd name="connsiteY4" fmla="*/ 6350 h 920750"/>
                <a:gd name="connsiteX0" fmla="*/ 901700 w 4044950"/>
                <a:gd name="connsiteY0" fmla="*/ 6350 h 920750"/>
                <a:gd name="connsiteX1" fmla="*/ 2813050 w 4044950"/>
                <a:gd name="connsiteY1" fmla="*/ 0 h 920750"/>
                <a:gd name="connsiteX2" fmla="*/ 4044950 w 4044950"/>
                <a:gd name="connsiteY2" fmla="*/ 920750 h 920750"/>
                <a:gd name="connsiteX3" fmla="*/ 0 w 4044950"/>
                <a:gd name="connsiteY3" fmla="*/ 901700 h 920750"/>
                <a:gd name="connsiteX4" fmla="*/ 901700 w 4044950"/>
                <a:gd name="connsiteY4" fmla="*/ 6350 h 920750"/>
                <a:gd name="connsiteX0" fmla="*/ 1136650 w 4279900"/>
                <a:gd name="connsiteY0" fmla="*/ 6350 h 920750"/>
                <a:gd name="connsiteX1" fmla="*/ 3048000 w 4279900"/>
                <a:gd name="connsiteY1" fmla="*/ 0 h 920750"/>
                <a:gd name="connsiteX2" fmla="*/ 4279900 w 4279900"/>
                <a:gd name="connsiteY2" fmla="*/ 920750 h 920750"/>
                <a:gd name="connsiteX3" fmla="*/ 0 w 4279900"/>
                <a:gd name="connsiteY3" fmla="*/ 901700 h 920750"/>
                <a:gd name="connsiteX4" fmla="*/ 1136650 w 4279900"/>
                <a:gd name="connsiteY4" fmla="*/ 6350 h 920750"/>
                <a:gd name="connsiteX0" fmla="*/ 1136650 w 4279900"/>
                <a:gd name="connsiteY0" fmla="*/ 31750 h 920750"/>
                <a:gd name="connsiteX1" fmla="*/ 3048000 w 4279900"/>
                <a:gd name="connsiteY1" fmla="*/ 0 h 920750"/>
                <a:gd name="connsiteX2" fmla="*/ 4279900 w 4279900"/>
                <a:gd name="connsiteY2" fmla="*/ 920750 h 920750"/>
                <a:gd name="connsiteX3" fmla="*/ 0 w 4279900"/>
                <a:gd name="connsiteY3" fmla="*/ 901700 h 920750"/>
                <a:gd name="connsiteX4" fmla="*/ 1136650 w 4279900"/>
                <a:gd name="connsiteY4" fmla="*/ 31750 h 920750"/>
                <a:gd name="connsiteX0" fmla="*/ 1136650 w 4279900"/>
                <a:gd name="connsiteY0" fmla="*/ 6350 h 895350"/>
                <a:gd name="connsiteX1" fmla="*/ 3067050 w 4279900"/>
                <a:gd name="connsiteY1" fmla="*/ 0 h 895350"/>
                <a:gd name="connsiteX2" fmla="*/ 4279900 w 4279900"/>
                <a:gd name="connsiteY2" fmla="*/ 895350 h 895350"/>
                <a:gd name="connsiteX3" fmla="*/ 0 w 4279900"/>
                <a:gd name="connsiteY3" fmla="*/ 876300 h 895350"/>
                <a:gd name="connsiteX4" fmla="*/ 1136650 w 4279900"/>
                <a:gd name="connsiteY4" fmla="*/ 6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79900" h="895350">
                  <a:moveTo>
                    <a:pt x="1136650" y="6350"/>
                  </a:moveTo>
                  <a:lnTo>
                    <a:pt x="3067050" y="0"/>
                  </a:lnTo>
                  <a:lnTo>
                    <a:pt x="4279900" y="895350"/>
                  </a:lnTo>
                  <a:lnTo>
                    <a:pt x="0" y="876300"/>
                  </a:lnTo>
                  <a:lnTo>
                    <a:pt x="1136650" y="6350"/>
                  </a:lnTo>
                  <a:close/>
                </a:path>
              </a:pathLst>
            </a:custGeom>
            <a:solidFill>
              <a:srgbClr val="BCBCBC">
                <a:alpha val="89804"/>
              </a:srgbClr>
            </a:soli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8028" y="838201"/>
            <a:ext cx="5491449" cy="512596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152" b="1058"/>
          <a:stretch/>
        </p:blipFill>
        <p:spPr>
          <a:xfrm>
            <a:off x="3555442" y="1104899"/>
            <a:ext cx="4996617" cy="31908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555405" y="1095375"/>
            <a:ext cx="4996654" cy="3200399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4570010" y="1938783"/>
            <a:ext cx="296747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>
                    <a:lumMod val="95000"/>
                  </a:schemeClr>
                </a:solidFill>
                <a:effectLst>
                  <a:outerShdw dist="38100" algn="l" rotWithShape="0">
                    <a:schemeClr val="tx1">
                      <a:lumMod val="85000"/>
                      <a:lumOff val="15000"/>
                      <a:alpha val="20000"/>
                    </a:scheme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谢谢观看</a:t>
            </a:r>
            <a:endParaRPr lang="zh-CN" altLang="en-US" sz="5400" b="1" dirty="0">
              <a:solidFill>
                <a:schemeClr val="bg1">
                  <a:lumMod val="95000"/>
                </a:schemeClr>
              </a:solidFill>
              <a:effectLst>
                <a:outerShdw dist="38100" algn="l" rotWithShape="0">
                  <a:schemeClr val="tx1">
                    <a:lumMod val="85000"/>
                    <a:lumOff val="15000"/>
                    <a:alpha val="20000"/>
                  </a:schemeClr>
                </a:outerShdw>
              </a:effectLst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894618" y="2685138"/>
            <a:ext cx="259398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en-US" altLang="zh-CN" sz="5400" spc="1000" dirty="0">
                <a:solidFill>
                  <a:schemeClr val="bg1">
                    <a:lumMod val="95000"/>
                  </a:schemeClr>
                </a:solidFill>
                <a:effectLst>
                  <a:outerShdw dist="38100" algn="l" rotWithShape="0">
                    <a:schemeClr val="tx1">
                      <a:lumMod val="85000"/>
                      <a:lumOff val="15000"/>
                      <a:alpha val="20000"/>
                    </a:scheme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thanks</a:t>
            </a:r>
            <a:endParaRPr lang="zh-CN" altLang="en-US" sz="5400" spc="1000" dirty="0">
              <a:solidFill>
                <a:schemeClr val="bg1">
                  <a:lumMod val="95000"/>
                </a:schemeClr>
              </a:solidFill>
              <a:effectLst>
                <a:outerShdw dist="38100" algn="l" rotWithShape="0">
                  <a:schemeClr val="tx1">
                    <a:lumMod val="85000"/>
                    <a:lumOff val="15000"/>
                    <a:alpha val="20000"/>
                  </a:schemeClr>
                </a:outerShdw>
              </a:effectLst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5074444" y="3377991"/>
            <a:ext cx="2071687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743700" y="3049378"/>
            <a:ext cx="402431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481638" y="3049378"/>
            <a:ext cx="85725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9032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|4.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2638</TotalTime>
  <Words>410</Words>
  <Application>Microsoft Office PowerPoint</Application>
  <PresentationFormat>自定义</PresentationFormat>
  <Paragraphs>99</Paragraphs>
  <Slides>10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吴杰</dc:creator>
  <cp:lastModifiedBy>admin</cp:lastModifiedBy>
  <cp:revision>694</cp:revision>
  <dcterms:created xsi:type="dcterms:W3CDTF">2015-03-05T03:32:42Z</dcterms:created>
  <dcterms:modified xsi:type="dcterms:W3CDTF">2016-02-11T07:50:24Z</dcterms:modified>
</cp:coreProperties>
</file>