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479" r:id="rId2"/>
    <p:sldId id="483" r:id="rId3"/>
    <p:sldId id="478" r:id="rId4"/>
    <p:sldId id="480" r:id="rId5"/>
    <p:sldId id="481" r:id="rId6"/>
    <p:sldId id="484" r:id="rId7"/>
    <p:sldId id="485" r:id="rId8"/>
    <p:sldId id="487" r:id="rId9"/>
    <p:sldId id="488" r:id="rId10"/>
    <p:sldId id="424" r:id="rId11"/>
    <p:sldId id="425" r:id="rId12"/>
    <p:sldId id="426" r:id="rId13"/>
    <p:sldId id="439" r:id="rId14"/>
    <p:sldId id="440" r:id="rId15"/>
    <p:sldId id="443" r:id="rId16"/>
    <p:sldId id="442" r:id="rId17"/>
    <p:sldId id="427" r:id="rId18"/>
    <p:sldId id="428" r:id="rId19"/>
    <p:sldId id="419" r:id="rId20"/>
    <p:sldId id="491" r:id="rId21"/>
  </p:sldIdLst>
  <p:sldSz cx="9144000" cy="5715000" type="screen16x1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A058"/>
    <a:srgbClr val="33B0CE"/>
    <a:srgbClr val="1C7DD6"/>
    <a:srgbClr val="26ABCC"/>
    <a:srgbClr val="EB5FA8"/>
    <a:srgbClr val="F87046"/>
    <a:srgbClr val="0CB692"/>
    <a:srgbClr val="EE2992"/>
    <a:srgbClr val="E93929"/>
    <a:srgbClr val="0249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439" autoAdjust="0"/>
    <p:restoredTop sz="94660" autoAdjust="0"/>
  </p:normalViewPr>
  <p:slideViewPr>
    <p:cSldViewPr>
      <p:cViewPr>
        <p:scale>
          <a:sx n="66" d="100"/>
          <a:sy n="66" d="100"/>
        </p:scale>
        <p:origin x="-2214" y="-1290"/>
      </p:cViewPr>
      <p:guideLst>
        <p:guide orient="horz" pos="180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8E2A3A-EAE2-491F-9D5D-A28769C8E143}" type="datetimeFigureOut">
              <a:rPr lang="zh-CN" altLang="en-US" smtClean="0"/>
              <a:t>2016-11-21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659359-B67A-4443-BF86-D23BC152A3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183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49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miro.wu\Desktop\52fdbb3c13305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715000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3723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miro.wu\Desktop\52fdbb3c13305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-25831"/>
            <a:ext cx="9143998" cy="5740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miro.wu\Desktop\55aa02f1a9109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0"/>
            <a:ext cx="9144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2016-11-21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2016-11-21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2016-11-21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2016-11-21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2016-11-21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2016-11-21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9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pic>
        <p:nvPicPr>
          <p:cNvPr id="13" name="the truth that you leave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890357" y="2666372"/>
            <a:ext cx="609600" cy="609600"/>
          </a:xfrm>
          <a:prstGeom prst="rect">
            <a:avLst/>
          </a:prstGeom>
        </p:spPr>
      </p:pic>
      <p:sp>
        <p:nvSpPr>
          <p:cNvPr id="26" name="椭圆 25"/>
          <p:cNvSpPr/>
          <p:nvPr/>
        </p:nvSpPr>
        <p:spPr>
          <a:xfrm>
            <a:off x="2202507" y="1011527"/>
            <a:ext cx="2931409" cy="2946598"/>
          </a:xfrm>
          <a:prstGeom prst="ellipse">
            <a:avLst/>
          </a:prstGeom>
          <a:solidFill>
            <a:srgbClr val="EB5FA8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椭圆 27"/>
          <p:cNvSpPr/>
          <p:nvPr/>
        </p:nvSpPr>
        <p:spPr>
          <a:xfrm>
            <a:off x="4010085" y="1011527"/>
            <a:ext cx="2931409" cy="2946598"/>
          </a:xfrm>
          <a:prstGeom prst="ellipse">
            <a:avLst/>
          </a:prstGeom>
          <a:solidFill>
            <a:srgbClr val="26ABC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椭圆 30"/>
          <p:cNvSpPr/>
          <p:nvPr/>
        </p:nvSpPr>
        <p:spPr>
          <a:xfrm>
            <a:off x="6360578" y="1281087"/>
            <a:ext cx="659694" cy="663111"/>
          </a:xfrm>
          <a:prstGeom prst="ellipse">
            <a:avLst/>
          </a:prstGeom>
          <a:solidFill>
            <a:srgbClr val="26ABC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椭圆 32"/>
          <p:cNvSpPr/>
          <p:nvPr/>
        </p:nvSpPr>
        <p:spPr>
          <a:xfrm>
            <a:off x="2130031" y="3106291"/>
            <a:ext cx="853282" cy="857702"/>
          </a:xfrm>
          <a:prstGeom prst="ellipse">
            <a:avLst/>
          </a:prstGeom>
          <a:solidFill>
            <a:srgbClr val="EE299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椭圆 33"/>
          <p:cNvSpPr/>
          <p:nvPr/>
        </p:nvSpPr>
        <p:spPr>
          <a:xfrm>
            <a:off x="1086814" y="3867428"/>
            <a:ext cx="496644" cy="499218"/>
          </a:xfrm>
          <a:prstGeom prst="ellipse">
            <a:avLst/>
          </a:prstGeom>
          <a:solidFill>
            <a:srgbClr val="EE299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2978322" y="2525413"/>
            <a:ext cx="3393878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500" spc="300" dirty="0" smtClean="0">
                <a:solidFill>
                  <a:schemeClr val="bg1"/>
                </a:solidFill>
                <a:latin typeface="Century Gothic" pitchFamily="34" charset="0"/>
                <a:ea typeface="Batang" pitchFamily="18" charset="-127"/>
              </a:rPr>
              <a:t>Personal resume</a:t>
            </a:r>
            <a:endParaRPr lang="zh-CN" altLang="en-US" sz="2500" spc="300" dirty="0">
              <a:solidFill>
                <a:schemeClr val="bg1"/>
              </a:solidFill>
              <a:latin typeface="Century Gothic" pitchFamily="34" charset="0"/>
              <a:ea typeface="Batang" pitchFamily="18" charset="-127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812544" y="1661317"/>
            <a:ext cx="3518912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300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个人</a:t>
            </a:r>
            <a:r>
              <a:rPr lang="zh-CN" altLang="en-US" sz="6300" dirty="0" smtClean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简历</a:t>
            </a:r>
            <a:endParaRPr lang="zh-CN" altLang="en-US" sz="6300" dirty="0">
              <a:solidFill>
                <a:schemeClr val="bg1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8934951" y="2932371"/>
            <a:ext cx="360040" cy="361906"/>
          </a:xfrm>
          <a:prstGeom prst="ellipse">
            <a:avLst/>
          </a:prstGeom>
          <a:solidFill>
            <a:srgbClr val="EB5FA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椭圆 29"/>
          <p:cNvSpPr/>
          <p:nvPr/>
        </p:nvSpPr>
        <p:spPr>
          <a:xfrm>
            <a:off x="8532440" y="5138637"/>
            <a:ext cx="254166" cy="255483"/>
          </a:xfrm>
          <a:prstGeom prst="ellipse">
            <a:avLst/>
          </a:prstGeom>
          <a:solidFill>
            <a:srgbClr val="0DCCC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椭圆 31"/>
          <p:cNvSpPr/>
          <p:nvPr/>
        </p:nvSpPr>
        <p:spPr>
          <a:xfrm>
            <a:off x="814897" y="753904"/>
            <a:ext cx="516743" cy="519420"/>
          </a:xfrm>
          <a:prstGeom prst="ellipse">
            <a:avLst/>
          </a:prstGeom>
          <a:solidFill>
            <a:srgbClr val="26ABCC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" name="椭圆 42"/>
          <p:cNvSpPr/>
          <p:nvPr/>
        </p:nvSpPr>
        <p:spPr>
          <a:xfrm>
            <a:off x="7112721" y="1001632"/>
            <a:ext cx="261737" cy="263094"/>
          </a:xfrm>
          <a:prstGeom prst="ellipse">
            <a:avLst/>
          </a:prstGeom>
          <a:solidFill>
            <a:srgbClr val="26AB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3094673" y="3152580"/>
            <a:ext cx="31085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衷心希望成为贵公司的一员</a:t>
            </a:r>
            <a:endParaRPr lang="zh-CN" altLang="en-US" sz="1600" spc="3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3059832" y="4416918"/>
            <a:ext cx="1440160" cy="329130"/>
          </a:xfrm>
          <a:prstGeom prst="roundRect">
            <a:avLst/>
          </a:prstGeom>
          <a:solidFill>
            <a:srgbClr val="26ABCC">
              <a:alpha val="80000"/>
            </a:srgb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3181752" y="4419901"/>
            <a:ext cx="1318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汇报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人：</a:t>
            </a:r>
            <a:r>
              <a:rPr lang="en-US" altLang="zh-CN" sz="14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xxx</a:t>
            </a:r>
            <a:endParaRPr lang="zh-CN" altLang="en-US" sz="14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4782387" y="4416918"/>
            <a:ext cx="1606498" cy="329130"/>
          </a:xfrm>
          <a:prstGeom prst="roundRect">
            <a:avLst/>
          </a:prstGeom>
          <a:solidFill>
            <a:srgbClr val="26ABCC">
              <a:alpha val="80000"/>
            </a:srgb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4788024" y="4419901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意向职位：</a:t>
            </a:r>
            <a:r>
              <a:rPr lang="en-US" altLang="zh-CN" sz="1400" dirty="0" err="1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xxxxx</a:t>
            </a:r>
            <a:endParaRPr lang="zh-CN" altLang="en-US" sz="14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endParaRPr lang="zh-CN" altLang="en-US" sz="14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2030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6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6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6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6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9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3" fill="hold" grpId="0" nodeType="withEffect" p14:presetBounceEnd="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">
                                          <p:cBhvr additive="base">
                                            <p:cTn id="21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">
                                          <p:cBhvr additive="base">
                                            <p:cTn id="22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2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5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5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6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7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100">
                    <p:cTn id="75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3"/>
                    </p:tgtEl>
                  </p:cMediaNode>
                </p:audio>
              </p:childTnLst>
            </p:cTn>
          </p:par>
        </p:tnLst>
        <p:bldLst>
          <p:bldP spid="25" grpId="0"/>
          <p:bldP spid="26" grpId="0" animBg="1"/>
          <p:bldP spid="28" grpId="0" animBg="1"/>
          <p:bldP spid="31" grpId="0" animBg="1"/>
          <p:bldP spid="33" grpId="0" animBg="1"/>
          <p:bldP spid="34" grpId="0" animBg="1"/>
          <p:bldP spid="35" grpId="0"/>
          <p:bldP spid="29" grpId="0"/>
          <p:bldP spid="38" grpId="0" animBg="1"/>
          <p:bldP spid="30" grpId="0" animBg="1"/>
          <p:bldP spid="32" grpId="0" animBg="1"/>
          <p:bldP spid="43" grpId="0" animBg="1"/>
          <p:bldP spid="19" grpId="0"/>
          <p:bldP spid="21" grpId="0" animBg="1"/>
          <p:bldP spid="22" grpId="0"/>
          <p:bldP spid="23" grpId="0" animBg="1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6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6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6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6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9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3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2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5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5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6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7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100">
                    <p:cTn id="75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3"/>
                    </p:tgtEl>
                  </p:cMediaNode>
                </p:audio>
              </p:childTnLst>
            </p:cTn>
          </p:par>
        </p:tnLst>
        <p:bldLst>
          <p:bldP spid="25" grpId="0"/>
          <p:bldP spid="26" grpId="0" animBg="1"/>
          <p:bldP spid="28" grpId="0" animBg="1"/>
          <p:bldP spid="31" grpId="0" animBg="1"/>
          <p:bldP spid="33" grpId="0" animBg="1"/>
          <p:bldP spid="34" grpId="0" animBg="1"/>
          <p:bldP spid="35" grpId="0"/>
          <p:bldP spid="29" grpId="0"/>
          <p:bldP spid="38" grpId="0" animBg="1"/>
          <p:bldP spid="30" grpId="0" animBg="1"/>
          <p:bldP spid="32" grpId="0" animBg="1"/>
          <p:bldP spid="43" grpId="0" animBg="1"/>
          <p:bldP spid="19" grpId="0"/>
          <p:bldP spid="21" grpId="0" animBg="1"/>
          <p:bldP spid="22" grpId="0"/>
          <p:bldP spid="23" grpId="0" animBg="1"/>
          <p:bldP spid="24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椭圆 41"/>
          <p:cNvSpPr>
            <a:spLocks noChangeArrowheads="1"/>
          </p:cNvSpPr>
          <p:nvPr/>
        </p:nvSpPr>
        <p:spPr bwMode="auto">
          <a:xfrm>
            <a:off x="6846204" y="1705372"/>
            <a:ext cx="1678458" cy="1679753"/>
          </a:xfrm>
          <a:prstGeom prst="ellipse">
            <a:avLst/>
          </a:prstGeom>
          <a:solidFill>
            <a:schemeClr val="bg1">
              <a:lumMod val="75000"/>
              <a:alpha val="40000"/>
            </a:schemeClr>
          </a:solidFill>
          <a:ln w="38100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2050" name="Picture 2" descr="G:\PPT模板\2016\执行力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2655" y="1772470"/>
            <a:ext cx="1545556" cy="1545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" name="椭圆 4"/>
          <p:cNvSpPr>
            <a:spLocks noChangeArrowheads="1"/>
          </p:cNvSpPr>
          <p:nvPr/>
        </p:nvSpPr>
        <p:spPr bwMode="auto">
          <a:xfrm>
            <a:off x="2458902" y="1705372"/>
            <a:ext cx="1678459" cy="1679753"/>
          </a:xfrm>
          <a:prstGeom prst="ellipse">
            <a:avLst/>
          </a:prstGeom>
          <a:solidFill>
            <a:schemeClr val="bg1">
              <a:lumMod val="75000"/>
              <a:alpha val="40000"/>
            </a:schemeClr>
          </a:solidFill>
          <a:ln w="38100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1" name="椭圆 42"/>
          <p:cNvSpPr>
            <a:spLocks noChangeArrowheads="1"/>
          </p:cNvSpPr>
          <p:nvPr/>
        </p:nvSpPr>
        <p:spPr bwMode="auto">
          <a:xfrm>
            <a:off x="2526668" y="1773190"/>
            <a:ext cx="1542927" cy="1544117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12700">
            <a:solidFill>
              <a:srgbClr val="D9D9D9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3" name="椭圆 43"/>
          <p:cNvSpPr>
            <a:spLocks noChangeArrowheads="1"/>
          </p:cNvSpPr>
          <p:nvPr/>
        </p:nvSpPr>
        <p:spPr bwMode="auto">
          <a:xfrm>
            <a:off x="8056884" y="2702500"/>
            <a:ext cx="763588" cy="765175"/>
          </a:xfrm>
          <a:prstGeom prst="ellipse">
            <a:avLst/>
          </a:prstGeom>
          <a:solidFill>
            <a:schemeClr val="accent6">
              <a:alpha val="9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0" name="椭圆 12"/>
          <p:cNvSpPr>
            <a:spLocks noChangeArrowheads="1"/>
          </p:cNvSpPr>
          <p:nvPr/>
        </p:nvSpPr>
        <p:spPr bwMode="auto">
          <a:xfrm>
            <a:off x="3816526" y="2702500"/>
            <a:ext cx="763587" cy="765175"/>
          </a:xfrm>
          <a:prstGeom prst="ellipse">
            <a:avLst/>
          </a:prstGeom>
          <a:solidFill>
            <a:schemeClr val="accent6">
              <a:alpha val="9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4" name="椭圆 36"/>
          <p:cNvSpPr>
            <a:spLocks noChangeArrowheads="1"/>
          </p:cNvSpPr>
          <p:nvPr/>
        </p:nvSpPr>
        <p:spPr bwMode="auto">
          <a:xfrm>
            <a:off x="4678994" y="1705372"/>
            <a:ext cx="1678459" cy="1679753"/>
          </a:xfrm>
          <a:prstGeom prst="ellipse">
            <a:avLst/>
          </a:prstGeom>
          <a:solidFill>
            <a:schemeClr val="bg1">
              <a:lumMod val="75000"/>
              <a:alpha val="40000"/>
            </a:schemeClr>
          </a:solidFill>
          <a:ln w="38100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5" name="椭圆 37"/>
          <p:cNvSpPr>
            <a:spLocks noChangeArrowheads="1"/>
          </p:cNvSpPr>
          <p:nvPr/>
        </p:nvSpPr>
        <p:spPr bwMode="auto">
          <a:xfrm>
            <a:off x="4746759" y="1773190"/>
            <a:ext cx="1542928" cy="1544117"/>
          </a:xfrm>
          <a:prstGeom prst="ellipse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12700">
            <a:solidFill>
              <a:srgbClr val="D9D9D9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7" name="椭圆 38"/>
          <p:cNvSpPr>
            <a:spLocks noChangeArrowheads="1"/>
          </p:cNvSpPr>
          <p:nvPr/>
        </p:nvSpPr>
        <p:spPr bwMode="auto">
          <a:xfrm>
            <a:off x="5937695" y="2702500"/>
            <a:ext cx="765175" cy="765175"/>
          </a:xfrm>
          <a:prstGeom prst="ellipse">
            <a:avLst/>
          </a:prstGeom>
          <a:solidFill>
            <a:schemeClr val="accent6">
              <a:alpha val="9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119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07" t="18666" r="12619" b="12886"/>
          <a:stretch>
            <a:fillRect/>
          </a:stretch>
        </p:blipFill>
        <p:spPr bwMode="auto">
          <a:xfrm>
            <a:off x="6089563" y="2868468"/>
            <a:ext cx="462155" cy="432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9" name="TextBox 128"/>
          <p:cNvSpPr txBox="1"/>
          <p:nvPr/>
        </p:nvSpPr>
        <p:spPr>
          <a:xfrm>
            <a:off x="2598260" y="3580751"/>
            <a:ext cx="1399742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1.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制度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执行力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中黑_GBK" pitchFamily="2" charset="-122"/>
              <a:ea typeface="方正兰亭中黑_GBK" pitchFamily="2" charset="-122"/>
              <a:cs typeface="方正兰亭细黑_GBK_M" pitchFamily="2" charset="2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4809535" y="3574730"/>
            <a:ext cx="1417376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2.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应急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执行力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中黑_GBK" pitchFamily="2" charset="-122"/>
              <a:ea typeface="方正兰亭中黑_GBK" pitchFamily="2" charset="-122"/>
              <a:cs typeface="方正兰亭细黑_GBK_M" pitchFamily="2" charset="2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6975944" y="3574730"/>
            <a:ext cx="1418978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3.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战略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执行力</a:t>
            </a:r>
          </a:p>
        </p:txBody>
      </p:sp>
      <p:sp>
        <p:nvSpPr>
          <p:cNvPr id="133" name="TextBox 132"/>
          <p:cNvSpPr txBox="1"/>
          <p:nvPr/>
        </p:nvSpPr>
        <p:spPr>
          <a:xfrm>
            <a:off x="2432850" y="3937620"/>
            <a:ext cx="173056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制度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的效用取决于制度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执行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力，党的意志和主张能否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实现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，关键也在执行力。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4668886" y="3937620"/>
            <a:ext cx="16986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克服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一切困难，确保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完成上级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交办的急、难、险、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阻任务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。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6774878" y="3937620"/>
            <a:ext cx="18211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通过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一套有效的系统、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组织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、文化和行动计划管理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方法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等把战略决策转化为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结果。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pic>
        <p:nvPicPr>
          <p:cNvPr id="105" name="Picture 8"/>
          <p:cNvPicPr>
            <a:picLocks noChangeAspect="1" noChangeArrowheads="1"/>
          </p:cNvPicPr>
          <p:nvPr/>
        </p:nvPicPr>
        <p:blipFill>
          <a:blip r:embed="rId7" cstate="print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2226" y="2931811"/>
            <a:ext cx="252186" cy="288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G:\PPT模板\2016\战略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7003" y="2931811"/>
            <a:ext cx="358764" cy="343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51" name="矩形 50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414467" y="841276"/>
            <a:ext cx="1309974" cy="37087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竞争力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执行力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团队合作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专业技能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个人作品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algn="ctr">
              <a:lnSpc>
                <a:spcPct val="250000"/>
              </a:lnSpc>
            </a:pP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397764" y="255920"/>
            <a:ext cx="1365924" cy="369332"/>
            <a:chOff x="397764" y="255920"/>
            <a:chExt cx="1365924" cy="369332"/>
          </a:xfrm>
        </p:grpSpPr>
        <p:sp>
          <p:nvSpPr>
            <p:cNvPr id="54" name="TextBox 53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胜任能力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55" name="Picture 6" descr="G:\PPT模板\2016\胜任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764" y="310785"/>
              <a:ext cx="226496" cy="2170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6" name="矩形 55"/>
          <p:cNvSpPr/>
          <p:nvPr/>
        </p:nvSpPr>
        <p:spPr>
          <a:xfrm>
            <a:off x="219796" y="1581175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TextBox 56"/>
          <p:cNvSpPr txBox="1"/>
          <p:nvPr/>
        </p:nvSpPr>
        <p:spPr>
          <a:xfrm>
            <a:off x="2990533" y="6252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执行力</a:t>
            </a:r>
            <a:endParaRPr lang="en-US" altLang="zh-CN" dirty="0" smtClean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125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10" presetClass="entr" presetSubtype="0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4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7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9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8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20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9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500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1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04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10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0" grpId="0" animBg="1"/>
          <p:bldP spid="107" grpId="0" animBg="1"/>
          <p:bldP spid="101" grpId="0" animBg="1"/>
          <p:bldP spid="103" grpId="0" animBg="1"/>
          <p:bldP spid="110" grpId="0" animBg="1"/>
          <p:bldP spid="114" grpId="0" animBg="1"/>
          <p:bldP spid="115" grpId="0" animBg="1"/>
          <p:bldP spid="117" grpId="0" animBg="1"/>
          <p:bldP spid="129" grpId="0"/>
          <p:bldP spid="130" grpId="0"/>
          <p:bldP spid="131" grpId="0"/>
          <p:bldP spid="133" grpId="0"/>
          <p:bldP spid="134" grpId="0"/>
          <p:bldP spid="135" grpId="0"/>
          <p:bldP spid="31" grpId="0"/>
          <p:bldP spid="51" grpId="0" animBg="1"/>
          <p:bldP spid="52" grpId="0"/>
          <p:bldP spid="56" grpId="0" animBg="1"/>
          <p:bldP spid="57" grpId="0"/>
          <p:bldP spid="5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10" presetClass="entr" presetSubtype="0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4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7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9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8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20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9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500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1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04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10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0" grpId="0" animBg="1"/>
          <p:bldP spid="107" grpId="0" animBg="1"/>
          <p:bldP spid="101" grpId="0" animBg="1"/>
          <p:bldP spid="103" grpId="0" animBg="1"/>
          <p:bldP spid="110" grpId="0" animBg="1"/>
          <p:bldP spid="114" grpId="0" animBg="1"/>
          <p:bldP spid="115" grpId="0" animBg="1"/>
          <p:bldP spid="117" grpId="0" animBg="1"/>
          <p:bldP spid="129" grpId="0"/>
          <p:bldP spid="130" grpId="0"/>
          <p:bldP spid="131" grpId="0"/>
          <p:bldP spid="133" grpId="0"/>
          <p:bldP spid="134" grpId="0"/>
          <p:bldP spid="135" grpId="0"/>
          <p:bldP spid="31" grpId="0"/>
          <p:bldP spid="51" grpId="0" animBg="1"/>
          <p:bldP spid="52" grpId="0"/>
          <p:bldP spid="56" grpId="0" animBg="1"/>
          <p:bldP spid="57" grpId="0"/>
          <p:bldP spid="58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等腰三角形 25"/>
          <p:cNvSpPr>
            <a:spLocks noChangeArrowheads="1"/>
          </p:cNvSpPr>
          <p:nvPr/>
        </p:nvSpPr>
        <p:spPr bwMode="auto">
          <a:xfrm>
            <a:off x="7012530" y="3492966"/>
            <a:ext cx="1807942" cy="876701"/>
          </a:xfrm>
          <a:custGeom>
            <a:avLst/>
            <a:gdLst>
              <a:gd name="connsiteX0" fmla="*/ 0 w 2193925"/>
              <a:gd name="connsiteY0" fmla="*/ 1273175 h 1273175"/>
              <a:gd name="connsiteX1" fmla="*/ 1159621 w 2193925"/>
              <a:gd name="connsiteY1" fmla="*/ 0 h 1273175"/>
              <a:gd name="connsiteX2" fmla="*/ 2193925 w 2193925"/>
              <a:gd name="connsiteY2" fmla="*/ 1273175 h 1273175"/>
              <a:gd name="connsiteX3" fmla="*/ 0 w 2193925"/>
              <a:gd name="connsiteY3" fmla="*/ 1273175 h 1273175"/>
              <a:gd name="connsiteX0" fmla="*/ 20400 w 2242205"/>
              <a:gd name="connsiteY0" fmla="*/ 1273175 h 1273175"/>
              <a:gd name="connsiteX1" fmla="*/ 1180021 w 2242205"/>
              <a:gd name="connsiteY1" fmla="*/ 0 h 1273175"/>
              <a:gd name="connsiteX2" fmla="*/ 2214325 w 2242205"/>
              <a:gd name="connsiteY2" fmla="*/ 1273175 h 1273175"/>
              <a:gd name="connsiteX3" fmla="*/ 20400 w 2242205"/>
              <a:gd name="connsiteY3" fmla="*/ 1273175 h 1273175"/>
              <a:gd name="connsiteX0" fmla="*/ 20400 w 2242205"/>
              <a:gd name="connsiteY0" fmla="*/ 982890 h 982890"/>
              <a:gd name="connsiteX1" fmla="*/ 1180021 w 2242205"/>
              <a:gd name="connsiteY1" fmla="*/ 0 h 982890"/>
              <a:gd name="connsiteX2" fmla="*/ 2214325 w 2242205"/>
              <a:gd name="connsiteY2" fmla="*/ 982890 h 982890"/>
              <a:gd name="connsiteX3" fmla="*/ 20400 w 2242205"/>
              <a:gd name="connsiteY3" fmla="*/ 982890 h 982890"/>
              <a:gd name="connsiteX0" fmla="*/ 29169 w 2264127"/>
              <a:gd name="connsiteY0" fmla="*/ 982890 h 982890"/>
              <a:gd name="connsiteX1" fmla="*/ 1188790 w 2264127"/>
              <a:gd name="connsiteY1" fmla="*/ 0 h 982890"/>
              <a:gd name="connsiteX2" fmla="*/ 2223094 w 2264127"/>
              <a:gd name="connsiteY2" fmla="*/ 982890 h 982890"/>
              <a:gd name="connsiteX3" fmla="*/ 29169 w 2264127"/>
              <a:gd name="connsiteY3" fmla="*/ 982890 h 982890"/>
              <a:gd name="connsiteX0" fmla="*/ 28649 w 2264440"/>
              <a:gd name="connsiteY0" fmla="*/ 1563461 h 1563461"/>
              <a:gd name="connsiteX1" fmla="*/ 1202784 w 2264440"/>
              <a:gd name="connsiteY1" fmla="*/ 0 h 1563461"/>
              <a:gd name="connsiteX2" fmla="*/ 2222574 w 2264440"/>
              <a:gd name="connsiteY2" fmla="*/ 1563461 h 1563461"/>
              <a:gd name="connsiteX3" fmla="*/ 28649 w 2264440"/>
              <a:gd name="connsiteY3" fmla="*/ 1563461 h 1563461"/>
              <a:gd name="connsiteX0" fmla="*/ 35569 w 2263642"/>
              <a:gd name="connsiteY0" fmla="*/ 1708604 h 1708604"/>
              <a:gd name="connsiteX1" fmla="*/ 1050047 w 2263642"/>
              <a:gd name="connsiteY1" fmla="*/ 0 h 1708604"/>
              <a:gd name="connsiteX2" fmla="*/ 2229494 w 2263642"/>
              <a:gd name="connsiteY2" fmla="*/ 1708604 h 1708604"/>
              <a:gd name="connsiteX3" fmla="*/ 35569 w 2263642"/>
              <a:gd name="connsiteY3" fmla="*/ 1708604 h 1708604"/>
              <a:gd name="connsiteX0" fmla="*/ 29710 w 2263865"/>
              <a:gd name="connsiteY0" fmla="*/ 1723118 h 1723118"/>
              <a:gd name="connsiteX1" fmla="*/ 1174816 w 2263865"/>
              <a:gd name="connsiteY1" fmla="*/ 0 h 1723118"/>
              <a:gd name="connsiteX2" fmla="*/ 2223635 w 2263865"/>
              <a:gd name="connsiteY2" fmla="*/ 1723118 h 1723118"/>
              <a:gd name="connsiteX3" fmla="*/ 29710 w 2263865"/>
              <a:gd name="connsiteY3" fmla="*/ 1723118 h 1723118"/>
              <a:gd name="connsiteX0" fmla="*/ 29710 w 2223635"/>
              <a:gd name="connsiteY0" fmla="*/ 1723118 h 1723118"/>
              <a:gd name="connsiteX1" fmla="*/ 1174816 w 2223635"/>
              <a:gd name="connsiteY1" fmla="*/ 0 h 1723118"/>
              <a:gd name="connsiteX2" fmla="*/ 2223635 w 2223635"/>
              <a:gd name="connsiteY2" fmla="*/ 1723118 h 1723118"/>
              <a:gd name="connsiteX3" fmla="*/ 29710 w 2223635"/>
              <a:gd name="connsiteY3" fmla="*/ 1723118 h 1723118"/>
              <a:gd name="connsiteX0" fmla="*/ 0 w 2193925"/>
              <a:gd name="connsiteY0" fmla="*/ 1723118 h 1723118"/>
              <a:gd name="connsiteX1" fmla="*/ 1145106 w 2193925"/>
              <a:gd name="connsiteY1" fmla="*/ 0 h 1723118"/>
              <a:gd name="connsiteX2" fmla="*/ 2193925 w 2193925"/>
              <a:gd name="connsiteY2" fmla="*/ 1723118 h 1723118"/>
              <a:gd name="connsiteX3" fmla="*/ 0 w 2193925"/>
              <a:gd name="connsiteY3" fmla="*/ 1723118 h 1723118"/>
              <a:gd name="connsiteX0" fmla="*/ 0 w 2193925"/>
              <a:gd name="connsiteY0" fmla="*/ 1723118 h 1723118"/>
              <a:gd name="connsiteX1" fmla="*/ 1145106 w 2193925"/>
              <a:gd name="connsiteY1" fmla="*/ 0 h 1723118"/>
              <a:gd name="connsiteX2" fmla="*/ 2193925 w 2193925"/>
              <a:gd name="connsiteY2" fmla="*/ 1723118 h 1723118"/>
              <a:gd name="connsiteX3" fmla="*/ 0 w 2193925"/>
              <a:gd name="connsiteY3" fmla="*/ 1723118 h 1723118"/>
              <a:gd name="connsiteX0" fmla="*/ 0 w 2193925"/>
              <a:gd name="connsiteY0" fmla="*/ 1490889 h 1490889"/>
              <a:gd name="connsiteX1" fmla="*/ 1058020 w 2193925"/>
              <a:gd name="connsiteY1" fmla="*/ 0 h 1490889"/>
              <a:gd name="connsiteX2" fmla="*/ 2193925 w 2193925"/>
              <a:gd name="connsiteY2" fmla="*/ 1490889 h 1490889"/>
              <a:gd name="connsiteX3" fmla="*/ 0 w 2193925"/>
              <a:gd name="connsiteY3" fmla="*/ 1490889 h 1490889"/>
              <a:gd name="connsiteX0" fmla="*/ 0 w 2193925"/>
              <a:gd name="connsiteY0" fmla="*/ 1490889 h 1490889"/>
              <a:gd name="connsiteX1" fmla="*/ 1116078 w 2193925"/>
              <a:gd name="connsiteY1" fmla="*/ 0 h 1490889"/>
              <a:gd name="connsiteX2" fmla="*/ 2193925 w 2193925"/>
              <a:gd name="connsiteY2" fmla="*/ 1490889 h 1490889"/>
              <a:gd name="connsiteX3" fmla="*/ 0 w 2193925"/>
              <a:gd name="connsiteY3" fmla="*/ 1490889 h 1490889"/>
              <a:gd name="connsiteX0" fmla="*/ 0 w 2193925"/>
              <a:gd name="connsiteY0" fmla="*/ 1491670 h 1491670"/>
              <a:gd name="connsiteX1" fmla="*/ 1116078 w 2193925"/>
              <a:gd name="connsiteY1" fmla="*/ 781 h 1491670"/>
              <a:gd name="connsiteX2" fmla="*/ 2193925 w 2193925"/>
              <a:gd name="connsiteY2" fmla="*/ 1491670 h 1491670"/>
              <a:gd name="connsiteX3" fmla="*/ 0 w 2193925"/>
              <a:gd name="connsiteY3" fmla="*/ 1491670 h 1491670"/>
              <a:gd name="connsiteX0" fmla="*/ 0 w 2193925"/>
              <a:gd name="connsiteY0" fmla="*/ 1491670 h 1491670"/>
              <a:gd name="connsiteX1" fmla="*/ 1028992 w 2193925"/>
              <a:gd name="connsiteY1" fmla="*/ 781 h 1491670"/>
              <a:gd name="connsiteX2" fmla="*/ 2193925 w 2193925"/>
              <a:gd name="connsiteY2" fmla="*/ 1491670 h 1491670"/>
              <a:gd name="connsiteX3" fmla="*/ 0 w 2193925"/>
              <a:gd name="connsiteY3" fmla="*/ 1491670 h 1491670"/>
              <a:gd name="connsiteX0" fmla="*/ 0 w 2193925"/>
              <a:gd name="connsiteY0" fmla="*/ 1491161 h 1491161"/>
              <a:gd name="connsiteX1" fmla="*/ 1028992 w 2193925"/>
              <a:gd name="connsiteY1" fmla="*/ 272 h 1491161"/>
              <a:gd name="connsiteX2" fmla="*/ 2193925 w 2193925"/>
              <a:gd name="connsiteY2" fmla="*/ 1491161 h 1491161"/>
              <a:gd name="connsiteX3" fmla="*/ 0 w 2193925"/>
              <a:gd name="connsiteY3" fmla="*/ 1491161 h 1491161"/>
              <a:gd name="connsiteX0" fmla="*/ 0 w 2193925"/>
              <a:gd name="connsiteY0" fmla="*/ 1490910 h 1490910"/>
              <a:gd name="connsiteX1" fmla="*/ 1028992 w 2193925"/>
              <a:gd name="connsiteY1" fmla="*/ 21 h 1490910"/>
              <a:gd name="connsiteX2" fmla="*/ 2193925 w 2193925"/>
              <a:gd name="connsiteY2" fmla="*/ 1490910 h 1490910"/>
              <a:gd name="connsiteX3" fmla="*/ 0 w 2193925"/>
              <a:gd name="connsiteY3" fmla="*/ 1490910 h 1490910"/>
              <a:gd name="connsiteX0" fmla="*/ 0 w 2193925"/>
              <a:gd name="connsiteY0" fmla="*/ 1478210 h 1478210"/>
              <a:gd name="connsiteX1" fmla="*/ 1086142 w 2193925"/>
              <a:gd name="connsiteY1" fmla="*/ 21 h 1478210"/>
              <a:gd name="connsiteX2" fmla="*/ 2193925 w 2193925"/>
              <a:gd name="connsiteY2" fmla="*/ 1478210 h 1478210"/>
              <a:gd name="connsiteX3" fmla="*/ 0 w 2193925"/>
              <a:gd name="connsiteY3" fmla="*/ 1478210 h 1478210"/>
              <a:gd name="connsiteX0" fmla="*/ 0 w 2193925"/>
              <a:gd name="connsiteY0" fmla="*/ 1478210 h 1478210"/>
              <a:gd name="connsiteX1" fmla="*/ 1086142 w 2193925"/>
              <a:gd name="connsiteY1" fmla="*/ 21 h 1478210"/>
              <a:gd name="connsiteX2" fmla="*/ 2193925 w 2193925"/>
              <a:gd name="connsiteY2" fmla="*/ 1478210 h 1478210"/>
              <a:gd name="connsiteX3" fmla="*/ 0 w 2193925"/>
              <a:gd name="connsiteY3" fmla="*/ 1478210 h 1478210"/>
              <a:gd name="connsiteX0" fmla="*/ 0 w 2193925"/>
              <a:gd name="connsiteY0" fmla="*/ 1478211 h 1478211"/>
              <a:gd name="connsiteX1" fmla="*/ 1086142 w 2193925"/>
              <a:gd name="connsiteY1" fmla="*/ 22 h 1478211"/>
              <a:gd name="connsiteX2" fmla="*/ 2193925 w 2193925"/>
              <a:gd name="connsiteY2" fmla="*/ 1478211 h 1478211"/>
              <a:gd name="connsiteX3" fmla="*/ 0 w 2193925"/>
              <a:gd name="connsiteY3" fmla="*/ 1478211 h 1478211"/>
              <a:gd name="connsiteX0" fmla="*/ 0 w 2193925"/>
              <a:gd name="connsiteY0" fmla="*/ 1478211 h 1478211"/>
              <a:gd name="connsiteX1" fmla="*/ 1086142 w 2193925"/>
              <a:gd name="connsiteY1" fmla="*/ 22 h 1478211"/>
              <a:gd name="connsiteX2" fmla="*/ 2193925 w 2193925"/>
              <a:gd name="connsiteY2" fmla="*/ 1478211 h 1478211"/>
              <a:gd name="connsiteX3" fmla="*/ 0 w 2193925"/>
              <a:gd name="connsiteY3" fmla="*/ 1478211 h 1478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3925" h="1478211">
                <a:moveTo>
                  <a:pt x="0" y="1478211"/>
                </a:moveTo>
                <a:cubicBezTo>
                  <a:pt x="448471" y="540301"/>
                  <a:pt x="852168" y="4558"/>
                  <a:pt x="1086142" y="22"/>
                </a:cubicBezTo>
                <a:cubicBezTo>
                  <a:pt x="1320116" y="-4514"/>
                  <a:pt x="1737244" y="673655"/>
                  <a:pt x="2193925" y="1478211"/>
                </a:cubicBezTo>
                <a:lnTo>
                  <a:pt x="0" y="1478211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3" name="等腰三角形 25"/>
          <p:cNvSpPr>
            <a:spLocks noChangeArrowheads="1"/>
          </p:cNvSpPr>
          <p:nvPr/>
        </p:nvSpPr>
        <p:spPr bwMode="auto">
          <a:xfrm>
            <a:off x="6157623" y="3351782"/>
            <a:ext cx="1510721" cy="1017885"/>
          </a:xfrm>
          <a:custGeom>
            <a:avLst/>
            <a:gdLst>
              <a:gd name="connsiteX0" fmla="*/ 0 w 2193925"/>
              <a:gd name="connsiteY0" fmla="*/ 1273175 h 1273175"/>
              <a:gd name="connsiteX1" fmla="*/ 1159621 w 2193925"/>
              <a:gd name="connsiteY1" fmla="*/ 0 h 1273175"/>
              <a:gd name="connsiteX2" fmla="*/ 2193925 w 2193925"/>
              <a:gd name="connsiteY2" fmla="*/ 1273175 h 1273175"/>
              <a:gd name="connsiteX3" fmla="*/ 0 w 2193925"/>
              <a:gd name="connsiteY3" fmla="*/ 1273175 h 1273175"/>
              <a:gd name="connsiteX0" fmla="*/ 20400 w 2242205"/>
              <a:gd name="connsiteY0" fmla="*/ 1273175 h 1273175"/>
              <a:gd name="connsiteX1" fmla="*/ 1180021 w 2242205"/>
              <a:gd name="connsiteY1" fmla="*/ 0 h 1273175"/>
              <a:gd name="connsiteX2" fmla="*/ 2214325 w 2242205"/>
              <a:gd name="connsiteY2" fmla="*/ 1273175 h 1273175"/>
              <a:gd name="connsiteX3" fmla="*/ 20400 w 2242205"/>
              <a:gd name="connsiteY3" fmla="*/ 1273175 h 1273175"/>
              <a:gd name="connsiteX0" fmla="*/ 20400 w 2242205"/>
              <a:gd name="connsiteY0" fmla="*/ 982890 h 982890"/>
              <a:gd name="connsiteX1" fmla="*/ 1180021 w 2242205"/>
              <a:gd name="connsiteY1" fmla="*/ 0 h 982890"/>
              <a:gd name="connsiteX2" fmla="*/ 2214325 w 2242205"/>
              <a:gd name="connsiteY2" fmla="*/ 982890 h 982890"/>
              <a:gd name="connsiteX3" fmla="*/ 20400 w 2242205"/>
              <a:gd name="connsiteY3" fmla="*/ 982890 h 982890"/>
              <a:gd name="connsiteX0" fmla="*/ 29169 w 2264127"/>
              <a:gd name="connsiteY0" fmla="*/ 982890 h 982890"/>
              <a:gd name="connsiteX1" fmla="*/ 1188790 w 2264127"/>
              <a:gd name="connsiteY1" fmla="*/ 0 h 982890"/>
              <a:gd name="connsiteX2" fmla="*/ 2223094 w 2264127"/>
              <a:gd name="connsiteY2" fmla="*/ 982890 h 982890"/>
              <a:gd name="connsiteX3" fmla="*/ 29169 w 2264127"/>
              <a:gd name="connsiteY3" fmla="*/ 982890 h 982890"/>
              <a:gd name="connsiteX0" fmla="*/ 28649 w 2264440"/>
              <a:gd name="connsiteY0" fmla="*/ 1563461 h 1563461"/>
              <a:gd name="connsiteX1" fmla="*/ 1202784 w 2264440"/>
              <a:gd name="connsiteY1" fmla="*/ 0 h 1563461"/>
              <a:gd name="connsiteX2" fmla="*/ 2222574 w 2264440"/>
              <a:gd name="connsiteY2" fmla="*/ 1563461 h 1563461"/>
              <a:gd name="connsiteX3" fmla="*/ 28649 w 2264440"/>
              <a:gd name="connsiteY3" fmla="*/ 1563461 h 1563461"/>
              <a:gd name="connsiteX0" fmla="*/ 35569 w 2263642"/>
              <a:gd name="connsiteY0" fmla="*/ 1708604 h 1708604"/>
              <a:gd name="connsiteX1" fmla="*/ 1050047 w 2263642"/>
              <a:gd name="connsiteY1" fmla="*/ 0 h 1708604"/>
              <a:gd name="connsiteX2" fmla="*/ 2229494 w 2263642"/>
              <a:gd name="connsiteY2" fmla="*/ 1708604 h 1708604"/>
              <a:gd name="connsiteX3" fmla="*/ 35569 w 2263642"/>
              <a:gd name="connsiteY3" fmla="*/ 1708604 h 1708604"/>
              <a:gd name="connsiteX0" fmla="*/ 29710 w 2263865"/>
              <a:gd name="connsiteY0" fmla="*/ 1723118 h 1723118"/>
              <a:gd name="connsiteX1" fmla="*/ 1174816 w 2263865"/>
              <a:gd name="connsiteY1" fmla="*/ 0 h 1723118"/>
              <a:gd name="connsiteX2" fmla="*/ 2223635 w 2263865"/>
              <a:gd name="connsiteY2" fmla="*/ 1723118 h 1723118"/>
              <a:gd name="connsiteX3" fmla="*/ 29710 w 2263865"/>
              <a:gd name="connsiteY3" fmla="*/ 1723118 h 1723118"/>
              <a:gd name="connsiteX0" fmla="*/ 29710 w 2223635"/>
              <a:gd name="connsiteY0" fmla="*/ 1723118 h 1723118"/>
              <a:gd name="connsiteX1" fmla="*/ 1174816 w 2223635"/>
              <a:gd name="connsiteY1" fmla="*/ 0 h 1723118"/>
              <a:gd name="connsiteX2" fmla="*/ 2223635 w 2223635"/>
              <a:gd name="connsiteY2" fmla="*/ 1723118 h 1723118"/>
              <a:gd name="connsiteX3" fmla="*/ 29710 w 2223635"/>
              <a:gd name="connsiteY3" fmla="*/ 1723118 h 1723118"/>
              <a:gd name="connsiteX0" fmla="*/ 0 w 2193925"/>
              <a:gd name="connsiteY0" fmla="*/ 1723118 h 1723118"/>
              <a:gd name="connsiteX1" fmla="*/ 1145106 w 2193925"/>
              <a:gd name="connsiteY1" fmla="*/ 0 h 1723118"/>
              <a:gd name="connsiteX2" fmla="*/ 2193925 w 2193925"/>
              <a:gd name="connsiteY2" fmla="*/ 1723118 h 1723118"/>
              <a:gd name="connsiteX3" fmla="*/ 0 w 2193925"/>
              <a:gd name="connsiteY3" fmla="*/ 1723118 h 1723118"/>
              <a:gd name="connsiteX0" fmla="*/ 0 w 2193925"/>
              <a:gd name="connsiteY0" fmla="*/ 1723118 h 1723118"/>
              <a:gd name="connsiteX1" fmla="*/ 1145106 w 2193925"/>
              <a:gd name="connsiteY1" fmla="*/ 0 h 1723118"/>
              <a:gd name="connsiteX2" fmla="*/ 2193925 w 2193925"/>
              <a:gd name="connsiteY2" fmla="*/ 1723118 h 1723118"/>
              <a:gd name="connsiteX3" fmla="*/ 0 w 2193925"/>
              <a:gd name="connsiteY3" fmla="*/ 1723118 h 1723118"/>
              <a:gd name="connsiteX0" fmla="*/ 0 w 2193925"/>
              <a:gd name="connsiteY0" fmla="*/ 1490889 h 1490889"/>
              <a:gd name="connsiteX1" fmla="*/ 1058020 w 2193925"/>
              <a:gd name="connsiteY1" fmla="*/ 0 h 1490889"/>
              <a:gd name="connsiteX2" fmla="*/ 2193925 w 2193925"/>
              <a:gd name="connsiteY2" fmla="*/ 1490889 h 1490889"/>
              <a:gd name="connsiteX3" fmla="*/ 0 w 2193925"/>
              <a:gd name="connsiteY3" fmla="*/ 1490889 h 1490889"/>
              <a:gd name="connsiteX0" fmla="*/ 0 w 2193925"/>
              <a:gd name="connsiteY0" fmla="*/ 1490889 h 1490889"/>
              <a:gd name="connsiteX1" fmla="*/ 1116078 w 2193925"/>
              <a:gd name="connsiteY1" fmla="*/ 0 h 1490889"/>
              <a:gd name="connsiteX2" fmla="*/ 2193925 w 2193925"/>
              <a:gd name="connsiteY2" fmla="*/ 1490889 h 1490889"/>
              <a:gd name="connsiteX3" fmla="*/ 0 w 2193925"/>
              <a:gd name="connsiteY3" fmla="*/ 1490889 h 1490889"/>
              <a:gd name="connsiteX0" fmla="*/ 0 w 2193925"/>
              <a:gd name="connsiteY0" fmla="*/ 1491670 h 1491670"/>
              <a:gd name="connsiteX1" fmla="*/ 1116078 w 2193925"/>
              <a:gd name="connsiteY1" fmla="*/ 781 h 1491670"/>
              <a:gd name="connsiteX2" fmla="*/ 2193925 w 2193925"/>
              <a:gd name="connsiteY2" fmla="*/ 1491670 h 1491670"/>
              <a:gd name="connsiteX3" fmla="*/ 0 w 2193925"/>
              <a:gd name="connsiteY3" fmla="*/ 1491670 h 1491670"/>
              <a:gd name="connsiteX0" fmla="*/ 0 w 2193925"/>
              <a:gd name="connsiteY0" fmla="*/ 1491670 h 1491670"/>
              <a:gd name="connsiteX1" fmla="*/ 1028992 w 2193925"/>
              <a:gd name="connsiteY1" fmla="*/ 781 h 1491670"/>
              <a:gd name="connsiteX2" fmla="*/ 2193925 w 2193925"/>
              <a:gd name="connsiteY2" fmla="*/ 1491670 h 1491670"/>
              <a:gd name="connsiteX3" fmla="*/ 0 w 2193925"/>
              <a:gd name="connsiteY3" fmla="*/ 1491670 h 1491670"/>
              <a:gd name="connsiteX0" fmla="*/ 0 w 2193925"/>
              <a:gd name="connsiteY0" fmla="*/ 1491161 h 1491161"/>
              <a:gd name="connsiteX1" fmla="*/ 1028992 w 2193925"/>
              <a:gd name="connsiteY1" fmla="*/ 272 h 1491161"/>
              <a:gd name="connsiteX2" fmla="*/ 2193925 w 2193925"/>
              <a:gd name="connsiteY2" fmla="*/ 1491161 h 1491161"/>
              <a:gd name="connsiteX3" fmla="*/ 0 w 2193925"/>
              <a:gd name="connsiteY3" fmla="*/ 1491161 h 1491161"/>
              <a:gd name="connsiteX0" fmla="*/ 0 w 2193925"/>
              <a:gd name="connsiteY0" fmla="*/ 1490910 h 1490910"/>
              <a:gd name="connsiteX1" fmla="*/ 1028992 w 2193925"/>
              <a:gd name="connsiteY1" fmla="*/ 21 h 1490910"/>
              <a:gd name="connsiteX2" fmla="*/ 2193925 w 2193925"/>
              <a:gd name="connsiteY2" fmla="*/ 1490910 h 1490910"/>
              <a:gd name="connsiteX3" fmla="*/ 0 w 2193925"/>
              <a:gd name="connsiteY3" fmla="*/ 1490910 h 1490910"/>
              <a:gd name="connsiteX0" fmla="*/ 0 w 2193925"/>
              <a:gd name="connsiteY0" fmla="*/ 1478210 h 1478210"/>
              <a:gd name="connsiteX1" fmla="*/ 1086142 w 2193925"/>
              <a:gd name="connsiteY1" fmla="*/ 21 h 1478210"/>
              <a:gd name="connsiteX2" fmla="*/ 2193925 w 2193925"/>
              <a:gd name="connsiteY2" fmla="*/ 1478210 h 1478210"/>
              <a:gd name="connsiteX3" fmla="*/ 0 w 2193925"/>
              <a:gd name="connsiteY3" fmla="*/ 1478210 h 1478210"/>
              <a:gd name="connsiteX0" fmla="*/ 0 w 2193925"/>
              <a:gd name="connsiteY0" fmla="*/ 1478210 h 1478210"/>
              <a:gd name="connsiteX1" fmla="*/ 1086142 w 2193925"/>
              <a:gd name="connsiteY1" fmla="*/ 21 h 1478210"/>
              <a:gd name="connsiteX2" fmla="*/ 2193925 w 2193925"/>
              <a:gd name="connsiteY2" fmla="*/ 1478210 h 1478210"/>
              <a:gd name="connsiteX3" fmla="*/ 0 w 2193925"/>
              <a:gd name="connsiteY3" fmla="*/ 1478210 h 1478210"/>
              <a:gd name="connsiteX0" fmla="*/ 0 w 2193925"/>
              <a:gd name="connsiteY0" fmla="*/ 1478210 h 1478210"/>
              <a:gd name="connsiteX1" fmla="*/ 1086142 w 2193925"/>
              <a:gd name="connsiteY1" fmla="*/ 21 h 1478210"/>
              <a:gd name="connsiteX2" fmla="*/ 2193925 w 2193925"/>
              <a:gd name="connsiteY2" fmla="*/ 1478210 h 1478210"/>
              <a:gd name="connsiteX3" fmla="*/ 0 w 2193925"/>
              <a:gd name="connsiteY3" fmla="*/ 1478210 h 1478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3925" h="1478210">
                <a:moveTo>
                  <a:pt x="0" y="1478210"/>
                </a:moveTo>
                <a:cubicBezTo>
                  <a:pt x="421938" y="528269"/>
                  <a:pt x="711418" y="4557"/>
                  <a:pt x="1086142" y="21"/>
                </a:cubicBezTo>
                <a:cubicBezTo>
                  <a:pt x="1460866" y="-4515"/>
                  <a:pt x="1786190" y="743499"/>
                  <a:pt x="2193925" y="1478210"/>
                </a:cubicBezTo>
                <a:lnTo>
                  <a:pt x="0" y="147821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  <a:alpha val="76077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0" name="等腰三角形 25"/>
          <p:cNvSpPr>
            <a:spLocks noChangeArrowheads="1"/>
          </p:cNvSpPr>
          <p:nvPr/>
        </p:nvSpPr>
        <p:spPr bwMode="auto">
          <a:xfrm>
            <a:off x="5231859" y="2962966"/>
            <a:ext cx="1517188" cy="1406701"/>
          </a:xfrm>
          <a:custGeom>
            <a:avLst/>
            <a:gdLst>
              <a:gd name="connsiteX0" fmla="*/ 0 w 2193925"/>
              <a:gd name="connsiteY0" fmla="*/ 1273175 h 1273175"/>
              <a:gd name="connsiteX1" fmla="*/ 1159621 w 2193925"/>
              <a:gd name="connsiteY1" fmla="*/ 0 h 1273175"/>
              <a:gd name="connsiteX2" fmla="*/ 2193925 w 2193925"/>
              <a:gd name="connsiteY2" fmla="*/ 1273175 h 1273175"/>
              <a:gd name="connsiteX3" fmla="*/ 0 w 2193925"/>
              <a:gd name="connsiteY3" fmla="*/ 1273175 h 1273175"/>
              <a:gd name="connsiteX0" fmla="*/ 20400 w 2242205"/>
              <a:gd name="connsiteY0" fmla="*/ 1273175 h 1273175"/>
              <a:gd name="connsiteX1" fmla="*/ 1180021 w 2242205"/>
              <a:gd name="connsiteY1" fmla="*/ 0 h 1273175"/>
              <a:gd name="connsiteX2" fmla="*/ 2214325 w 2242205"/>
              <a:gd name="connsiteY2" fmla="*/ 1273175 h 1273175"/>
              <a:gd name="connsiteX3" fmla="*/ 20400 w 2242205"/>
              <a:gd name="connsiteY3" fmla="*/ 1273175 h 1273175"/>
              <a:gd name="connsiteX0" fmla="*/ 20400 w 2242205"/>
              <a:gd name="connsiteY0" fmla="*/ 982890 h 982890"/>
              <a:gd name="connsiteX1" fmla="*/ 1180021 w 2242205"/>
              <a:gd name="connsiteY1" fmla="*/ 0 h 982890"/>
              <a:gd name="connsiteX2" fmla="*/ 2214325 w 2242205"/>
              <a:gd name="connsiteY2" fmla="*/ 982890 h 982890"/>
              <a:gd name="connsiteX3" fmla="*/ 20400 w 2242205"/>
              <a:gd name="connsiteY3" fmla="*/ 982890 h 982890"/>
              <a:gd name="connsiteX0" fmla="*/ 29169 w 2264127"/>
              <a:gd name="connsiteY0" fmla="*/ 982890 h 982890"/>
              <a:gd name="connsiteX1" fmla="*/ 1188790 w 2264127"/>
              <a:gd name="connsiteY1" fmla="*/ 0 h 982890"/>
              <a:gd name="connsiteX2" fmla="*/ 2223094 w 2264127"/>
              <a:gd name="connsiteY2" fmla="*/ 982890 h 982890"/>
              <a:gd name="connsiteX3" fmla="*/ 29169 w 2264127"/>
              <a:gd name="connsiteY3" fmla="*/ 982890 h 982890"/>
              <a:gd name="connsiteX0" fmla="*/ 28649 w 2264440"/>
              <a:gd name="connsiteY0" fmla="*/ 1563461 h 1563461"/>
              <a:gd name="connsiteX1" fmla="*/ 1202784 w 2264440"/>
              <a:gd name="connsiteY1" fmla="*/ 0 h 1563461"/>
              <a:gd name="connsiteX2" fmla="*/ 2222574 w 2264440"/>
              <a:gd name="connsiteY2" fmla="*/ 1563461 h 1563461"/>
              <a:gd name="connsiteX3" fmla="*/ 28649 w 2264440"/>
              <a:gd name="connsiteY3" fmla="*/ 1563461 h 1563461"/>
              <a:gd name="connsiteX0" fmla="*/ 35569 w 2263642"/>
              <a:gd name="connsiteY0" fmla="*/ 1708604 h 1708604"/>
              <a:gd name="connsiteX1" fmla="*/ 1050047 w 2263642"/>
              <a:gd name="connsiteY1" fmla="*/ 0 h 1708604"/>
              <a:gd name="connsiteX2" fmla="*/ 2229494 w 2263642"/>
              <a:gd name="connsiteY2" fmla="*/ 1708604 h 1708604"/>
              <a:gd name="connsiteX3" fmla="*/ 35569 w 2263642"/>
              <a:gd name="connsiteY3" fmla="*/ 1708604 h 1708604"/>
              <a:gd name="connsiteX0" fmla="*/ 29710 w 2263865"/>
              <a:gd name="connsiteY0" fmla="*/ 1723118 h 1723118"/>
              <a:gd name="connsiteX1" fmla="*/ 1174816 w 2263865"/>
              <a:gd name="connsiteY1" fmla="*/ 0 h 1723118"/>
              <a:gd name="connsiteX2" fmla="*/ 2223635 w 2263865"/>
              <a:gd name="connsiteY2" fmla="*/ 1723118 h 1723118"/>
              <a:gd name="connsiteX3" fmla="*/ 29710 w 2263865"/>
              <a:gd name="connsiteY3" fmla="*/ 1723118 h 1723118"/>
              <a:gd name="connsiteX0" fmla="*/ 29710 w 2223635"/>
              <a:gd name="connsiteY0" fmla="*/ 1723118 h 1723118"/>
              <a:gd name="connsiteX1" fmla="*/ 1174816 w 2223635"/>
              <a:gd name="connsiteY1" fmla="*/ 0 h 1723118"/>
              <a:gd name="connsiteX2" fmla="*/ 2223635 w 2223635"/>
              <a:gd name="connsiteY2" fmla="*/ 1723118 h 1723118"/>
              <a:gd name="connsiteX3" fmla="*/ 29710 w 2223635"/>
              <a:gd name="connsiteY3" fmla="*/ 1723118 h 1723118"/>
              <a:gd name="connsiteX0" fmla="*/ 0 w 2193925"/>
              <a:gd name="connsiteY0" fmla="*/ 1723118 h 1723118"/>
              <a:gd name="connsiteX1" fmla="*/ 1145106 w 2193925"/>
              <a:gd name="connsiteY1" fmla="*/ 0 h 1723118"/>
              <a:gd name="connsiteX2" fmla="*/ 2193925 w 2193925"/>
              <a:gd name="connsiteY2" fmla="*/ 1723118 h 1723118"/>
              <a:gd name="connsiteX3" fmla="*/ 0 w 2193925"/>
              <a:gd name="connsiteY3" fmla="*/ 1723118 h 1723118"/>
              <a:gd name="connsiteX0" fmla="*/ 0 w 2193925"/>
              <a:gd name="connsiteY0" fmla="*/ 1723118 h 1723118"/>
              <a:gd name="connsiteX1" fmla="*/ 1145106 w 2193925"/>
              <a:gd name="connsiteY1" fmla="*/ 0 h 1723118"/>
              <a:gd name="connsiteX2" fmla="*/ 2193925 w 2193925"/>
              <a:gd name="connsiteY2" fmla="*/ 1723118 h 1723118"/>
              <a:gd name="connsiteX3" fmla="*/ 0 w 2193925"/>
              <a:gd name="connsiteY3" fmla="*/ 1723118 h 1723118"/>
              <a:gd name="connsiteX0" fmla="*/ 0 w 2193925"/>
              <a:gd name="connsiteY0" fmla="*/ 1490889 h 1490889"/>
              <a:gd name="connsiteX1" fmla="*/ 1058020 w 2193925"/>
              <a:gd name="connsiteY1" fmla="*/ 0 h 1490889"/>
              <a:gd name="connsiteX2" fmla="*/ 2193925 w 2193925"/>
              <a:gd name="connsiteY2" fmla="*/ 1490889 h 1490889"/>
              <a:gd name="connsiteX3" fmla="*/ 0 w 2193925"/>
              <a:gd name="connsiteY3" fmla="*/ 1490889 h 1490889"/>
              <a:gd name="connsiteX0" fmla="*/ 0 w 2193925"/>
              <a:gd name="connsiteY0" fmla="*/ 1490889 h 1490889"/>
              <a:gd name="connsiteX1" fmla="*/ 1116078 w 2193925"/>
              <a:gd name="connsiteY1" fmla="*/ 0 h 1490889"/>
              <a:gd name="connsiteX2" fmla="*/ 2193925 w 2193925"/>
              <a:gd name="connsiteY2" fmla="*/ 1490889 h 1490889"/>
              <a:gd name="connsiteX3" fmla="*/ 0 w 2193925"/>
              <a:gd name="connsiteY3" fmla="*/ 1490889 h 1490889"/>
              <a:gd name="connsiteX0" fmla="*/ 0 w 2193925"/>
              <a:gd name="connsiteY0" fmla="*/ 1491670 h 1491670"/>
              <a:gd name="connsiteX1" fmla="*/ 1116078 w 2193925"/>
              <a:gd name="connsiteY1" fmla="*/ 781 h 1491670"/>
              <a:gd name="connsiteX2" fmla="*/ 2193925 w 2193925"/>
              <a:gd name="connsiteY2" fmla="*/ 1491670 h 1491670"/>
              <a:gd name="connsiteX3" fmla="*/ 0 w 2193925"/>
              <a:gd name="connsiteY3" fmla="*/ 1491670 h 1491670"/>
              <a:gd name="connsiteX0" fmla="*/ 0 w 2193925"/>
              <a:gd name="connsiteY0" fmla="*/ 1491670 h 1491670"/>
              <a:gd name="connsiteX1" fmla="*/ 1028992 w 2193925"/>
              <a:gd name="connsiteY1" fmla="*/ 781 h 1491670"/>
              <a:gd name="connsiteX2" fmla="*/ 2193925 w 2193925"/>
              <a:gd name="connsiteY2" fmla="*/ 1491670 h 1491670"/>
              <a:gd name="connsiteX3" fmla="*/ 0 w 2193925"/>
              <a:gd name="connsiteY3" fmla="*/ 1491670 h 1491670"/>
              <a:gd name="connsiteX0" fmla="*/ 0 w 2193925"/>
              <a:gd name="connsiteY0" fmla="*/ 1491161 h 1491161"/>
              <a:gd name="connsiteX1" fmla="*/ 1028992 w 2193925"/>
              <a:gd name="connsiteY1" fmla="*/ 272 h 1491161"/>
              <a:gd name="connsiteX2" fmla="*/ 2193925 w 2193925"/>
              <a:gd name="connsiteY2" fmla="*/ 1491161 h 1491161"/>
              <a:gd name="connsiteX3" fmla="*/ 0 w 2193925"/>
              <a:gd name="connsiteY3" fmla="*/ 1491161 h 1491161"/>
              <a:gd name="connsiteX0" fmla="*/ 0 w 2193925"/>
              <a:gd name="connsiteY0" fmla="*/ 1490910 h 1490910"/>
              <a:gd name="connsiteX1" fmla="*/ 1028992 w 2193925"/>
              <a:gd name="connsiteY1" fmla="*/ 21 h 1490910"/>
              <a:gd name="connsiteX2" fmla="*/ 2193925 w 2193925"/>
              <a:gd name="connsiteY2" fmla="*/ 1490910 h 1490910"/>
              <a:gd name="connsiteX3" fmla="*/ 0 w 2193925"/>
              <a:gd name="connsiteY3" fmla="*/ 1490910 h 1490910"/>
              <a:gd name="connsiteX0" fmla="*/ 0 w 2193925"/>
              <a:gd name="connsiteY0" fmla="*/ 1478210 h 1478210"/>
              <a:gd name="connsiteX1" fmla="*/ 1086142 w 2193925"/>
              <a:gd name="connsiteY1" fmla="*/ 21 h 1478210"/>
              <a:gd name="connsiteX2" fmla="*/ 2193925 w 2193925"/>
              <a:gd name="connsiteY2" fmla="*/ 1478210 h 1478210"/>
              <a:gd name="connsiteX3" fmla="*/ 0 w 2193925"/>
              <a:gd name="connsiteY3" fmla="*/ 1478210 h 1478210"/>
              <a:gd name="connsiteX0" fmla="*/ 0 w 2193925"/>
              <a:gd name="connsiteY0" fmla="*/ 1479071 h 1479071"/>
              <a:gd name="connsiteX1" fmla="*/ 1086142 w 2193925"/>
              <a:gd name="connsiteY1" fmla="*/ 882 h 1479071"/>
              <a:gd name="connsiteX2" fmla="*/ 2193925 w 2193925"/>
              <a:gd name="connsiteY2" fmla="*/ 1479071 h 1479071"/>
              <a:gd name="connsiteX3" fmla="*/ 0 w 2193925"/>
              <a:gd name="connsiteY3" fmla="*/ 1479071 h 1479071"/>
              <a:gd name="connsiteX0" fmla="*/ 0 w 2193925"/>
              <a:gd name="connsiteY0" fmla="*/ 1479071 h 1479071"/>
              <a:gd name="connsiteX1" fmla="*/ 1086142 w 2193925"/>
              <a:gd name="connsiteY1" fmla="*/ 882 h 1479071"/>
              <a:gd name="connsiteX2" fmla="*/ 2193925 w 2193925"/>
              <a:gd name="connsiteY2" fmla="*/ 1479071 h 1479071"/>
              <a:gd name="connsiteX3" fmla="*/ 0 w 2193925"/>
              <a:gd name="connsiteY3" fmla="*/ 1479071 h 1479071"/>
              <a:gd name="connsiteX0" fmla="*/ 0 w 2193925"/>
              <a:gd name="connsiteY0" fmla="*/ 1479143 h 1479143"/>
              <a:gd name="connsiteX1" fmla="*/ 1086142 w 2193925"/>
              <a:gd name="connsiteY1" fmla="*/ 954 h 1479143"/>
              <a:gd name="connsiteX2" fmla="*/ 2193925 w 2193925"/>
              <a:gd name="connsiteY2" fmla="*/ 1479143 h 1479143"/>
              <a:gd name="connsiteX3" fmla="*/ 0 w 2193925"/>
              <a:gd name="connsiteY3" fmla="*/ 1479143 h 1479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3925" h="1479143">
                <a:moveTo>
                  <a:pt x="0" y="1479143"/>
                </a:moveTo>
                <a:cubicBezTo>
                  <a:pt x="493204" y="567367"/>
                  <a:pt x="843201" y="31625"/>
                  <a:pt x="1086142" y="954"/>
                </a:cubicBezTo>
                <a:cubicBezTo>
                  <a:pt x="1329083" y="-29717"/>
                  <a:pt x="1703405" y="683451"/>
                  <a:pt x="2193925" y="1479143"/>
                </a:cubicBezTo>
                <a:lnTo>
                  <a:pt x="0" y="1479143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1" name="等腰三角形 25"/>
          <p:cNvSpPr>
            <a:spLocks noChangeArrowheads="1"/>
          </p:cNvSpPr>
          <p:nvPr/>
        </p:nvSpPr>
        <p:spPr bwMode="auto">
          <a:xfrm>
            <a:off x="4369810" y="3351782"/>
            <a:ext cx="1191524" cy="1017885"/>
          </a:xfrm>
          <a:custGeom>
            <a:avLst/>
            <a:gdLst>
              <a:gd name="connsiteX0" fmla="*/ 0 w 2193925"/>
              <a:gd name="connsiteY0" fmla="*/ 1273175 h 1273175"/>
              <a:gd name="connsiteX1" fmla="*/ 1159621 w 2193925"/>
              <a:gd name="connsiteY1" fmla="*/ 0 h 1273175"/>
              <a:gd name="connsiteX2" fmla="*/ 2193925 w 2193925"/>
              <a:gd name="connsiteY2" fmla="*/ 1273175 h 1273175"/>
              <a:gd name="connsiteX3" fmla="*/ 0 w 2193925"/>
              <a:gd name="connsiteY3" fmla="*/ 1273175 h 1273175"/>
              <a:gd name="connsiteX0" fmla="*/ 20400 w 2242205"/>
              <a:gd name="connsiteY0" fmla="*/ 1273175 h 1273175"/>
              <a:gd name="connsiteX1" fmla="*/ 1180021 w 2242205"/>
              <a:gd name="connsiteY1" fmla="*/ 0 h 1273175"/>
              <a:gd name="connsiteX2" fmla="*/ 2214325 w 2242205"/>
              <a:gd name="connsiteY2" fmla="*/ 1273175 h 1273175"/>
              <a:gd name="connsiteX3" fmla="*/ 20400 w 2242205"/>
              <a:gd name="connsiteY3" fmla="*/ 1273175 h 1273175"/>
              <a:gd name="connsiteX0" fmla="*/ 20400 w 2242205"/>
              <a:gd name="connsiteY0" fmla="*/ 982890 h 982890"/>
              <a:gd name="connsiteX1" fmla="*/ 1180021 w 2242205"/>
              <a:gd name="connsiteY1" fmla="*/ 0 h 982890"/>
              <a:gd name="connsiteX2" fmla="*/ 2214325 w 2242205"/>
              <a:gd name="connsiteY2" fmla="*/ 982890 h 982890"/>
              <a:gd name="connsiteX3" fmla="*/ 20400 w 2242205"/>
              <a:gd name="connsiteY3" fmla="*/ 982890 h 982890"/>
              <a:gd name="connsiteX0" fmla="*/ 29169 w 2264127"/>
              <a:gd name="connsiteY0" fmla="*/ 982890 h 982890"/>
              <a:gd name="connsiteX1" fmla="*/ 1188790 w 2264127"/>
              <a:gd name="connsiteY1" fmla="*/ 0 h 982890"/>
              <a:gd name="connsiteX2" fmla="*/ 2223094 w 2264127"/>
              <a:gd name="connsiteY2" fmla="*/ 982890 h 982890"/>
              <a:gd name="connsiteX3" fmla="*/ 29169 w 2264127"/>
              <a:gd name="connsiteY3" fmla="*/ 982890 h 982890"/>
              <a:gd name="connsiteX0" fmla="*/ 28649 w 2264440"/>
              <a:gd name="connsiteY0" fmla="*/ 1563461 h 1563461"/>
              <a:gd name="connsiteX1" fmla="*/ 1202784 w 2264440"/>
              <a:gd name="connsiteY1" fmla="*/ 0 h 1563461"/>
              <a:gd name="connsiteX2" fmla="*/ 2222574 w 2264440"/>
              <a:gd name="connsiteY2" fmla="*/ 1563461 h 1563461"/>
              <a:gd name="connsiteX3" fmla="*/ 28649 w 2264440"/>
              <a:gd name="connsiteY3" fmla="*/ 1563461 h 1563461"/>
              <a:gd name="connsiteX0" fmla="*/ 35569 w 2263642"/>
              <a:gd name="connsiteY0" fmla="*/ 1708604 h 1708604"/>
              <a:gd name="connsiteX1" fmla="*/ 1050047 w 2263642"/>
              <a:gd name="connsiteY1" fmla="*/ 0 h 1708604"/>
              <a:gd name="connsiteX2" fmla="*/ 2229494 w 2263642"/>
              <a:gd name="connsiteY2" fmla="*/ 1708604 h 1708604"/>
              <a:gd name="connsiteX3" fmla="*/ 35569 w 2263642"/>
              <a:gd name="connsiteY3" fmla="*/ 1708604 h 1708604"/>
              <a:gd name="connsiteX0" fmla="*/ 29710 w 2263865"/>
              <a:gd name="connsiteY0" fmla="*/ 1723118 h 1723118"/>
              <a:gd name="connsiteX1" fmla="*/ 1174816 w 2263865"/>
              <a:gd name="connsiteY1" fmla="*/ 0 h 1723118"/>
              <a:gd name="connsiteX2" fmla="*/ 2223635 w 2263865"/>
              <a:gd name="connsiteY2" fmla="*/ 1723118 h 1723118"/>
              <a:gd name="connsiteX3" fmla="*/ 29710 w 2263865"/>
              <a:gd name="connsiteY3" fmla="*/ 1723118 h 1723118"/>
              <a:gd name="connsiteX0" fmla="*/ 29710 w 2223635"/>
              <a:gd name="connsiteY0" fmla="*/ 1723118 h 1723118"/>
              <a:gd name="connsiteX1" fmla="*/ 1174816 w 2223635"/>
              <a:gd name="connsiteY1" fmla="*/ 0 h 1723118"/>
              <a:gd name="connsiteX2" fmla="*/ 2223635 w 2223635"/>
              <a:gd name="connsiteY2" fmla="*/ 1723118 h 1723118"/>
              <a:gd name="connsiteX3" fmla="*/ 29710 w 2223635"/>
              <a:gd name="connsiteY3" fmla="*/ 1723118 h 1723118"/>
              <a:gd name="connsiteX0" fmla="*/ 0 w 2193925"/>
              <a:gd name="connsiteY0" fmla="*/ 1723118 h 1723118"/>
              <a:gd name="connsiteX1" fmla="*/ 1145106 w 2193925"/>
              <a:gd name="connsiteY1" fmla="*/ 0 h 1723118"/>
              <a:gd name="connsiteX2" fmla="*/ 2193925 w 2193925"/>
              <a:gd name="connsiteY2" fmla="*/ 1723118 h 1723118"/>
              <a:gd name="connsiteX3" fmla="*/ 0 w 2193925"/>
              <a:gd name="connsiteY3" fmla="*/ 1723118 h 1723118"/>
              <a:gd name="connsiteX0" fmla="*/ 0 w 2193925"/>
              <a:gd name="connsiteY0" fmla="*/ 1723118 h 1723118"/>
              <a:gd name="connsiteX1" fmla="*/ 1145106 w 2193925"/>
              <a:gd name="connsiteY1" fmla="*/ 0 h 1723118"/>
              <a:gd name="connsiteX2" fmla="*/ 2193925 w 2193925"/>
              <a:gd name="connsiteY2" fmla="*/ 1723118 h 1723118"/>
              <a:gd name="connsiteX3" fmla="*/ 0 w 2193925"/>
              <a:gd name="connsiteY3" fmla="*/ 1723118 h 1723118"/>
              <a:gd name="connsiteX0" fmla="*/ 0 w 2193925"/>
              <a:gd name="connsiteY0" fmla="*/ 1490889 h 1490889"/>
              <a:gd name="connsiteX1" fmla="*/ 1058020 w 2193925"/>
              <a:gd name="connsiteY1" fmla="*/ 0 h 1490889"/>
              <a:gd name="connsiteX2" fmla="*/ 2193925 w 2193925"/>
              <a:gd name="connsiteY2" fmla="*/ 1490889 h 1490889"/>
              <a:gd name="connsiteX3" fmla="*/ 0 w 2193925"/>
              <a:gd name="connsiteY3" fmla="*/ 1490889 h 1490889"/>
              <a:gd name="connsiteX0" fmla="*/ 0 w 2193925"/>
              <a:gd name="connsiteY0" fmla="*/ 1490889 h 1490889"/>
              <a:gd name="connsiteX1" fmla="*/ 1116078 w 2193925"/>
              <a:gd name="connsiteY1" fmla="*/ 0 h 1490889"/>
              <a:gd name="connsiteX2" fmla="*/ 2193925 w 2193925"/>
              <a:gd name="connsiteY2" fmla="*/ 1490889 h 1490889"/>
              <a:gd name="connsiteX3" fmla="*/ 0 w 2193925"/>
              <a:gd name="connsiteY3" fmla="*/ 1490889 h 1490889"/>
              <a:gd name="connsiteX0" fmla="*/ 0 w 2193925"/>
              <a:gd name="connsiteY0" fmla="*/ 1491670 h 1491670"/>
              <a:gd name="connsiteX1" fmla="*/ 1116078 w 2193925"/>
              <a:gd name="connsiteY1" fmla="*/ 781 h 1491670"/>
              <a:gd name="connsiteX2" fmla="*/ 2193925 w 2193925"/>
              <a:gd name="connsiteY2" fmla="*/ 1491670 h 1491670"/>
              <a:gd name="connsiteX3" fmla="*/ 0 w 2193925"/>
              <a:gd name="connsiteY3" fmla="*/ 1491670 h 1491670"/>
              <a:gd name="connsiteX0" fmla="*/ 0 w 2193925"/>
              <a:gd name="connsiteY0" fmla="*/ 1491670 h 1491670"/>
              <a:gd name="connsiteX1" fmla="*/ 1028992 w 2193925"/>
              <a:gd name="connsiteY1" fmla="*/ 781 h 1491670"/>
              <a:gd name="connsiteX2" fmla="*/ 2193925 w 2193925"/>
              <a:gd name="connsiteY2" fmla="*/ 1491670 h 1491670"/>
              <a:gd name="connsiteX3" fmla="*/ 0 w 2193925"/>
              <a:gd name="connsiteY3" fmla="*/ 1491670 h 1491670"/>
              <a:gd name="connsiteX0" fmla="*/ 0 w 2193925"/>
              <a:gd name="connsiteY0" fmla="*/ 1491161 h 1491161"/>
              <a:gd name="connsiteX1" fmla="*/ 1028992 w 2193925"/>
              <a:gd name="connsiteY1" fmla="*/ 272 h 1491161"/>
              <a:gd name="connsiteX2" fmla="*/ 2193925 w 2193925"/>
              <a:gd name="connsiteY2" fmla="*/ 1491161 h 1491161"/>
              <a:gd name="connsiteX3" fmla="*/ 0 w 2193925"/>
              <a:gd name="connsiteY3" fmla="*/ 1491161 h 1491161"/>
              <a:gd name="connsiteX0" fmla="*/ 0 w 2193925"/>
              <a:gd name="connsiteY0" fmla="*/ 1490910 h 1490910"/>
              <a:gd name="connsiteX1" fmla="*/ 1028992 w 2193925"/>
              <a:gd name="connsiteY1" fmla="*/ 21 h 1490910"/>
              <a:gd name="connsiteX2" fmla="*/ 2193925 w 2193925"/>
              <a:gd name="connsiteY2" fmla="*/ 1490910 h 1490910"/>
              <a:gd name="connsiteX3" fmla="*/ 0 w 2193925"/>
              <a:gd name="connsiteY3" fmla="*/ 1490910 h 1490910"/>
              <a:gd name="connsiteX0" fmla="*/ 0 w 2193925"/>
              <a:gd name="connsiteY0" fmla="*/ 1478210 h 1478210"/>
              <a:gd name="connsiteX1" fmla="*/ 1086142 w 2193925"/>
              <a:gd name="connsiteY1" fmla="*/ 21 h 1478210"/>
              <a:gd name="connsiteX2" fmla="*/ 2193925 w 2193925"/>
              <a:gd name="connsiteY2" fmla="*/ 1478210 h 1478210"/>
              <a:gd name="connsiteX3" fmla="*/ 0 w 2193925"/>
              <a:gd name="connsiteY3" fmla="*/ 1478210 h 1478210"/>
              <a:gd name="connsiteX0" fmla="*/ 0 w 2193925"/>
              <a:gd name="connsiteY0" fmla="*/ 1478210 h 1478210"/>
              <a:gd name="connsiteX1" fmla="*/ 1086142 w 2193925"/>
              <a:gd name="connsiteY1" fmla="*/ 21 h 1478210"/>
              <a:gd name="connsiteX2" fmla="*/ 2193925 w 2193925"/>
              <a:gd name="connsiteY2" fmla="*/ 1478210 h 1478210"/>
              <a:gd name="connsiteX3" fmla="*/ 0 w 2193925"/>
              <a:gd name="connsiteY3" fmla="*/ 1478210 h 1478210"/>
              <a:gd name="connsiteX0" fmla="*/ 0 w 2193925"/>
              <a:gd name="connsiteY0" fmla="*/ 1478210 h 1478210"/>
              <a:gd name="connsiteX1" fmla="*/ 1086142 w 2193925"/>
              <a:gd name="connsiteY1" fmla="*/ 21 h 1478210"/>
              <a:gd name="connsiteX2" fmla="*/ 2193925 w 2193925"/>
              <a:gd name="connsiteY2" fmla="*/ 1478210 h 1478210"/>
              <a:gd name="connsiteX3" fmla="*/ 0 w 2193925"/>
              <a:gd name="connsiteY3" fmla="*/ 1478210 h 1478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3925" h="1478210">
                <a:moveTo>
                  <a:pt x="0" y="1478210"/>
                </a:moveTo>
                <a:cubicBezTo>
                  <a:pt x="491125" y="540300"/>
                  <a:pt x="711418" y="4557"/>
                  <a:pt x="1086142" y="21"/>
                </a:cubicBezTo>
                <a:cubicBezTo>
                  <a:pt x="1460866" y="-4515"/>
                  <a:pt x="1794778" y="719435"/>
                  <a:pt x="2193925" y="1478210"/>
                </a:cubicBezTo>
                <a:lnTo>
                  <a:pt x="0" y="147821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  <a:alpha val="37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3" name="等腰三角形 25"/>
          <p:cNvSpPr>
            <a:spLocks noChangeArrowheads="1"/>
          </p:cNvSpPr>
          <p:nvPr/>
        </p:nvSpPr>
        <p:spPr bwMode="auto">
          <a:xfrm>
            <a:off x="3273935" y="3666663"/>
            <a:ext cx="1521200" cy="703003"/>
          </a:xfrm>
          <a:custGeom>
            <a:avLst/>
            <a:gdLst>
              <a:gd name="connsiteX0" fmla="*/ 0 w 2193925"/>
              <a:gd name="connsiteY0" fmla="*/ 1273175 h 1273175"/>
              <a:gd name="connsiteX1" fmla="*/ 1159621 w 2193925"/>
              <a:gd name="connsiteY1" fmla="*/ 0 h 1273175"/>
              <a:gd name="connsiteX2" fmla="*/ 2193925 w 2193925"/>
              <a:gd name="connsiteY2" fmla="*/ 1273175 h 1273175"/>
              <a:gd name="connsiteX3" fmla="*/ 0 w 2193925"/>
              <a:gd name="connsiteY3" fmla="*/ 1273175 h 1273175"/>
              <a:gd name="connsiteX0" fmla="*/ 20400 w 2242205"/>
              <a:gd name="connsiteY0" fmla="*/ 1273175 h 1273175"/>
              <a:gd name="connsiteX1" fmla="*/ 1180021 w 2242205"/>
              <a:gd name="connsiteY1" fmla="*/ 0 h 1273175"/>
              <a:gd name="connsiteX2" fmla="*/ 2214325 w 2242205"/>
              <a:gd name="connsiteY2" fmla="*/ 1273175 h 1273175"/>
              <a:gd name="connsiteX3" fmla="*/ 20400 w 2242205"/>
              <a:gd name="connsiteY3" fmla="*/ 1273175 h 1273175"/>
              <a:gd name="connsiteX0" fmla="*/ 20400 w 2242205"/>
              <a:gd name="connsiteY0" fmla="*/ 982890 h 982890"/>
              <a:gd name="connsiteX1" fmla="*/ 1180021 w 2242205"/>
              <a:gd name="connsiteY1" fmla="*/ 0 h 982890"/>
              <a:gd name="connsiteX2" fmla="*/ 2214325 w 2242205"/>
              <a:gd name="connsiteY2" fmla="*/ 982890 h 982890"/>
              <a:gd name="connsiteX3" fmla="*/ 20400 w 2242205"/>
              <a:gd name="connsiteY3" fmla="*/ 982890 h 982890"/>
              <a:gd name="connsiteX0" fmla="*/ 29169 w 2264127"/>
              <a:gd name="connsiteY0" fmla="*/ 982890 h 982890"/>
              <a:gd name="connsiteX1" fmla="*/ 1188790 w 2264127"/>
              <a:gd name="connsiteY1" fmla="*/ 0 h 982890"/>
              <a:gd name="connsiteX2" fmla="*/ 2223094 w 2264127"/>
              <a:gd name="connsiteY2" fmla="*/ 982890 h 982890"/>
              <a:gd name="connsiteX3" fmla="*/ 29169 w 2264127"/>
              <a:gd name="connsiteY3" fmla="*/ 982890 h 982890"/>
              <a:gd name="connsiteX0" fmla="*/ 28649 w 2264440"/>
              <a:gd name="connsiteY0" fmla="*/ 1563461 h 1563461"/>
              <a:gd name="connsiteX1" fmla="*/ 1202784 w 2264440"/>
              <a:gd name="connsiteY1" fmla="*/ 0 h 1563461"/>
              <a:gd name="connsiteX2" fmla="*/ 2222574 w 2264440"/>
              <a:gd name="connsiteY2" fmla="*/ 1563461 h 1563461"/>
              <a:gd name="connsiteX3" fmla="*/ 28649 w 2264440"/>
              <a:gd name="connsiteY3" fmla="*/ 1563461 h 1563461"/>
              <a:gd name="connsiteX0" fmla="*/ 35569 w 2263642"/>
              <a:gd name="connsiteY0" fmla="*/ 1708604 h 1708604"/>
              <a:gd name="connsiteX1" fmla="*/ 1050047 w 2263642"/>
              <a:gd name="connsiteY1" fmla="*/ 0 h 1708604"/>
              <a:gd name="connsiteX2" fmla="*/ 2229494 w 2263642"/>
              <a:gd name="connsiteY2" fmla="*/ 1708604 h 1708604"/>
              <a:gd name="connsiteX3" fmla="*/ 35569 w 2263642"/>
              <a:gd name="connsiteY3" fmla="*/ 1708604 h 1708604"/>
              <a:gd name="connsiteX0" fmla="*/ 29710 w 2263865"/>
              <a:gd name="connsiteY0" fmla="*/ 1723118 h 1723118"/>
              <a:gd name="connsiteX1" fmla="*/ 1174816 w 2263865"/>
              <a:gd name="connsiteY1" fmla="*/ 0 h 1723118"/>
              <a:gd name="connsiteX2" fmla="*/ 2223635 w 2263865"/>
              <a:gd name="connsiteY2" fmla="*/ 1723118 h 1723118"/>
              <a:gd name="connsiteX3" fmla="*/ 29710 w 2263865"/>
              <a:gd name="connsiteY3" fmla="*/ 1723118 h 1723118"/>
              <a:gd name="connsiteX0" fmla="*/ 29710 w 2223635"/>
              <a:gd name="connsiteY0" fmla="*/ 1723118 h 1723118"/>
              <a:gd name="connsiteX1" fmla="*/ 1174816 w 2223635"/>
              <a:gd name="connsiteY1" fmla="*/ 0 h 1723118"/>
              <a:gd name="connsiteX2" fmla="*/ 2223635 w 2223635"/>
              <a:gd name="connsiteY2" fmla="*/ 1723118 h 1723118"/>
              <a:gd name="connsiteX3" fmla="*/ 29710 w 2223635"/>
              <a:gd name="connsiteY3" fmla="*/ 1723118 h 1723118"/>
              <a:gd name="connsiteX0" fmla="*/ 0 w 2193925"/>
              <a:gd name="connsiteY0" fmla="*/ 1723118 h 1723118"/>
              <a:gd name="connsiteX1" fmla="*/ 1145106 w 2193925"/>
              <a:gd name="connsiteY1" fmla="*/ 0 h 1723118"/>
              <a:gd name="connsiteX2" fmla="*/ 2193925 w 2193925"/>
              <a:gd name="connsiteY2" fmla="*/ 1723118 h 1723118"/>
              <a:gd name="connsiteX3" fmla="*/ 0 w 2193925"/>
              <a:gd name="connsiteY3" fmla="*/ 1723118 h 1723118"/>
              <a:gd name="connsiteX0" fmla="*/ 0 w 2193925"/>
              <a:gd name="connsiteY0" fmla="*/ 1723118 h 1723118"/>
              <a:gd name="connsiteX1" fmla="*/ 1145106 w 2193925"/>
              <a:gd name="connsiteY1" fmla="*/ 0 h 1723118"/>
              <a:gd name="connsiteX2" fmla="*/ 2193925 w 2193925"/>
              <a:gd name="connsiteY2" fmla="*/ 1723118 h 1723118"/>
              <a:gd name="connsiteX3" fmla="*/ 0 w 2193925"/>
              <a:gd name="connsiteY3" fmla="*/ 1723118 h 1723118"/>
              <a:gd name="connsiteX0" fmla="*/ 0 w 2193925"/>
              <a:gd name="connsiteY0" fmla="*/ 1490889 h 1490889"/>
              <a:gd name="connsiteX1" fmla="*/ 1058020 w 2193925"/>
              <a:gd name="connsiteY1" fmla="*/ 0 h 1490889"/>
              <a:gd name="connsiteX2" fmla="*/ 2193925 w 2193925"/>
              <a:gd name="connsiteY2" fmla="*/ 1490889 h 1490889"/>
              <a:gd name="connsiteX3" fmla="*/ 0 w 2193925"/>
              <a:gd name="connsiteY3" fmla="*/ 1490889 h 1490889"/>
              <a:gd name="connsiteX0" fmla="*/ 0 w 2193925"/>
              <a:gd name="connsiteY0" fmla="*/ 1490889 h 1490889"/>
              <a:gd name="connsiteX1" fmla="*/ 1116078 w 2193925"/>
              <a:gd name="connsiteY1" fmla="*/ 0 h 1490889"/>
              <a:gd name="connsiteX2" fmla="*/ 2193925 w 2193925"/>
              <a:gd name="connsiteY2" fmla="*/ 1490889 h 1490889"/>
              <a:gd name="connsiteX3" fmla="*/ 0 w 2193925"/>
              <a:gd name="connsiteY3" fmla="*/ 1490889 h 1490889"/>
              <a:gd name="connsiteX0" fmla="*/ 0 w 2193925"/>
              <a:gd name="connsiteY0" fmla="*/ 1491670 h 1491670"/>
              <a:gd name="connsiteX1" fmla="*/ 1116078 w 2193925"/>
              <a:gd name="connsiteY1" fmla="*/ 781 h 1491670"/>
              <a:gd name="connsiteX2" fmla="*/ 2193925 w 2193925"/>
              <a:gd name="connsiteY2" fmla="*/ 1491670 h 1491670"/>
              <a:gd name="connsiteX3" fmla="*/ 0 w 2193925"/>
              <a:gd name="connsiteY3" fmla="*/ 1491670 h 1491670"/>
              <a:gd name="connsiteX0" fmla="*/ 0 w 2193925"/>
              <a:gd name="connsiteY0" fmla="*/ 1491670 h 1491670"/>
              <a:gd name="connsiteX1" fmla="*/ 1028992 w 2193925"/>
              <a:gd name="connsiteY1" fmla="*/ 781 h 1491670"/>
              <a:gd name="connsiteX2" fmla="*/ 2193925 w 2193925"/>
              <a:gd name="connsiteY2" fmla="*/ 1491670 h 1491670"/>
              <a:gd name="connsiteX3" fmla="*/ 0 w 2193925"/>
              <a:gd name="connsiteY3" fmla="*/ 1491670 h 1491670"/>
              <a:gd name="connsiteX0" fmla="*/ 0 w 2193925"/>
              <a:gd name="connsiteY0" fmla="*/ 1491161 h 1491161"/>
              <a:gd name="connsiteX1" fmla="*/ 1028992 w 2193925"/>
              <a:gd name="connsiteY1" fmla="*/ 272 h 1491161"/>
              <a:gd name="connsiteX2" fmla="*/ 2193925 w 2193925"/>
              <a:gd name="connsiteY2" fmla="*/ 1491161 h 1491161"/>
              <a:gd name="connsiteX3" fmla="*/ 0 w 2193925"/>
              <a:gd name="connsiteY3" fmla="*/ 1491161 h 1491161"/>
              <a:gd name="connsiteX0" fmla="*/ 0 w 2193925"/>
              <a:gd name="connsiteY0" fmla="*/ 1490910 h 1490910"/>
              <a:gd name="connsiteX1" fmla="*/ 1028992 w 2193925"/>
              <a:gd name="connsiteY1" fmla="*/ 21 h 1490910"/>
              <a:gd name="connsiteX2" fmla="*/ 2193925 w 2193925"/>
              <a:gd name="connsiteY2" fmla="*/ 1490910 h 1490910"/>
              <a:gd name="connsiteX3" fmla="*/ 0 w 2193925"/>
              <a:gd name="connsiteY3" fmla="*/ 1490910 h 1490910"/>
              <a:gd name="connsiteX0" fmla="*/ 0 w 2193925"/>
              <a:gd name="connsiteY0" fmla="*/ 1478210 h 1478210"/>
              <a:gd name="connsiteX1" fmla="*/ 1086142 w 2193925"/>
              <a:gd name="connsiteY1" fmla="*/ 21 h 1478210"/>
              <a:gd name="connsiteX2" fmla="*/ 2193925 w 2193925"/>
              <a:gd name="connsiteY2" fmla="*/ 1478210 h 1478210"/>
              <a:gd name="connsiteX3" fmla="*/ 0 w 2193925"/>
              <a:gd name="connsiteY3" fmla="*/ 1478210 h 1478210"/>
              <a:gd name="connsiteX0" fmla="*/ 0 w 2193925"/>
              <a:gd name="connsiteY0" fmla="*/ 1478408 h 1478408"/>
              <a:gd name="connsiteX1" fmla="*/ 1086142 w 2193925"/>
              <a:gd name="connsiteY1" fmla="*/ 219 h 1478408"/>
              <a:gd name="connsiteX2" fmla="*/ 2193925 w 2193925"/>
              <a:gd name="connsiteY2" fmla="*/ 1478408 h 1478408"/>
              <a:gd name="connsiteX3" fmla="*/ 0 w 2193925"/>
              <a:gd name="connsiteY3" fmla="*/ 1478408 h 1478408"/>
              <a:gd name="connsiteX0" fmla="*/ 0 w 2193925"/>
              <a:gd name="connsiteY0" fmla="*/ 1478409 h 1478409"/>
              <a:gd name="connsiteX1" fmla="*/ 1086142 w 2193925"/>
              <a:gd name="connsiteY1" fmla="*/ 220 h 1478409"/>
              <a:gd name="connsiteX2" fmla="*/ 2193925 w 2193925"/>
              <a:gd name="connsiteY2" fmla="*/ 1478409 h 1478409"/>
              <a:gd name="connsiteX3" fmla="*/ 0 w 2193925"/>
              <a:gd name="connsiteY3" fmla="*/ 1478409 h 1478409"/>
              <a:gd name="connsiteX0" fmla="*/ 0 w 2193925"/>
              <a:gd name="connsiteY0" fmla="*/ 1478409 h 1478409"/>
              <a:gd name="connsiteX1" fmla="*/ 1086142 w 2193925"/>
              <a:gd name="connsiteY1" fmla="*/ 220 h 1478409"/>
              <a:gd name="connsiteX2" fmla="*/ 2193925 w 2193925"/>
              <a:gd name="connsiteY2" fmla="*/ 1478409 h 1478409"/>
              <a:gd name="connsiteX3" fmla="*/ 0 w 2193925"/>
              <a:gd name="connsiteY3" fmla="*/ 1478409 h 147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3925" h="1478409">
                <a:moveTo>
                  <a:pt x="0" y="1478409"/>
                </a:moveTo>
                <a:cubicBezTo>
                  <a:pt x="516533" y="540500"/>
                  <a:pt x="902598" y="-12667"/>
                  <a:pt x="1086142" y="220"/>
                </a:cubicBezTo>
                <a:cubicBezTo>
                  <a:pt x="1269686" y="13107"/>
                  <a:pt x="1656493" y="534622"/>
                  <a:pt x="2193925" y="1478409"/>
                </a:cubicBezTo>
                <a:lnTo>
                  <a:pt x="0" y="1478409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" name="等腰三角形 25"/>
          <p:cNvSpPr>
            <a:spLocks noChangeArrowheads="1"/>
          </p:cNvSpPr>
          <p:nvPr/>
        </p:nvSpPr>
        <p:spPr bwMode="auto">
          <a:xfrm>
            <a:off x="2555776" y="3859204"/>
            <a:ext cx="1636432" cy="510463"/>
          </a:xfrm>
          <a:custGeom>
            <a:avLst/>
            <a:gdLst>
              <a:gd name="connsiteX0" fmla="*/ 0 w 2193925"/>
              <a:gd name="connsiteY0" fmla="*/ 1273175 h 1273175"/>
              <a:gd name="connsiteX1" fmla="*/ 1159621 w 2193925"/>
              <a:gd name="connsiteY1" fmla="*/ 0 h 1273175"/>
              <a:gd name="connsiteX2" fmla="*/ 2193925 w 2193925"/>
              <a:gd name="connsiteY2" fmla="*/ 1273175 h 1273175"/>
              <a:gd name="connsiteX3" fmla="*/ 0 w 2193925"/>
              <a:gd name="connsiteY3" fmla="*/ 1273175 h 1273175"/>
              <a:gd name="connsiteX0" fmla="*/ 20400 w 2242205"/>
              <a:gd name="connsiteY0" fmla="*/ 1273175 h 1273175"/>
              <a:gd name="connsiteX1" fmla="*/ 1180021 w 2242205"/>
              <a:gd name="connsiteY1" fmla="*/ 0 h 1273175"/>
              <a:gd name="connsiteX2" fmla="*/ 2214325 w 2242205"/>
              <a:gd name="connsiteY2" fmla="*/ 1273175 h 1273175"/>
              <a:gd name="connsiteX3" fmla="*/ 20400 w 2242205"/>
              <a:gd name="connsiteY3" fmla="*/ 1273175 h 1273175"/>
              <a:gd name="connsiteX0" fmla="*/ 20400 w 2242205"/>
              <a:gd name="connsiteY0" fmla="*/ 982890 h 982890"/>
              <a:gd name="connsiteX1" fmla="*/ 1180021 w 2242205"/>
              <a:gd name="connsiteY1" fmla="*/ 0 h 982890"/>
              <a:gd name="connsiteX2" fmla="*/ 2214325 w 2242205"/>
              <a:gd name="connsiteY2" fmla="*/ 982890 h 982890"/>
              <a:gd name="connsiteX3" fmla="*/ 20400 w 2242205"/>
              <a:gd name="connsiteY3" fmla="*/ 982890 h 982890"/>
              <a:gd name="connsiteX0" fmla="*/ 29169 w 2264127"/>
              <a:gd name="connsiteY0" fmla="*/ 982890 h 982890"/>
              <a:gd name="connsiteX1" fmla="*/ 1188790 w 2264127"/>
              <a:gd name="connsiteY1" fmla="*/ 0 h 982890"/>
              <a:gd name="connsiteX2" fmla="*/ 2223094 w 2264127"/>
              <a:gd name="connsiteY2" fmla="*/ 982890 h 982890"/>
              <a:gd name="connsiteX3" fmla="*/ 29169 w 2264127"/>
              <a:gd name="connsiteY3" fmla="*/ 982890 h 982890"/>
              <a:gd name="connsiteX0" fmla="*/ 28649 w 2264440"/>
              <a:gd name="connsiteY0" fmla="*/ 1563461 h 1563461"/>
              <a:gd name="connsiteX1" fmla="*/ 1202784 w 2264440"/>
              <a:gd name="connsiteY1" fmla="*/ 0 h 1563461"/>
              <a:gd name="connsiteX2" fmla="*/ 2222574 w 2264440"/>
              <a:gd name="connsiteY2" fmla="*/ 1563461 h 1563461"/>
              <a:gd name="connsiteX3" fmla="*/ 28649 w 2264440"/>
              <a:gd name="connsiteY3" fmla="*/ 1563461 h 1563461"/>
              <a:gd name="connsiteX0" fmla="*/ 35569 w 2263642"/>
              <a:gd name="connsiteY0" fmla="*/ 1708604 h 1708604"/>
              <a:gd name="connsiteX1" fmla="*/ 1050047 w 2263642"/>
              <a:gd name="connsiteY1" fmla="*/ 0 h 1708604"/>
              <a:gd name="connsiteX2" fmla="*/ 2229494 w 2263642"/>
              <a:gd name="connsiteY2" fmla="*/ 1708604 h 1708604"/>
              <a:gd name="connsiteX3" fmla="*/ 35569 w 2263642"/>
              <a:gd name="connsiteY3" fmla="*/ 1708604 h 1708604"/>
              <a:gd name="connsiteX0" fmla="*/ 29710 w 2263865"/>
              <a:gd name="connsiteY0" fmla="*/ 1723118 h 1723118"/>
              <a:gd name="connsiteX1" fmla="*/ 1174816 w 2263865"/>
              <a:gd name="connsiteY1" fmla="*/ 0 h 1723118"/>
              <a:gd name="connsiteX2" fmla="*/ 2223635 w 2263865"/>
              <a:gd name="connsiteY2" fmla="*/ 1723118 h 1723118"/>
              <a:gd name="connsiteX3" fmla="*/ 29710 w 2263865"/>
              <a:gd name="connsiteY3" fmla="*/ 1723118 h 1723118"/>
              <a:gd name="connsiteX0" fmla="*/ 29710 w 2223635"/>
              <a:gd name="connsiteY0" fmla="*/ 1723118 h 1723118"/>
              <a:gd name="connsiteX1" fmla="*/ 1174816 w 2223635"/>
              <a:gd name="connsiteY1" fmla="*/ 0 h 1723118"/>
              <a:gd name="connsiteX2" fmla="*/ 2223635 w 2223635"/>
              <a:gd name="connsiteY2" fmla="*/ 1723118 h 1723118"/>
              <a:gd name="connsiteX3" fmla="*/ 29710 w 2223635"/>
              <a:gd name="connsiteY3" fmla="*/ 1723118 h 1723118"/>
              <a:gd name="connsiteX0" fmla="*/ 0 w 2193925"/>
              <a:gd name="connsiteY0" fmla="*/ 1723118 h 1723118"/>
              <a:gd name="connsiteX1" fmla="*/ 1145106 w 2193925"/>
              <a:gd name="connsiteY1" fmla="*/ 0 h 1723118"/>
              <a:gd name="connsiteX2" fmla="*/ 2193925 w 2193925"/>
              <a:gd name="connsiteY2" fmla="*/ 1723118 h 1723118"/>
              <a:gd name="connsiteX3" fmla="*/ 0 w 2193925"/>
              <a:gd name="connsiteY3" fmla="*/ 1723118 h 1723118"/>
              <a:gd name="connsiteX0" fmla="*/ 0 w 2193925"/>
              <a:gd name="connsiteY0" fmla="*/ 1723118 h 1723118"/>
              <a:gd name="connsiteX1" fmla="*/ 1145106 w 2193925"/>
              <a:gd name="connsiteY1" fmla="*/ 0 h 1723118"/>
              <a:gd name="connsiteX2" fmla="*/ 2193925 w 2193925"/>
              <a:gd name="connsiteY2" fmla="*/ 1723118 h 1723118"/>
              <a:gd name="connsiteX3" fmla="*/ 0 w 2193925"/>
              <a:gd name="connsiteY3" fmla="*/ 1723118 h 1723118"/>
              <a:gd name="connsiteX0" fmla="*/ 0 w 2193925"/>
              <a:gd name="connsiteY0" fmla="*/ 1490889 h 1490889"/>
              <a:gd name="connsiteX1" fmla="*/ 1058020 w 2193925"/>
              <a:gd name="connsiteY1" fmla="*/ 0 h 1490889"/>
              <a:gd name="connsiteX2" fmla="*/ 2193925 w 2193925"/>
              <a:gd name="connsiteY2" fmla="*/ 1490889 h 1490889"/>
              <a:gd name="connsiteX3" fmla="*/ 0 w 2193925"/>
              <a:gd name="connsiteY3" fmla="*/ 1490889 h 1490889"/>
              <a:gd name="connsiteX0" fmla="*/ 0 w 2193925"/>
              <a:gd name="connsiteY0" fmla="*/ 1490889 h 1490889"/>
              <a:gd name="connsiteX1" fmla="*/ 1116078 w 2193925"/>
              <a:gd name="connsiteY1" fmla="*/ 0 h 1490889"/>
              <a:gd name="connsiteX2" fmla="*/ 2193925 w 2193925"/>
              <a:gd name="connsiteY2" fmla="*/ 1490889 h 1490889"/>
              <a:gd name="connsiteX3" fmla="*/ 0 w 2193925"/>
              <a:gd name="connsiteY3" fmla="*/ 1490889 h 1490889"/>
              <a:gd name="connsiteX0" fmla="*/ 0 w 2193925"/>
              <a:gd name="connsiteY0" fmla="*/ 1491670 h 1491670"/>
              <a:gd name="connsiteX1" fmla="*/ 1116078 w 2193925"/>
              <a:gd name="connsiteY1" fmla="*/ 781 h 1491670"/>
              <a:gd name="connsiteX2" fmla="*/ 2193925 w 2193925"/>
              <a:gd name="connsiteY2" fmla="*/ 1491670 h 1491670"/>
              <a:gd name="connsiteX3" fmla="*/ 0 w 2193925"/>
              <a:gd name="connsiteY3" fmla="*/ 1491670 h 1491670"/>
              <a:gd name="connsiteX0" fmla="*/ 0 w 2193925"/>
              <a:gd name="connsiteY0" fmla="*/ 1491670 h 1491670"/>
              <a:gd name="connsiteX1" fmla="*/ 1028992 w 2193925"/>
              <a:gd name="connsiteY1" fmla="*/ 781 h 1491670"/>
              <a:gd name="connsiteX2" fmla="*/ 2193925 w 2193925"/>
              <a:gd name="connsiteY2" fmla="*/ 1491670 h 1491670"/>
              <a:gd name="connsiteX3" fmla="*/ 0 w 2193925"/>
              <a:gd name="connsiteY3" fmla="*/ 1491670 h 1491670"/>
              <a:gd name="connsiteX0" fmla="*/ 0 w 2193925"/>
              <a:gd name="connsiteY0" fmla="*/ 1491161 h 1491161"/>
              <a:gd name="connsiteX1" fmla="*/ 1028992 w 2193925"/>
              <a:gd name="connsiteY1" fmla="*/ 272 h 1491161"/>
              <a:gd name="connsiteX2" fmla="*/ 2193925 w 2193925"/>
              <a:gd name="connsiteY2" fmla="*/ 1491161 h 1491161"/>
              <a:gd name="connsiteX3" fmla="*/ 0 w 2193925"/>
              <a:gd name="connsiteY3" fmla="*/ 1491161 h 1491161"/>
              <a:gd name="connsiteX0" fmla="*/ 0 w 2193925"/>
              <a:gd name="connsiteY0" fmla="*/ 1490910 h 1490910"/>
              <a:gd name="connsiteX1" fmla="*/ 1028992 w 2193925"/>
              <a:gd name="connsiteY1" fmla="*/ 21 h 1490910"/>
              <a:gd name="connsiteX2" fmla="*/ 2193925 w 2193925"/>
              <a:gd name="connsiteY2" fmla="*/ 1490910 h 1490910"/>
              <a:gd name="connsiteX3" fmla="*/ 0 w 2193925"/>
              <a:gd name="connsiteY3" fmla="*/ 1490910 h 1490910"/>
              <a:gd name="connsiteX0" fmla="*/ 0 w 2193925"/>
              <a:gd name="connsiteY0" fmla="*/ 1478210 h 1478210"/>
              <a:gd name="connsiteX1" fmla="*/ 1086142 w 2193925"/>
              <a:gd name="connsiteY1" fmla="*/ 21 h 1478210"/>
              <a:gd name="connsiteX2" fmla="*/ 2193925 w 2193925"/>
              <a:gd name="connsiteY2" fmla="*/ 1478210 h 1478210"/>
              <a:gd name="connsiteX3" fmla="*/ 0 w 2193925"/>
              <a:gd name="connsiteY3" fmla="*/ 1478210 h 1478210"/>
              <a:gd name="connsiteX0" fmla="*/ 0 w 2193925"/>
              <a:gd name="connsiteY0" fmla="*/ 1478210 h 1478210"/>
              <a:gd name="connsiteX1" fmla="*/ 1086142 w 2193925"/>
              <a:gd name="connsiteY1" fmla="*/ 21 h 1478210"/>
              <a:gd name="connsiteX2" fmla="*/ 2193925 w 2193925"/>
              <a:gd name="connsiteY2" fmla="*/ 1478210 h 1478210"/>
              <a:gd name="connsiteX3" fmla="*/ 0 w 2193925"/>
              <a:gd name="connsiteY3" fmla="*/ 1478210 h 1478210"/>
              <a:gd name="connsiteX0" fmla="*/ 0 w 2193925"/>
              <a:gd name="connsiteY0" fmla="*/ 1478230 h 1478230"/>
              <a:gd name="connsiteX1" fmla="*/ 1086142 w 2193925"/>
              <a:gd name="connsiteY1" fmla="*/ 41 h 1478230"/>
              <a:gd name="connsiteX2" fmla="*/ 2193925 w 2193925"/>
              <a:gd name="connsiteY2" fmla="*/ 1478230 h 1478230"/>
              <a:gd name="connsiteX3" fmla="*/ 0 w 2193925"/>
              <a:gd name="connsiteY3" fmla="*/ 1478230 h 1478230"/>
              <a:gd name="connsiteX0" fmla="*/ 0 w 2193925"/>
              <a:gd name="connsiteY0" fmla="*/ 1482628 h 1482628"/>
              <a:gd name="connsiteX1" fmla="*/ 1086142 w 2193925"/>
              <a:gd name="connsiteY1" fmla="*/ 4439 h 1482628"/>
              <a:gd name="connsiteX2" fmla="*/ 2193925 w 2193925"/>
              <a:gd name="connsiteY2" fmla="*/ 1482628 h 1482628"/>
              <a:gd name="connsiteX3" fmla="*/ 0 w 2193925"/>
              <a:gd name="connsiteY3" fmla="*/ 1482628 h 1482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3925" h="1482628">
                <a:moveTo>
                  <a:pt x="0" y="1482628"/>
                </a:moveTo>
                <a:cubicBezTo>
                  <a:pt x="566349" y="472531"/>
                  <a:pt x="866921" y="57100"/>
                  <a:pt x="1086142" y="4439"/>
                </a:cubicBezTo>
                <a:cubicBezTo>
                  <a:pt x="1305363" y="-48222"/>
                  <a:pt x="1572346" y="362904"/>
                  <a:pt x="2193925" y="1482628"/>
                </a:cubicBezTo>
                <a:lnTo>
                  <a:pt x="0" y="1482628"/>
                </a:lnTo>
                <a:close/>
              </a:path>
            </a:pathLst>
          </a:custGeom>
          <a:solidFill>
            <a:schemeClr val="accent6">
              <a:alpha val="76077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2771800" y="1269490"/>
            <a:ext cx="5688632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建立在团队的基础之上，发挥团队精神、互补互助以达到团队最大工作效率的能力。对于团队的成员来说，不仅要有个人能力，更需要有在不同的位置上各尽所能、与其他成员协调合作的能力。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04826" y="4617050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表达与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沟通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4293952" y="461705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做事主动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5303867" y="4617050"/>
            <a:ext cx="1172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敬业的品质 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6543364" y="4617050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宽容与合作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7740352" y="458125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全局观念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43" name="矩形 42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414467" y="841276"/>
            <a:ext cx="1309974" cy="37087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竞争力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执行力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团队合作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专业技能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个人作品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algn="ctr">
              <a:lnSpc>
                <a:spcPct val="250000"/>
              </a:lnSpc>
            </a:pP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97764" y="255920"/>
            <a:ext cx="1365924" cy="369332"/>
            <a:chOff x="397764" y="255920"/>
            <a:chExt cx="1365924" cy="369332"/>
          </a:xfrm>
        </p:grpSpPr>
        <p:sp>
          <p:nvSpPr>
            <p:cNvPr id="46" name="TextBox 45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胜任能力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49" name="Picture 6" descr="G:\PPT模板\2016\胜任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764" y="310785"/>
              <a:ext cx="226496" cy="2170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0" name="矩形 49"/>
          <p:cNvSpPr/>
          <p:nvPr/>
        </p:nvSpPr>
        <p:spPr>
          <a:xfrm>
            <a:off x="219796" y="2105050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TextBox 50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团队合作</a:t>
            </a:r>
            <a:endParaRPr lang="en-US" altLang="zh-CN" dirty="0" smtClean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455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8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3" grpId="0" animBg="1"/>
          <p:bldP spid="73" grpId="0" animBg="1"/>
          <p:bldP spid="90" grpId="0" animBg="1"/>
          <p:bldP spid="91" grpId="0" animBg="1"/>
          <p:bldP spid="93" grpId="0" animBg="1"/>
          <p:bldP spid="92" grpId="0" animBg="1"/>
          <p:bldP spid="94" grpId="0"/>
          <p:bldP spid="2" grpId="0"/>
          <p:bldP spid="95" grpId="0"/>
          <p:bldP spid="96" grpId="0"/>
          <p:bldP spid="97" grpId="0"/>
          <p:bldP spid="99" grpId="0"/>
          <p:bldP spid="25" grpId="0"/>
          <p:bldP spid="43" grpId="0" animBg="1"/>
          <p:bldP spid="44" grpId="0"/>
          <p:bldP spid="50" grpId="0" animBg="1"/>
          <p:bldP spid="51" grpId="0"/>
          <p:bldP spid="5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8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3" grpId="0" animBg="1"/>
          <p:bldP spid="73" grpId="0" animBg="1"/>
          <p:bldP spid="90" grpId="0" animBg="1"/>
          <p:bldP spid="91" grpId="0" animBg="1"/>
          <p:bldP spid="93" grpId="0" animBg="1"/>
          <p:bldP spid="92" grpId="0" animBg="1"/>
          <p:bldP spid="94" grpId="0"/>
          <p:bldP spid="2" grpId="0"/>
          <p:bldP spid="95" grpId="0"/>
          <p:bldP spid="96" grpId="0"/>
          <p:bldP spid="97" grpId="0"/>
          <p:bldP spid="99" grpId="0"/>
          <p:bldP spid="25" grpId="0"/>
          <p:bldP spid="43" grpId="0" animBg="1"/>
          <p:bldP spid="44" grpId="0"/>
          <p:bldP spid="50" grpId="0" animBg="1"/>
          <p:bldP spid="51" grpId="0"/>
          <p:bldP spid="52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椭圆 38"/>
          <p:cNvSpPr>
            <a:spLocks noChangeArrowheads="1"/>
          </p:cNvSpPr>
          <p:nvPr/>
        </p:nvSpPr>
        <p:spPr bwMode="auto">
          <a:xfrm>
            <a:off x="6506832" y="1391154"/>
            <a:ext cx="1758292" cy="1758292"/>
          </a:xfrm>
          <a:prstGeom prst="ellipse">
            <a:avLst/>
          </a:prstGeom>
          <a:solidFill>
            <a:srgbClr val="F8A058">
              <a:alpha val="20000"/>
            </a:srgb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2" name="椭圆 38"/>
          <p:cNvSpPr>
            <a:spLocks noChangeArrowheads="1"/>
          </p:cNvSpPr>
          <p:nvPr/>
        </p:nvSpPr>
        <p:spPr bwMode="auto">
          <a:xfrm>
            <a:off x="6632440" y="1516762"/>
            <a:ext cx="1531152" cy="1531152"/>
          </a:xfrm>
          <a:prstGeom prst="ellipse">
            <a:avLst/>
          </a:prstGeom>
          <a:solidFill>
            <a:srgbClr val="F8A058">
              <a:alpha val="90000"/>
            </a:srgb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8" name="椭圆 6"/>
          <p:cNvSpPr>
            <a:spLocks noChangeArrowheads="1"/>
          </p:cNvSpPr>
          <p:nvPr/>
        </p:nvSpPr>
        <p:spPr bwMode="auto">
          <a:xfrm>
            <a:off x="2898746" y="3151316"/>
            <a:ext cx="1079500" cy="1081087"/>
          </a:xfrm>
          <a:prstGeom prst="ellipse">
            <a:avLst/>
          </a:prstGeom>
          <a:solidFill>
            <a:srgbClr val="F8A058">
              <a:alpha val="20000"/>
            </a:srgb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3" name="椭圆 27"/>
          <p:cNvSpPr>
            <a:spLocks noChangeArrowheads="1"/>
          </p:cNvSpPr>
          <p:nvPr/>
        </p:nvSpPr>
        <p:spPr bwMode="auto">
          <a:xfrm>
            <a:off x="3868146" y="1921396"/>
            <a:ext cx="1270534" cy="1270534"/>
          </a:xfrm>
          <a:prstGeom prst="ellipse">
            <a:avLst/>
          </a:prstGeom>
          <a:solidFill>
            <a:schemeClr val="tx1">
              <a:lumMod val="85000"/>
              <a:lumOff val="15000"/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8" name="椭圆 32"/>
          <p:cNvSpPr>
            <a:spLocks noChangeArrowheads="1"/>
          </p:cNvSpPr>
          <p:nvPr/>
        </p:nvSpPr>
        <p:spPr bwMode="auto">
          <a:xfrm>
            <a:off x="5282696" y="3073524"/>
            <a:ext cx="1327150" cy="1327150"/>
          </a:xfrm>
          <a:prstGeom prst="ellipse">
            <a:avLst/>
          </a:prstGeom>
          <a:solidFill>
            <a:schemeClr val="tx1">
              <a:lumMod val="85000"/>
              <a:lumOff val="15000"/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2" name="文本框 37"/>
          <p:cNvSpPr>
            <a:spLocks noChangeArrowheads="1"/>
          </p:cNvSpPr>
          <p:nvPr/>
        </p:nvSpPr>
        <p:spPr bwMode="auto">
          <a:xfrm>
            <a:off x="6997537" y="2015470"/>
            <a:ext cx="74251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30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微软雅黑" pitchFamily="34" charset="-122"/>
              </a:rPr>
              <a:t>PS</a:t>
            </a:r>
            <a:endParaRPr lang="zh-CN" altLang="en-US" sz="30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微软雅黑" pitchFamily="34" charset="-122"/>
            </a:endParaRPr>
          </a:p>
        </p:txBody>
      </p:sp>
      <p:cxnSp>
        <p:nvCxnSpPr>
          <p:cNvPr id="125" name="直接连接符 13"/>
          <p:cNvCxnSpPr>
            <a:cxnSpLocks noChangeShapeType="1"/>
            <a:stCxn id="108" idx="7"/>
            <a:endCxn id="113" idx="3"/>
          </p:cNvCxnSpPr>
          <p:nvPr/>
        </p:nvCxnSpPr>
        <p:spPr bwMode="auto">
          <a:xfrm flipV="1">
            <a:off x="3820157" y="3005865"/>
            <a:ext cx="234054" cy="303773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6" name="直接连接符 17"/>
          <p:cNvCxnSpPr>
            <a:cxnSpLocks noChangeShapeType="1"/>
            <a:stCxn id="113" idx="5"/>
            <a:endCxn id="118" idx="1"/>
          </p:cNvCxnSpPr>
          <p:nvPr/>
        </p:nvCxnSpPr>
        <p:spPr bwMode="auto">
          <a:xfrm>
            <a:off x="4952615" y="3005865"/>
            <a:ext cx="524438" cy="262016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7" name="直接连接符 20"/>
          <p:cNvCxnSpPr>
            <a:cxnSpLocks noChangeShapeType="1"/>
            <a:endCxn id="123" idx="3"/>
          </p:cNvCxnSpPr>
          <p:nvPr/>
        </p:nvCxnSpPr>
        <p:spPr bwMode="auto">
          <a:xfrm flipV="1">
            <a:off x="6445892" y="2891950"/>
            <a:ext cx="318436" cy="353919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8" name="椭圆 56"/>
          <p:cNvSpPr>
            <a:spLocks noChangeArrowheads="1"/>
          </p:cNvSpPr>
          <p:nvPr/>
        </p:nvSpPr>
        <p:spPr bwMode="auto">
          <a:xfrm rot="800555">
            <a:off x="2717886" y="2868251"/>
            <a:ext cx="269677" cy="26967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129" name="直接连接符 23"/>
          <p:cNvCxnSpPr>
            <a:cxnSpLocks noChangeShapeType="1"/>
            <a:stCxn id="128" idx="5"/>
            <a:endCxn id="108" idx="1"/>
          </p:cNvCxnSpPr>
          <p:nvPr/>
        </p:nvCxnSpPr>
        <p:spPr bwMode="auto">
          <a:xfrm>
            <a:off x="2923493" y="3117865"/>
            <a:ext cx="133342" cy="191773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0" name="椭圆 58"/>
          <p:cNvSpPr>
            <a:spLocks noChangeArrowheads="1"/>
          </p:cNvSpPr>
          <p:nvPr/>
        </p:nvSpPr>
        <p:spPr bwMode="auto">
          <a:xfrm>
            <a:off x="4850648" y="4469630"/>
            <a:ext cx="284422" cy="285230"/>
          </a:xfrm>
          <a:prstGeom prst="ellipse">
            <a:avLst/>
          </a:prstGeom>
          <a:solidFill>
            <a:schemeClr val="tx1">
              <a:lumMod val="65000"/>
              <a:lumOff val="35000"/>
              <a:alpha val="7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131" name="直接连接符 43"/>
          <p:cNvCxnSpPr>
            <a:cxnSpLocks noChangeShapeType="1"/>
            <a:stCxn id="130" idx="7"/>
            <a:endCxn id="118" idx="3"/>
          </p:cNvCxnSpPr>
          <p:nvPr/>
        </p:nvCxnSpPr>
        <p:spPr bwMode="auto">
          <a:xfrm flipV="1">
            <a:off x="5093417" y="4206317"/>
            <a:ext cx="383636" cy="30508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2" name="椭圆 70"/>
          <p:cNvSpPr>
            <a:spLocks noChangeArrowheads="1"/>
          </p:cNvSpPr>
          <p:nvPr/>
        </p:nvSpPr>
        <p:spPr bwMode="auto">
          <a:xfrm>
            <a:off x="8208537" y="3047914"/>
            <a:ext cx="395911" cy="395910"/>
          </a:xfrm>
          <a:prstGeom prst="ellipse">
            <a:avLst/>
          </a:prstGeom>
          <a:solidFill>
            <a:schemeClr val="tx1">
              <a:lumMod val="65000"/>
              <a:lumOff val="35000"/>
              <a:alpha val="7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133" name="直接连接符 72"/>
          <p:cNvCxnSpPr>
            <a:cxnSpLocks noChangeShapeType="1"/>
            <a:stCxn id="123" idx="5"/>
            <a:endCxn id="132" idx="1"/>
          </p:cNvCxnSpPr>
          <p:nvPr/>
        </p:nvCxnSpPr>
        <p:spPr bwMode="auto">
          <a:xfrm>
            <a:off x="8007628" y="2891950"/>
            <a:ext cx="258889" cy="21394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3" name="椭圆 38"/>
          <p:cNvSpPr>
            <a:spLocks noChangeArrowheads="1"/>
          </p:cNvSpPr>
          <p:nvPr/>
        </p:nvSpPr>
        <p:spPr bwMode="auto">
          <a:xfrm>
            <a:off x="5368748" y="3171180"/>
            <a:ext cx="1155045" cy="1155045"/>
          </a:xfrm>
          <a:prstGeom prst="ellipse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4" name="椭圆 38"/>
          <p:cNvSpPr>
            <a:spLocks noChangeArrowheads="1"/>
          </p:cNvSpPr>
          <p:nvPr/>
        </p:nvSpPr>
        <p:spPr bwMode="auto">
          <a:xfrm>
            <a:off x="3977232" y="2030482"/>
            <a:ext cx="1052362" cy="1052362"/>
          </a:xfrm>
          <a:prstGeom prst="ellipse">
            <a:avLst/>
          </a:prstGeom>
          <a:solidFill>
            <a:schemeClr val="tx1">
              <a:lumMod val="85000"/>
              <a:lumOff val="15000"/>
              <a:alpha val="8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5" name="椭圆 38"/>
          <p:cNvSpPr>
            <a:spLocks noChangeArrowheads="1"/>
          </p:cNvSpPr>
          <p:nvPr/>
        </p:nvSpPr>
        <p:spPr bwMode="auto">
          <a:xfrm>
            <a:off x="2987563" y="3240926"/>
            <a:ext cx="901866" cy="901866"/>
          </a:xfrm>
          <a:prstGeom prst="ellipse">
            <a:avLst/>
          </a:prstGeom>
          <a:solidFill>
            <a:srgbClr val="F8A058">
              <a:alpha val="80000"/>
            </a:srgb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6" name="文本框 37"/>
          <p:cNvSpPr>
            <a:spLocks noChangeArrowheads="1"/>
          </p:cNvSpPr>
          <p:nvPr/>
        </p:nvSpPr>
        <p:spPr bwMode="auto">
          <a:xfrm>
            <a:off x="4215513" y="2279664"/>
            <a:ext cx="5758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30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微软雅黑" pitchFamily="34" charset="-122"/>
              </a:rPr>
              <a:t>AI</a:t>
            </a:r>
            <a:endParaRPr lang="zh-CN" altLang="en-US" sz="30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微软雅黑" pitchFamily="34" charset="-122"/>
            </a:endParaRPr>
          </a:p>
        </p:txBody>
      </p:sp>
      <p:sp>
        <p:nvSpPr>
          <p:cNvPr id="147" name="文本框 37"/>
          <p:cNvSpPr>
            <a:spLocks noChangeArrowheads="1"/>
          </p:cNvSpPr>
          <p:nvPr/>
        </p:nvSpPr>
        <p:spPr bwMode="auto">
          <a:xfrm>
            <a:off x="5375441" y="3579837"/>
            <a:ext cx="114165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1500" dirty="0" err="1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微软雅黑" pitchFamily="34" charset="-122"/>
              </a:rPr>
              <a:t>Coreldraw</a:t>
            </a:r>
            <a:endParaRPr lang="zh-CN" altLang="en-US" sz="15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微软雅黑" pitchFamily="34" charset="-122"/>
            </a:endParaRPr>
          </a:p>
        </p:txBody>
      </p:sp>
      <p:sp>
        <p:nvSpPr>
          <p:cNvPr id="148" name="文本框 37"/>
          <p:cNvSpPr>
            <a:spLocks noChangeArrowheads="1"/>
          </p:cNvSpPr>
          <p:nvPr/>
        </p:nvSpPr>
        <p:spPr bwMode="auto">
          <a:xfrm>
            <a:off x="3158374" y="3530276"/>
            <a:ext cx="591830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15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微软雅黑" pitchFamily="34" charset="-122"/>
              </a:rPr>
              <a:t>PPT</a:t>
            </a:r>
            <a:endParaRPr lang="zh-CN" altLang="en-US" sz="15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微软雅黑" pitchFamily="34" charset="-122"/>
            </a:endParaRPr>
          </a:p>
        </p:txBody>
      </p:sp>
      <p:sp>
        <p:nvSpPr>
          <p:cNvPr id="149" name="文本框 36"/>
          <p:cNvSpPr>
            <a:spLocks noChangeArrowheads="1"/>
          </p:cNvSpPr>
          <p:nvPr/>
        </p:nvSpPr>
        <p:spPr bwMode="auto">
          <a:xfrm>
            <a:off x="6855680" y="3243519"/>
            <a:ext cx="1316720" cy="76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录入上述图表的描述说明，在此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50" name="文本框 36"/>
          <p:cNvSpPr>
            <a:spLocks noChangeArrowheads="1"/>
          </p:cNvSpPr>
          <p:nvPr/>
        </p:nvSpPr>
        <p:spPr bwMode="auto">
          <a:xfrm>
            <a:off x="5732003" y="4481385"/>
            <a:ext cx="1720317" cy="680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录入上述图表的描述说明，在此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51" name="文本框 36"/>
          <p:cNvSpPr>
            <a:spLocks noChangeArrowheads="1"/>
          </p:cNvSpPr>
          <p:nvPr/>
        </p:nvSpPr>
        <p:spPr bwMode="auto">
          <a:xfrm>
            <a:off x="5175196" y="1777380"/>
            <a:ext cx="1115612" cy="680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录入上述图表的描述说明，在此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52" name="文本框 36"/>
          <p:cNvSpPr>
            <a:spLocks noChangeArrowheads="1"/>
          </p:cNvSpPr>
          <p:nvPr/>
        </p:nvSpPr>
        <p:spPr bwMode="auto">
          <a:xfrm>
            <a:off x="2719526" y="4265361"/>
            <a:ext cx="1720317" cy="680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录入上述图表的描述说明，在此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72" name="矩形 71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TextBox 72"/>
          <p:cNvSpPr txBox="1"/>
          <p:nvPr/>
        </p:nvSpPr>
        <p:spPr>
          <a:xfrm>
            <a:off x="414467" y="841276"/>
            <a:ext cx="1309974" cy="37087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竞争力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执行力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团队合作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prstClr val="white"/>
                </a:solidFill>
                <a:latin typeface="方正兰亭中黑_GBK" pitchFamily="2" charset="-122"/>
                <a:ea typeface="方正兰亭中黑_GBK" pitchFamily="2" charset="-122"/>
              </a:rPr>
              <a:t>专业技能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个人作品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algn="ctr">
              <a:lnSpc>
                <a:spcPct val="250000"/>
              </a:lnSpc>
            </a:pP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397764" y="255920"/>
            <a:ext cx="1365924" cy="369332"/>
            <a:chOff x="397764" y="255920"/>
            <a:chExt cx="1365924" cy="369332"/>
          </a:xfrm>
        </p:grpSpPr>
        <p:sp>
          <p:nvSpPr>
            <p:cNvPr id="75" name="TextBox 74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胜任能力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76" name="Picture 6" descr="G:\PPT模板\2016\胜任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764" y="310785"/>
              <a:ext cx="226496" cy="2170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7" name="矩形 76"/>
          <p:cNvSpPr/>
          <p:nvPr/>
        </p:nvSpPr>
        <p:spPr>
          <a:xfrm>
            <a:off x="219796" y="2643213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TextBox 77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专业技能</a:t>
            </a:r>
            <a:endParaRPr lang="en-US" altLang="zh-CN" dirty="0" smtClean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965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8" dur="25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1" dur="25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2" dur="25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5" dur="25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3" dur="25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4" dur="25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10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1" dur="10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10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10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6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" dur="10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1" dur="10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10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5" dur="10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6" dur="10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10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3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1" dur="2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3" grpId="0" animBg="1"/>
          <p:bldP spid="142" grpId="0" animBg="1"/>
          <p:bldP spid="108" grpId="0" animBg="1"/>
          <p:bldP spid="113" grpId="0" animBg="1"/>
          <p:bldP spid="118" grpId="0" animBg="1"/>
          <p:bldP spid="122" grpId="0"/>
          <p:bldP spid="128" grpId="0" animBg="1"/>
          <p:bldP spid="130" grpId="0" animBg="1"/>
          <p:bldP spid="132" grpId="0" animBg="1"/>
          <p:bldP spid="143" grpId="0" animBg="1"/>
          <p:bldP spid="144" grpId="0" animBg="1"/>
          <p:bldP spid="145" grpId="0" animBg="1"/>
          <p:bldP spid="146" grpId="0"/>
          <p:bldP spid="147" grpId="0"/>
          <p:bldP spid="148" grpId="0"/>
          <p:bldP spid="149" grpId="0"/>
          <p:bldP spid="150" grpId="0"/>
          <p:bldP spid="151" grpId="0"/>
          <p:bldP spid="152" grpId="0"/>
          <p:bldP spid="38" grpId="0"/>
          <p:bldP spid="72" grpId="0" animBg="1"/>
          <p:bldP spid="73" grpId="0"/>
          <p:bldP spid="77" grpId="0" animBg="1"/>
          <p:bldP spid="78" grpId="0"/>
          <p:bldP spid="7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8" dur="25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1" dur="25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2" dur="25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5" dur="25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3" dur="25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4" dur="25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10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1" dur="10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10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10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6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" dur="10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1" dur="10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10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5" dur="10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6" dur="10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10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3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1" dur="2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3" grpId="0" animBg="1"/>
          <p:bldP spid="142" grpId="0" animBg="1"/>
          <p:bldP spid="108" grpId="0" animBg="1"/>
          <p:bldP spid="113" grpId="0" animBg="1"/>
          <p:bldP spid="118" grpId="0" animBg="1"/>
          <p:bldP spid="122" grpId="0"/>
          <p:bldP spid="128" grpId="0" animBg="1"/>
          <p:bldP spid="130" grpId="0" animBg="1"/>
          <p:bldP spid="132" grpId="0" animBg="1"/>
          <p:bldP spid="143" grpId="0" animBg="1"/>
          <p:bldP spid="144" grpId="0" animBg="1"/>
          <p:bldP spid="145" grpId="0" animBg="1"/>
          <p:bldP spid="146" grpId="0"/>
          <p:bldP spid="147" grpId="0"/>
          <p:bldP spid="148" grpId="0"/>
          <p:bldP spid="149" grpId="0"/>
          <p:bldP spid="150" grpId="0"/>
          <p:bldP spid="151" grpId="0"/>
          <p:bldP spid="152" grpId="0"/>
          <p:bldP spid="38" grpId="0"/>
          <p:bldP spid="72" grpId="0" animBg="1"/>
          <p:bldP spid="73" grpId="0"/>
          <p:bldP spid="77" grpId="0" animBg="1"/>
          <p:bldP spid="78" grpId="0"/>
          <p:bldP spid="79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Oval 90"/>
          <p:cNvSpPr/>
          <p:nvPr/>
        </p:nvSpPr>
        <p:spPr>
          <a:xfrm>
            <a:off x="4082461" y="1649293"/>
            <a:ext cx="2649779" cy="2648367"/>
          </a:xfrm>
          <a:prstGeom prst="ellipse">
            <a:avLst/>
          </a:prstGeom>
          <a:noFill/>
          <a:ln w="101600">
            <a:solidFill>
              <a:srgbClr val="F8A058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55" name="Oval 91"/>
          <p:cNvSpPr/>
          <p:nvPr/>
        </p:nvSpPr>
        <p:spPr>
          <a:xfrm>
            <a:off x="4244894" y="1811726"/>
            <a:ext cx="2324913" cy="2323500"/>
          </a:xfrm>
          <a:prstGeom prst="ellipse">
            <a:avLst/>
          </a:prstGeom>
          <a:noFill/>
          <a:ln w="101600">
            <a:solidFill>
              <a:srgbClr val="F8A058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57" name="Oval 92"/>
          <p:cNvSpPr/>
          <p:nvPr/>
        </p:nvSpPr>
        <p:spPr>
          <a:xfrm>
            <a:off x="4407327" y="1972747"/>
            <a:ext cx="2000046" cy="2001458"/>
          </a:xfrm>
          <a:prstGeom prst="ellipse">
            <a:avLst/>
          </a:prstGeom>
          <a:noFill/>
          <a:ln w="101600">
            <a:solidFill>
              <a:schemeClr val="bg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72" name="Oval 93"/>
          <p:cNvSpPr/>
          <p:nvPr/>
        </p:nvSpPr>
        <p:spPr>
          <a:xfrm>
            <a:off x="4569760" y="2135180"/>
            <a:ext cx="1675180" cy="1676593"/>
          </a:xfrm>
          <a:prstGeom prst="ellipse">
            <a:avLst/>
          </a:prstGeom>
          <a:noFill/>
          <a:ln w="101600" cap="rnd">
            <a:solidFill>
              <a:srgbClr val="F8A058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73" name="Arc 94"/>
          <p:cNvSpPr/>
          <p:nvPr/>
        </p:nvSpPr>
        <p:spPr>
          <a:xfrm>
            <a:off x="4082461" y="1649293"/>
            <a:ext cx="2649779" cy="2648367"/>
          </a:xfrm>
          <a:prstGeom prst="arc">
            <a:avLst>
              <a:gd name="adj1" fmla="val 16200000"/>
              <a:gd name="adj2" fmla="val 1714152"/>
            </a:avLst>
          </a:prstGeom>
          <a:noFill/>
          <a:ln w="101600" cap="rnd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4" name="Arc 95"/>
          <p:cNvSpPr/>
          <p:nvPr/>
        </p:nvSpPr>
        <p:spPr>
          <a:xfrm>
            <a:off x="4244894" y="1811726"/>
            <a:ext cx="2324913" cy="2323500"/>
          </a:xfrm>
          <a:prstGeom prst="arc">
            <a:avLst>
              <a:gd name="adj1" fmla="val 12350273"/>
              <a:gd name="adj2" fmla="val 15240146"/>
            </a:avLst>
          </a:prstGeom>
          <a:noFill/>
          <a:ln w="101600" cap="rnd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5" name="Arc 96"/>
          <p:cNvSpPr/>
          <p:nvPr/>
        </p:nvSpPr>
        <p:spPr>
          <a:xfrm>
            <a:off x="4407327" y="1972747"/>
            <a:ext cx="2000046" cy="2001458"/>
          </a:xfrm>
          <a:prstGeom prst="arc">
            <a:avLst>
              <a:gd name="adj1" fmla="val 3842578"/>
              <a:gd name="adj2" fmla="val 11001083"/>
            </a:avLst>
          </a:prstGeom>
          <a:noFill/>
          <a:ln w="101600" cap="rnd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3" name="Arc 97"/>
          <p:cNvSpPr/>
          <p:nvPr/>
        </p:nvSpPr>
        <p:spPr>
          <a:xfrm>
            <a:off x="4569760" y="2135180"/>
            <a:ext cx="1675180" cy="1676593"/>
          </a:xfrm>
          <a:prstGeom prst="arc">
            <a:avLst>
              <a:gd name="adj1" fmla="val 19963852"/>
              <a:gd name="adj2" fmla="val 3179172"/>
            </a:avLst>
          </a:prstGeom>
          <a:noFill/>
          <a:ln w="101600" cap="rnd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91" name="Straight Connector 100"/>
          <p:cNvCxnSpPr/>
          <p:nvPr/>
        </p:nvCxnSpPr>
        <p:spPr>
          <a:xfrm>
            <a:off x="6249888" y="1921396"/>
            <a:ext cx="457200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101"/>
          <p:cNvCxnSpPr/>
          <p:nvPr/>
        </p:nvCxnSpPr>
        <p:spPr>
          <a:xfrm>
            <a:off x="6008712" y="3721596"/>
            <a:ext cx="867544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6804248" y="1737750"/>
            <a:ext cx="1247457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Open Sans" panose="020B0606030504020204" pitchFamily="34" charset="0"/>
              </a:rPr>
              <a:t>UI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Open Sans" panose="020B0606030504020204" pitchFamily="34" charset="0"/>
              </a:rPr>
              <a:t>界面设计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中黑_GBK" pitchFamily="2" charset="-122"/>
              <a:ea typeface="方正兰亭中黑_GBK" pitchFamily="2" charset="-122"/>
              <a:cs typeface="Open Sans" panose="020B0606030504020204" pitchFamily="34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6887506" y="3577580"/>
            <a:ext cx="100540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Open Sans" panose="020B0606030504020204" pitchFamily="34" charset="0"/>
              </a:rPr>
              <a:t>市场策划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中黑_GBK" pitchFamily="2" charset="-122"/>
              <a:ea typeface="方正兰亭中黑_GBK" pitchFamily="2" charset="-122"/>
              <a:cs typeface="Open Sans" panose="020B0606030504020204" pitchFamily="34" charset="0"/>
            </a:endParaRPr>
          </a:p>
        </p:txBody>
      </p:sp>
      <p:cxnSp>
        <p:nvCxnSpPr>
          <p:cNvPr id="95" name="Straight Connector 107"/>
          <p:cNvCxnSpPr/>
          <p:nvPr/>
        </p:nvCxnSpPr>
        <p:spPr>
          <a:xfrm>
            <a:off x="3683662" y="2193429"/>
            <a:ext cx="619908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/>
          <p:cNvSpPr txBox="1"/>
          <p:nvPr/>
        </p:nvSpPr>
        <p:spPr>
          <a:xfrm>
            <a:off x="2523233" y="1993404"/>
            <a:ext cx="100540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Open Sans" panose="020B0606030504020204" pitchFamily="34" charset="0"/>
              </a:rPr>
              <a:t>平面设计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中黑_GBK" pitchFamily="2" charset="-122"/>
              <a:ea typeface="方正兰亭中黑_GBK" pitchFamily="2" charset="-122"/>
              <a:cs typeface="Open Sans" panose="020B0606030504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27170" y="3577580"/>
            <a:ext cx="914400" cy="327025"/>
            <a:chOff x="2412347" y="3068787"/>
            <a:chExt cx="914400" cy="327025"/>
          </a:xfrm>
        </p:grpSpPr>
        <p:cxnSp>
          <p:nvCxnSpPr>
            <p:cNvPr id="97" name="Straight Connector 110"/>
            <p:cNvCxnSpPr/>
            <p:nvPr/>
          </p:nvCxnSpPr>
          <p:spPr>
            <a:xfrm>
              <a:off x="2412347" y="3068787"/>
              <a:ext cx="914400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dash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112"/>
            <p:cNvCxnSpPr/>
            <p:nvPr/>
          </p:nvCxnSpPr>
          <p:spPr>
            <a:xfrm>
              <a:off x="2412347" y="3068787"/>
              <a:ext cx="0" cy="327025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0" name="TextBox 99"/>
          <p:cNvSpPr txBox="1"/>
          <p:nvPr/>
        </p:nvSpPr>
        <p:spPr>
          <a:xfrm>
            <a:off x="3025563" y="4091930"/>
            <a:ext cx="100540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Open Sans" panose="020B0606030504020204" pitchFamily="34" charset="0"/>
              </a:rPr>
              <a:t>前端开发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中黑_GBK" pitchFamily="2" charset="-122"/>
              <a:ea typeface="方正兰亭中黑_GBK" pitchFamily="2" charset="-122"/>
              <a:cs typeface="Open Sans" panose="020B0606030504020204" pitchFamily="34" charset="0"/>
            </a:endParaRPr>
          </a:p>
        </p:txBody>
      </p:sp>
      <p:sp>
        <p:nvSpPr>
          <p:cNvPr id="101" name="文本框 36"/>
          <p:cNvSpPr>
            <a:spLocks noChangeArrowheads="1"/>
          </p:cNvSpPr>
          <p:nvPr/>
        </p:nvSpPr>
        <p:spPr bwMode="auto">
          <a:xfrm>
            <a:off x="6821179" y="2163399"/>
            <a:ext cx="1917809" cy="76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录入上述图表的描述说明，在此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2" name="文本框 36"/>
          <p:cNvSpPr>
            <a:spLocks noChangeArrowheads="1"/>
          </p:cNvSpPr>
          <p:nvPr/>
        </p:nvSpPr>
        <p:spPr bwMode="auto">
          <a:xfrm>
            <a:off x="6974671" y="3946912"/>
            <a:ext cx="1917809" cy="76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录入上述图表的描述说明，在此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3" name="文本框 36"/>
          <p:cNvSpPr>
            <a:spLocks noChangeArrowheads="1"/>
          </p:cNvSpPr>
          <p:nvPr/>
        </p:nvSpPr>
        <p:spPr bwMode="auto">
          <a:xfrm>
            <a:off x="3014231" y="4454292"/>
            <a:ext cx="1917809" cy="76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录入上述图表的描述说明，在此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4" name="文本框 36"/>
          <p:cNvSpPr>
            <a:spLocks noChangeArrowheads="1"/>
          </p:cNvSpPr>
          <p:nvPr/>
        </p:nvSpPr>
        <p:spPr bwMode="auto">
          <a:xfrm>
            <a:off x="2420640" y="2296942"/>
            <a:ext cx="1503288" cy="76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录入上述图表的描述说明，在此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77" name="矩形 76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TextBox 77"/>
          <p:cNvSpPr txBox="1"/>
          <p:nvPr/>
        </p:nvSpPr>
        <p:spPr>
          <a:xfrm>
            <a:off x="414467" y="841276"/>
            <a:ext cx="1309974" cy="37087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竞争力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执行力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团队合作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prstClr val="white"/>
                </a:solidFill>
                <a:latin typeface="方正兰亭中黑_GBK" pitchFamily="2" charset="-122"/>
                <a:ea typeface="方正兰亭中黑_GBK" pitchFamily="2" charset="-122"/>
              </a:rPr>
              <a:t>专业技能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个人作品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algn="ctr">
              <a:lnSpc>
                <a:spcPct val="250000"/>
              </a:lnSpc>
            </a:pP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397764" y="255920"/>
            <a:ext cx="1365924" cy="369332"/>
            <a:chOff x="397764" y="255920"/>
            <a:chExt cx="1365924" cy="369332"/>
          </a:xfrm>
        </p:grpSpPr>
        <p:sp>
          <p:nvSpPr>
            <p:cNvPr id="80" name="TextBox 79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胜任能力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81" name="Picture 6" descr="G:\PPT模板\2016\胜任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764" y="310785"/>
              <a:ext cx="226496" cy="2170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2" name="矩形 81"/>
          <p:cNvSpPr/>
          <p:nvPr/>
        </p:nvSpPr>
        <p:spPr>
          <a:xfrm>
            <a:off x="219796" y="2643213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TextBox 83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专业技能</a:t>
            </a:r>
            <a:endParaRPr lang="en-US" altLang="zh-CN" dirty="0" smtClean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7451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5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55" grpId="0" animBg="1"/>
      <p:bldP spid="57" grpId="0" animBg="1"/>
      <p:bldP spid="72" grpId="0" animBg="1"/>
      <p:bldP spid="73" grpId="0" animBg="1"/>
      <p:bldP spid="74" grpId="0" animBg="1"/>
      <p:bldP spid="75" grpId="0" animBg="1"/>
      <p:bldP spid="83" grpId="0" animBg="1"/>
      <p:bldP spid="93" grpId="0"/>
      <p:bldP spid="94" grpId="0"/>
      <p:bldP spid="96" grpId="0"/>
      <p:bldP spid="100" grpId="0"/>
      <p:bldP spid="101" grpId="0"/>
      <p:bldP spid="102" grpId="0"/>
      <p:bldP spid="103" grpId="0"/>
      <p:bldP spid="104" grpId="0"/>
      <p:bldP spid="35" grpId="0"/>
      <p:bldP spid="84" grpId="0"/>
      <p:bldP spid="8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 56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42"/>
          <p:cNvSpPr>
            <a:spLocks noChangeArrowheads="1"/>
          </p:cNvSpPr>
          <p:nvPr/>
        </p:nvSpPr>
        <p:spPr bwMode="auto">
          <a:xfrm>
            <a:off x="8065215" y="3433589"/>
            <a:ext cx="611241" cy="1584151"/>
          </a:xfrm>
          <a:prstGeom prst="rect">
            <a:avLst/>
          </a:prstGeom>
          <a:solidFill>
            <a:schemeClr val="accent6">
              <a:alpha val="9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5" name="矩形 37"/>
          <p:cNvSpPr>
            <a:spLocks noChangeArrowheads="1"/>
          </p:cNvSpPr>
          <p:nvPr/>
        </p:nvSpPr>
        <p:spPr bwMode="auto">
          <a:xfrm>
            <a:off x="4845278" y="3433589"/>
            <a:ext cx="3091254" cy="1584151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2" name="矩形 46"/>
          <p:cNvSpPr>
            <a:spLocks noChangeAspect="1" noChangeArrowheads="1"/>
          </p:cNvSpPr>
          <p:nvPr/>
        </p:nvSpPr>
        <p:spPr bwMode="auto">
          <a:xfrm>
            <a:off x="2472105" y="3433589"/>
            <a:ext cx="2244489" cy="1584151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3" name="矩形 47"/>
          <p:cNvSpPr>
            <a:spLocks noChangeAspect="1" noChangeArrowheads="1"/>
          </p:cNvSpPr>
          <p:nvPr/>
        </p:nvSpPr>
        <p:spPr bwMode="auto">
          <a:xfrm>
            <a:off x="4079122" y="1634952"/>
            <a:ext cx="2243088" cy="1582667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1" name="矩形 1"/>
          <p:cNvSpPr>
            <a:spLocks noChangeArrowheads="1"/>
          </p:cNvSpPr>
          <p:nvPr/>
        </p:nvSpPr>
        <p:spPr bwMode="auto">
          <a:xfrm>
            <a:off x="2472105" y="1633364"/>
            <a:ext cx="1497260" cy="1584151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8607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5" name="矩形 59"/>
          <p:cNvSpPr>
            <a:spLocks noChangeAspect="1" noChangeArrowheads="1"/>
          </p:cNvSpPr>
          <p:nvPr/>
        </p:nvSpPr>
        <p:spPr bwMode="auto">
          <a:xfrm>
            <a:off x="6431967" y="1633364"/>
            <a:ext cx="2244489" cy="1584151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9" name="文本框 36"/>
          <p:cNvSpPr>
            <a:spLocks noChangeArrowheads="1"/>
          </p:cNvSpPr>
          <p:nvPr/>
        </p:nvSpPr>
        <p:spPr bwMode="auto">
          <a:xfrm>
            <a:off x="2611809" y="2128239"/>
            <a:ext cx="1141532" cy="585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项目说明文字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项目说明文字</a:t>
            </a:r>
            <a:endParaRPr lang="zh-CN" altLang="en-US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50" name="文本框 36"/>
          <p:cNvSpPr>
            <a:spLocks noChangeArrowheads="1"/>
          </p:cNvSpPr>
          <p:nvPr/>
        </p:nvSpPr>
        <p:spPr bwMode="auto">
          <a:xfrm>
            <a:off x="2616121" y="1777380"/>
            <a:ext cx="1003800" cy="442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  <a:endParaRPr lang="zh-CN" altLang="en-US" sz="16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51" name="文本框 36"/>
          <p:cNvSpPr>
            <a:spLocks noChangeArrowheads="1"/>
          </p:cNvSpPr>
          <p:nvPr/>
        </p:nvSpPr>
        <p:spPr bwMode="auto">
          <a:xfrm>
            <a:off x="4956036" y="3919349"/>
            <a:ext cx="2901761" cy="585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项目说明文字项目说明文字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项目说明文字项目说明文字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52" name="文本框 36"/>
          <p:cNvSpPr>
            <a:spLocks noChangeArrowheads="1"/>
          </p:cNvSpPr>
          <p:nvPr/>
        </p:nvSpPr>
        <p:spPr bwMode="auto">
          <a:xfrm>
            <a:off x="4960349" y="3568490"/>
            <a:ext cx="1003800" cy="442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  <a:endParaRPr lang="zh-CN" altLang="en-US" sz="16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414467" y="841276"/>
            <a:ext cx="1309974" cy="37087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2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竞争力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执行力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团队合作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专业技能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prstClr val="white"/>
                </a:solidFill>
                <a:latin typeface="方正兰亭中黑_GBK" pitchFamily="2" charset="-122"/>
                <a:ea typeface="方正兰亭中黑_GBK" pitchFamily="2" charset="-122"/>
              </a:rPr>
              <a:t>个人作品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algn="ctr">
              <a:lnSpc>
                <a:spcPct val="250000"/>
              </a:lnSpc>
            </a:pP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97764" y="255920"/>
            <a:ext cx="1365924" cy="369332"/>
            <a:chOff x="397764" y="255920"/>
            <a:chExt cx="1365924" cy="369332"/>
          </a:xfrm>
        </p:grpSpPr>
        <p:sp>
          <p:nvSpPr>
            <p:cNvPr id="31" name="TextBox 30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胜任能力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35" name="Picture 6" descr="G:\PPT模板\2016\胜任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764" y="310785"/>
              <a:ext cx="226496" cy="2170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6" name="矩形 35"/>
          <p:cNvSpPr/>
          <p:nvPr/>
        </p:nvSpPr>
        <p:spPr>
          <a:xfrm>
            <a:off x="224198" y="3193703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TextBox 58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个人作品</a:t>
            </a:r>
            <a:endParaRPr lang="en-US" altLang="zh-CN" dirty="0" smtClean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077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75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7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8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2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  <p:bldP spid="23" grpId="0" animBg="1"/>
          <p:bldP spid="25" grpId="0" animBg="1"/>
          <p:bldP spid="32" grpId="0" animBg="1"/>
          <p:bldP spid="33" grpId="0" animBg="1"/>
          <p:bldP spid="41" grpId="0" animBg="1"/>
          <p:bldP spid="45" grpId="0" animBg="1"/>
          <p:bldP spid="49" grpId="0"/>
          <p:bldP spid="50" grpId="0"/>
          <p:bldP spid="51" grpId="0"/>
          <p:bldP spid="52" grpId="0"/>
          <p:bldP spid="27" grpId="0"/>
          <p:bldP spid="34" grpId="0"/>
          <p:bldP spid="36" grpId="0" animBg="1"/>
          <p:bldP spid="59" grpId="0"/>
          <p:bldP spid="6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75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7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8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2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  <p:bldP spid="23" grpId="0" animBg="1"/>
          <p:bldP spid="25" grpId="0" animBg="1"/>
          <p:bldP spid="32" grpId="0" animBg="1"/>
          <p:bldP spid="33" grpId="0" animBg="1"/>
          <p:bldP spid="41" grpId="0" animBg="1"/>
          <p:bldP spid="45" grpId="0" animBg="1"/>
          <p:bldP spid="49" grpId="0"/>
          <p:bldP spid="50" grpId="0"/>
          <p:bldP spid="51" grpId="0"/>
          <p:bldP spid="52" grpId="0"/>
          <p:bldP spid="27" grpId="0"/>
          <p:bldP spid="34" grpId="0"/>
          <p:bldP spid="36" grpId="0" animBg="1"/>
          <p:bldP spid="59" grpId="0"/>
          <p:bldP spid="60" grpId="0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6"/>
          <p:cNvSpPr>
            <a:spLocks noChangeAspect="1" noChangeArrowheads="1"/>
          </p:cNvSpPr>
          <p:nvPr/>
        </p:nvSpPr>
        <p:spPr bwMode="auto">
          <a:xfrm>
            <a:off x="2483768" y="1705372"/>
            <a:ext cx="2093406" cy="1382236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1" name="矩形 29"/>
          <p:cNvSpPr>
            <a:spLocks noChangeAspect="1" noChangeArrowheads="1"/>
          </p:cNvSpPr>
          <p:nvPr/>
        </p:nvSpPr>
        <p:spPr bwMode="auto">
          <a:xfrm>
            <a:off x="2483768" y="3445910"/>
            <a:ext cx="2093406" cy="1382236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5" name="矩形 33"/>
          <p:cNvSpPr>
            <a:spLocks noChangeAspect="1" noChangeArrowheads="1"/>
          </p:cNvSpPr>
          <p:nvPr/>
        </p:nvSpPr>
        <p:spPr bwMode="auto">
          <a:xfrm>
            <a:off x="4610256" y="1705372"/>
            <a:ext cx="2093406" cy="1382236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2" name="矩形 37"/>
          <p:cNvSpPr>
            <a:spLocks noChangeAspect="1" noChangeArrowheads="1"/>
          </p:cNvSpPr>
          <p:nvPr/>
        </p:nvSpPr>
        <p:spPr bwMode="auto">
          <a:xfrm>
            <a:off x="4610256" y="3445910"/>
            <a:ext cx="2093406" cy="1382236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9" name="矩形 41"/>
          <p:cNvSpPr>
            <a:spLocks noChangeAspect="1" noChangeArrowheads="1"/>
          </p:cNvSpPr>
          <p:nvPr/>
        </p:nvSpPr>
        <p:spPr bwMode="auto">
          <a:xfrm>
            <a:off x="6727066" y="1705372"/>
            <a:ext cx="2093406" cy="1382236"/>
          </a:xfrm>
          <a:prstGeom prst="rect">
            <a:avLst/>
          </a:prstGeom>
          <a:blipFill dpi="0" rotWithShape="1">
            <a:blip r:embed="rId7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3" name="矩形 45"/>
          <p:cNvSpPr>
            <a:spLocks noChangeAspect="1" noChangeArrowheads="1"/>
          </p:cNvSpPr>
          <p:nvPr/>
        </p:nvSpPr>
        <p:spPr bwMode="auto">
          <a:xfrm>
            <a:off x="6727066" y="3445909"/>
            <a:ext cx="2093406" cy="1382237"/>
          </a:xfrm>
          <a:prstGeom prst="rect">
            <a:avLst/>
          </a:prstGeom>
          <a:blipFill dpi="0" rotWithShape="1">
            <a:blip r:embed="rId8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8" name="矩形 25"/>
          <p:cNvSpPr>
            <a:spLocks noChangeArrowheads="1"/>
          </p:cNvSpPr>
          <p:nvPr/>
        </p:nvSpPr>
        <p:spPr bwMode="auto">
          <a:xfrm>
            <a:off x="2483769" y="2827741"/>
            <a:ext cx="2093405" cy="259867"/>
          </a:xfrm>
          <a:prstGeom prst="rect">
            <a:avLst/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2" name="矩形 30"/>
          <p:cNvSpPr>
            <a:spLocks noChangeArrowheads="1"/>
          </p:cNvSpPr>
          <p:nvPr/>
        </p:nvSpPr>
        <p:spPr bwMode="auto">
          <a:xfrm>
            <a:off x="2483769" y="4568279"/>
            <a:ext cx="2093405" cy="259867"/>
          </a:xfrm>
          <a:prstGeom prst="rect">
            <a:avLst/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9" name="矩形 34"/>
          <p:cNvSpPr>
            <a:spLocks noChangeArrowheads="1"/>
          </p:cNvSpPr>
          <p:nvPr/>
        </p:nvSpPr>
        <p:spPr bwMode="auto">
          <a:xfrm>
            <a:off x="4610257" y="2827741"/>
            <a:ext cx="2093405" cy="259867"/>
          </a:xfrm>
          <a:prstGeom prst="rect">
            <a:avLst/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3" name="矩形 38"/>
          <p:cNvSpPr>
            <a:spLocks noChangeArrowheads="1"/>
          </p:cNvSpPr>
          <p:nvPr/>
        </p:nvSpPr>
        <p:spPr bwMode="auto">
          <a:xfrm>
            <a:off x="4610257" y="4568279"/>
            <a:ext cx="2093405" cy="259867"/>
          </a:xfrm>
          <a:prstGeom prst="rect">
            <a:avLst/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0" name="矩形 42"/>
          <p:cNvSpPr>
            <a:spLocks noChangeArrowheads="1"/>
          </p:cNvSpPr>
          <p:nvPr/>
        </p:nvSpPr>
        <p:spPr bwMode="auto">
          <a:xfrm>
            <a:off x="6727067" y="2827741"/>
            <a:ext cx="2093405" cy="259867"/>
          </a:xfrm>
          <a:prstGeom prst="rect">
            <a:avLst/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4" name="矩形 46"/>
          <p:cNvSpPr>
            <a:spLocks noChangeArrowheads="1"/>
          </p:cNvSpPr>
          <p:nvPr/>
        </p:nvSpPr>
        <p:spPr bwMode="auto">
          <a:xfrm>
            <a:off x="6727067" y="4568279"/>
            <a:ext cx="2093405" cy="259867"/>
          </a:xfrm>
          <a:prstGeom prst="rect">
            <a:avLst/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7" name="文本框 36"/>
          <p:cNvSpPr>
            <a:spLocks noChangeArrowheads="1"/>
          </p:cNvSpPr>
          <p:nvPr/>
        </p:nvSpPr>
        <p:spPr bwMode="auto">
          <a:xfrm>
            <a:off x="3103474" y="2797838"/>
            <a:ext cx="973105" cy="269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  <a:endParaRPr lang="zh-CN" altLang="en-US" sz="14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68" name="文本框 36"/>
          <p:cNvSpPr>
            <a:spLocks noChangeArrowheads="1"/>
          </p:cNvSpPr>
          <p:nvPr/>
        </p:nvSpPr>
        <p:spPr bwMode="auto">
          <a:xfrm>
            <a:off x="5150984" y="2797838"/>
            <a:ext cx="973105" cy="269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  <a:endParaRPr lang="zh-CN" altLang="en-US" sz="14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71" name="文本框 36"/>
          <p:cNvSpPr>
            <a:spLocks noChangeArrowheads="1"/>
          </p:cNvSpPr>
          <p:nvPr/>
        </p:nvSpPr>
        <p:spPr bwMode="auto">
          <a:xfrm>
            <a:off x="7269548" y="2797838"/>
            <a:ext cx="973105" cy="269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  <a:endParaRPr lang="zh-CN" altLang="en-US" sz="14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75" name="文本框 36"/>
          <p:cNvSpPr>
            <a:spLocks noChangeArrowheads="1"/>
          </p:cNvSpPr>
          <p:nvPr/>
        </p:nvSpPr>
        <p:spPr bwMode="auto">
          <a:xfrm>
            <a:off x="3103474" y="4544235"/>
            <a:ext cx="973105" cy="269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  <a:endParaRPr lang="zh-CN" altLang="en-US" sz="14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76" name="文本框 36"/>
          <p:cNvSpPr>
            <a:spLocks noChangeArrowheads="1"/>
          </p:cNvSpPr>
          <p:nvPr/>
        </p:nvSpPr>
        <p:spPr bwMode="auto">
          <a:xfrm>
            <a:off x="5150984" y="4544235"/>
            <a:ext cx="973105" cy="269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  <a:endParaRPr lang="zh-CN" altLang="en-US" sz="14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77" name="文本框 36"/>
          <p:cNvSpPr>
            <a:spLocks noChangeArrowheads="1"/>
          </p:cNvSpPr>
          <p:nvPr/>
        </p:nvSpPr>
        <p:spPr bwMode="auto">
          <a:xfrm>
            <a:off x="7269548" y="4544235"/>
            <a:ext cx="973105" cy="269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  <a:endParaRPr lang="zh-CN" altLang="en-US" sz="14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3610471" y="905148"/>
            <a:ext cx="1723531" cy="553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30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Arial" pitchFamily="34" charset="0"/>
              </a:rPr>
              <a:t>作品展示</a:t>
            </a:r>
            <a:endParaRPr lang="zh-CN" altLang="en-US" sz="30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73" name="矩形 72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TextBox 73"/>
          <p:cNvSpPr txBox="1"/>
          <p:nvPr/>
        </p:nvSpPr>
        <p:spPr>
          <a:xfrm>
            <a:off x="414467" y="841276"/>
            <a:ext cx="1309974" cy="37087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2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竞争力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执行力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团队合作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专业技能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prstClr val="white"/>
                </a:solidFill>
                <a:latin typeface="方正兰亭中黑_GBK" pitchFamily="2" charset="-122"/>
                <a:ea typeface="方正兰亭中黑_GBK" pitchFamily="2" charset="-122"/>
              </a:rPr>
              <a:t>个人作品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algn="ctr">
              <a:lnSpc>
                <a:spcPct val="250000"/>
              </a:lnSpc>
            </a:pP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397764" y="255920"/>
            <a:ext cx="1365924" cy="369332"/>
            <a:chOff x="397764" y="255920"/>
            <a:chExt cx="1365924" cy="369332"/>
          </a:xfrm>
        </p:grpSpPr>
        <p:sp>
          <p:nvSpPr>
            <p:cNvPr id="79" name="TextBox 78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胜任能力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80" name="Picture 6" descr="G:\PPT模板\2016\胜任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764" y="310785"/>
              <a:ext cx="226496" cy="2170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3" name="矩形 82"/>
          <p:cNvSpPr/>
          <p:nvPr/>
        </p:nvSpPr>
        <p:spPr>
          <a:xfrm>
            <a:off x="224198" y="3193703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TextBox 84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个人作品</a:t>
            </a:r>
            <a:endParaRPr lang="en-US" altLang="zh-CN" dirty="0" smtClean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311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75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75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41" grpId="0" animBg="1"/>
      <p:bldP spid="45" grpId="0" animBg="1"/>
      <p:bldP spid="52" grpId="0" animBg="1"/>
      <p:bldP spid="59" grpId="0" animBg="1"/>
      <p:bldP spid="63" grpId="0" animBg="1"/>
      <p:bldP spid="38" grpId="0" animBg="1"/>
      <p:bldP spid="42" grpId="0" animBg="1"/>
      <p:bldP spid="49" grpId="0" animBg="1"/>
      <p:bldP spid="53" grpId="0" animBg="1"/>
      <p:bldP spid="60" grpId="0" animBg="1"/>
      <p:bldP spid="64" grpId="0" animBg="1"/>
      <p:bldP spid="67" grpId="0"/>
      <p:bldP spid="68" grpId="0"/>
      <p:bldP spid="71" grpId="0"/>
      <p:bldP spid="75" grpId="0"/>
      <p:bldP spid="76" grpId="0"/>
      <p:bldP spid="77" grpId="0"/>
      <p:bldP spid="39" grpId="0" bldLvl="0" autoUpdateAnimBg="0"/>
      <p:bldP spid="50" grpId="0"/>
      <p:bldP spid="85" grpId="0"/>
      <p:bldP spid="8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矩形 52"/>
          <p:cNvSpPr>
            <a:spLocks noChangeArrowheads="1"/>
          </p:cNvSpPr>
          <p:nvPr/>
        </p:nvSpPr>
        <p:spPr bwMode="auto">
          <a:xfrm>
            <a:off x="6722868" y="3361556"/>
            <a:ext cx="2093539" cy="1518721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905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3" name="矩形 53"/>
          <p:cNvSpPr>
            <a:spLocks noChangeArrowheads="1"/>
          </p:cNvSpPr>
          <p:nvPr/>
        </p:nvSpPr>
        <p:spPr bwMode="auto">
          <a:xfrm>
            <a:off x="4621742" y="1790970"/>
            <a:ext cx="2081729" cy="1532622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1905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" name="矩形 54"/>
          <p:cNvSpPr>
            <a:spLocks noChangeArrowheads="1"/>
          </p:cNvSpPr>
          <p:nvPr/>
        </p:nvSpPr>
        <p:spPr bwMode="auto">
          <a:xfrm>
            <a:off x="2483768" y="3361556"/>
            <a:ext cx="2096207" cy="1518721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1905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2" name="矩形 1"/>
          <p:cNvSpPr>
            <a:spLocks noChangeArrowheads="1"/>
          </p:cNvSpPr>
          <p:nvPr/>
        </p:nvSpPr>
        <p:spPr bwMode="auto">
          <a:xfrm>
            <a:off x="2483768" y="1790970"/>
            <a:ext cx="2096207" cy="1532622"/>
          </a:xfrm>
          <a:prstGeom prst="rect">
            <a:avLst/>
          </a:pr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8607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4" name="矩形 1"/>
          <p:cNvSpPr>
            <a:spLocks noChangeArrowheads="1"/>
          </p:cNvSpPr>
          <p:nvPr/>
        </p:nvSpPr>
        <p:spPr bwMode="auto">
          <a:xfrm>
            <a:off x="6721555" y="1790970"/>
            <a:ext cx="2096207" cy="1532622"/>
          </a:xfrm>
          <a:prstGeom prst="rect">
            <a:avLst/>
          </a:pr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8607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8" name="矩形 1"/>
          <p:cNvSpPr>
            <a:spLocks noChangeArrowheads="1"/>
          </p:cNvSpPr>
          <p:nvPr/>
        </p:nvSpPr>
        <p:spPr bwMode="auto">
          <a:xfrm>
            <a:off x="4607264" y="3362986"/>
            <a:ext cx="2096207" cy="1532622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8607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9" name="文本框 36"/>
          <p:cNvSpPr>
            <a:spLocks noChangeArrowheads="1"/>
          </p:cNvSpPr>
          <p:nvPr/>
        </p:nvSpPr>
        <p:spPr bwMode="auto">
          <a:xfrm>
            <a:off x="4621742" y="3898842"/>
            <a:ext cx="2048216" cy="530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项目说明文字项目说明</a:t>
            </a:r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文字</a:t>
            </a:r>
            <a:endParaRPr lang="en-US" altLang="zh-CN" sz="12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项目说明文字项目说明文字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0" name="文本框 36"/>
          <p:cNvSpPr>
            <a:spLocks noChangeArrowheads="1"/>
          </p:cNvSpPr>
          <p:nvPr/>
        </p:nvSpPr>
        <p:spPr bwMode="auto">
          <a:xfrm>
            <a:off x="4608471" y="3534712"/>
            <a:ext cx="1187665" cy="401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  <a:endParaRPr lang="zh-CN" altLang="en-US" sz="16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64" name="文本框 36"/>
          <p:cNvSpPr>
            <a:spLocks noChangeArrowheads="1"/>
          </p:cNvSpPr>
          <p:nvPr/>
        </p:nvSpPr>
        <p:spPr bwMode="auto">
          <a:xfrm>
            <a:off x="2483768" y="2469254"/>
            <a:ext cx="2098801" cy="530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项目说明文字项目说明</a:t>
            </a:r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文字</a:t>
            </a:r>
            <a:endParaRPr lang="en-US" altLang="zh-CN" sz="12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项目说明文字项目说明文字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5" name="文本框 36"/>
          <p:cNvSpPr>
            <a:spLocks noChangeArrowheads="1"/>
          </p:cNvSpPr>
          <p:nvPr/>
        </p:nvSpPr>
        <p:spPr bwMode="auto">
          <a:xfrm>
            <a:off x="2521082" y="2105124"/>
            <a:ext cx="1186822" cy="401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  <a:endParaRPr lang="zh-CN" altLang="en-US" sz="16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66" name="文本框 36"/>
          <p:cNvSpPr>
            <a:spLocks noChangeArrowheads="1"/>
          </p:cNvSpPr>
          <p:nvPr/>
        </p:nvSpPr>
        <p:spPr bwMode="auto">
          <a:xfrm>
            <a:off x="6721555" y="2469254"/>
            <a:ext cx="2098917" cy="530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项目说明文字项目说明</a:t>
            </a:r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文字</a:t>
            </a:r>
            <a:endParaRPr lang="en-US" altLang="zh-CN" sz="12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项目说明文字项目说明文字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7" name="文本框 36"/>
          <p:cNvSpPr>
            <a:spLocks noChangeArrowheads="1"/>
          </p:cNvSpPr>
          <p:nvPr/>
        </p:nvSpPr>
        <p:spPr bwMode="auto">
          <a:xfrm>
            <a:off x="6758985" y="2105124"/>
            <a:ext cx="1197391" cy="401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  <a:endParaRPr lang="zh-CN" altLang="en-US" sz="16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>
            <a:off x="5634405" y="3427584"/>
            <a:ext cx="161731" cy="139424"/>
          </a:xfrm>
          <a:prstGeom prst="triangl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等腰三角形 67"/>
          <p:cNvSpPr/>
          <p:nvPr/>
        </p:nvSpPr>
        <p:spPr>
          <a:xfrm rot="10800000">
            <a:off x="3474165" y="3076526"/>
            <a:ext cx="161731" cy="139424"/>
          </a:xfrm>
          <a:prstGeom prst="triangl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等腰三角形 68"/>
          <p:cNvSpPr/>
          <p:nvPr/>
        </p:nvSpPr>
        <p:spPr>
          <a:xfrm rot="10800000">
            <a:off x="7722637" y="3076526"/>
            <a:ext cx="161731" cy="139424"/>
          </a:xfrm>
          <a:prstGeom prst="triangl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73" name="矩形 72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TextBox 73"/>
          <p:cNvSpPr txBox="1"/>
          <p:nvPr/>
        </p:nvSpPr>
        <p:spPr>
          <a:xfrm>
            <a:off x="414467" y="841276"/>
            <a:ext cx="1309974" cy="37087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2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竞争力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执行力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团队合作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专业技能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prstClr val="white"/>
                </a:solidFill>
                <a:latin typeface="方正兰亭中黑_GBK" pitchFamily="2" charset="-122"/>
                <a:ea typeface="方正兰亭中黑_GBK" pitchFamily="2" charset="-122"/>
              </a:rPr>
              <a:t>个人作品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algn="ctr">
              <a:lnSpc>
                <a:spcPct val="250000"/>
              </a:lnSpc>
            </a:pP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397764" y="255920"/>
            <a:ext cx="1365924" cy="369332"/>
            <a:chOff x="397764" y="255920"/>
            <a:chExt cx="1365924" cy="369332"/>
          </a:xfrm>
        </p:grpSpPr>
        <p:sp>
          <p:nvSpPr>
            <p:cNvPr id="76" name="TextBox 75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胜任能力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77" name="Picture 6" descr="G:\PPT模板\2016\胜任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764" y="310785"/>
              <a:ext cx="226496" cy="2170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8" name="矩形 77"/>
          <p:cNvSpPr/>
          <p:nvPr/>
        </p:nvSpPr>
        <p:spPr>
          <a:xfrm>
            <a:off x="224198" y="3193703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TextBox 78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个人作品</a:t>
            </a:r>
            <a:endParaRPr lang="en-US" altLang="zh-CN" dirty="0" smtClean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633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5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750"/>
                            </p:stCondLst>
                            <p:childTnLst>
                              <p:par>
                                <p:cTn id="6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25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3" grpId="0" animBg="1"/>
      <p:bldP spid="61" grpId="0" animBg="1"/>
      <p:bldP spid="42" grpId="0" animBg="1"/>
      <p:bldP spid="44" grpId="0" animBg="1"/>
      <p:bldP spid="58" grpId="0" animBg="1"/>
      <p:bldP spid="49" grpId="0"/>
      <p:bldP spid="50" grpId="0"/>
      <p:bldP spid="64" grpId="0"/>
      <p:bldP spid="65" grpId="0"/>
      <p:bldP spid="66" grpId="0"/>
      <p:bldP spid="67" grpId="0"/>
      <p:bldP spid="3" grpId="0" animBg="1"/>
      <p:bldP spid="68" grpId="0" animBg="1"/>
      <p:bldP spid="69" grpId="0" animBg="1"/>
      <p:bldP spid="41" grpId="0"/>
      <p:bldP spid="79" grpId="0"/>
      <p:bldP spid="8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3"/>
          <p:cNvGrpSpPr>
            <a:grpSpLocks/>
          </p:cNvGrpSpPr>
          <p:nvPr/>
        </p:nvGrpSpPr>
        <p:grpSpPr bwMode="auto">
          <a:xfrm>
            <a:off x="4572000" y="2065412"/>
            <a:ext cx="2106992" cy="1271004"/>
            <a:chOff x="0" y="0"/>
            <a:chExt cx="3536515" cy="2133600"/>
          </a:xfrm>
        </p:grpSpPr>
        <p:pic>
          <p:nvPicPr>
            <p:cNvPr id="55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36515" cy="213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7" name="Rectangle 18"/>
            <p:cNvSpPr>
              <a:spLocks noChangeArrowheads="1"/>
            </p:cNvSpPr>
            <p:nvPr/>
          </p:nvSpPr>
          <p:spPr bwMode="auto">
            <a:xfrm>
              <a:off x="519687" y="255892"/>
              <a:ext cx="2450592" cy="1529999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72" name="组合 2"/>
          <p:cNvGrpSpPr>
            <a:grpSpLocks/>
          </p:cNvGrpSpPr>
          <p:nvPr/>
        </p:nvGrpSpPr>
        <p:grpSpPr bwMode="auto">
          <a:xfrm>
            <a:off x="2465008" y="2065412"/>
            <a:ext cx="2106992" cy="1271004"/>
            <a:chOff x="0" y="0"/>
            <a:chExt cx="3536515" cy="2133600"/>
          </a:xfrm>
        </p:grpSpPr>
        <p:pic>
          <p:nvPicPr>
            <p:cNvPr id="73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36515" cy="213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4" name="Rectangle 19"/>
            <p:cNvSpPr>
              <a:spLocks noChangeArrowheads="1"/>
            </p:cNvSpPr>
            <p:nvPr/>
          </p:nvSpPr>
          <p:spPr bwMode="auto">
            <a:xfrm>
              <a:off x="524581" y="255892"/>
              <a:ext cx="2450592" cy="1530000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642418" y="2065412"/>
            <a:ext cx="2106046" cy="1271004"/>
            <a:chOff x="5724128" y="1777380"/>
            <a:chExt cx="2720579" cy="1641876"/>
          </a:xfrm>
        </p:grpSpPr>
        <p:pic>
          <p:nvPicPr>
            <p:cNvPr id="83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4128" y="1777380"/>
              <a:ext cx="2720579" cy="16418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9" name="Rectangle 4"/>
            <p:cNvSpPr>
              <a:spLocks noChangeArrowheads="1"/>
            </p:cNvSpPr>
            <p:nvPr/>
          </p:nvSpPr>
          <p:spPr bwMode="auto">
            <a:xfrm>
              <a:off x="6146583" y="1975041"/>
              <a:ext cx="1809066" cy="1176642"/>
            </a:xfrm>
            <a:prstGeom prst="rect">
              <a:avLst/>
            </a:prstGeom>
            <a:blipFill dpi="0" rotWithShape="1">
              <a:blip r:embed="rId6"/>
              <a:srcRect/>
              <a:stretch>
                <a:fillRect t="-45983" b="-32173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</p:grpSp>
      <p:sp>
        <p:nvSpPr>
          <p:cNvPr id="109" name="Rectangle 11"/>
          <p:cNvSpPr>
            <a:spLocks noChangeArrowheads="1"/>
          </p:cNvSpPr>
          <p:nvPr/>
        </p:nvSpPr>
        <p:spPr bwMode="auto">
          <a:xfrm>
            <a:off x="-11113" y="3561233"/>
            <a:ext cx="9156725" cy="682625"/>
          </a:xfrm>
          <a:prstGeom prst="rect">
            <a:avLst/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116" name="文本框 36"/>
          <p:cNvSpPr>
            <a:spLocks noChangeArrowheads="1"/>
          </p:cNvSpPr>
          <p:nvPr/>
        </p:nvSpPr>
        <p:spPr bwMode="auto">
          <a:xfrm>
            <a:off x="4725396" y="4070805"/>
            <a:ext cx="1800200" cy="585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项目说明文字项目说明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文字项目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说明文字项目说明文字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7" name="文本框 36"/>
          <p:cNvSpPr>
            <a:spLocks noChangeArrowheads="1"/>
          </p:cNvSpPr>
          <p:nvPr/>
        </p:nvSpPr>
        <p:spPr bwMode="auto">
          <a:xfrm>
            <a:off x="5123596" y="3638757"/>
            <a:ext cx="1003800" cy="442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118" name="文本框 36"/>
          <p:cNvSpPr>
            <a:spLocks noChangeArrowheads="1"/>
          </p:cNvSpPr>
          <p:nvPr/>
        </p:nvSpPr>
        <p:spPr bwMode="auto">
          <a:xfrm>
            <a:off x="2539465" y="4070805"/>
            <a:ext cx="1958079" cy="585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项目说明文字项目说明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文字项目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说明文字项目说明文字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9" name="文本框 36"/>
          <p:cNvSpPr>
            <a:spLocks noChangeArrowheads="1"/>
          </p:cNvSpPr>
          <p:nvPr/>
        </p:nvSpPr>
        <p:spPr bwMode="auto">
          <a:xfrm>
            <a:off x="3016604" y="3638757"/>
            <a:ext cx="1003800" cy="442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120" name="文本框 36"/>
          <p:cNvSpPr>
            <a:spLocks noChangeArrowheads="1"/>
          </p:cNvSpPr>
          <p:nvPr/>
        </p:nvSpPr>
        <p:spPr bwMode="auto">
          <a:xfrm>
            <a:off x="6860703" y="4070805"/>
            <a:ext cx="1669477" cy="585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项目说明文字项目说明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文字项目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说明文字项目说明文字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21" name="文本框 36"/>
          <p:cNvSpPr>
            <a:spLocks noChangeArrowheads="1"/>
          </p:cNvSpPr>
          <p:nvPr/>
        </p:nvSpPr>
        <p:spPr bwMode="auto">
          <a:xfrm>
            <a:off x="7193541" y="3638757"/>
            <a:ext cx="1003800" cy="442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61" name="矩形 60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TextBox 61"/>
          <p:cNvSpPr txBox="1"/>
          <p:nvPr/>
        </p:nvSpPr>
        <p:spPr>
          <a:xfrm>
            <a:off x="414467" y="841276"/>
            <a:ext cx="1309974" cy="37087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2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竞争力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执行力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团队合作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专业技能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prstClr val="white"/>
                </a:solidFill>
                <a:latin typeface="方正兰亭中黑_GBK" pitchFamily="2" charset="-122"/>
                <a:ea typeface="方正兰亭中黑_GBK" pitchFamily="2" charset="-122"/>
              </a:rPr>
              <a:t>个人作品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algn="ctr">
              <a:lnSpc>
                <a:spcPct val="250000"/>
              </a:lnSpc>
            </a:pP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397764" y="255920"/>
            <a:ext cx="1365924" cy="369332"/>
            <a:chOff x="397764" y="255920"/>
            <a:chExt cx="1365924" cy="369332"/>
          </a:xfrm>
        </p:grpSpPr>
        <p:sp>
          <p:nvSpPr>
            <p:cNvPr id="64" name="TextBox 63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胜任能力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65" name="Picture 6" descr="G:\PPT模板\2016\胜任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764" y="310785"/>
              <a:ext cx="226496" cy="2170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6" name="矩形 65"/>
          <p:cNvSpPr/>
          <p:nvPr/>
        </p:nvSpPr>
        <p:spPr>
          <a:xfrm>
            <a:off x="224198" y="3193703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个人作品</a:t>
            </a:r>
            <a:endParaRPr lang="en-US" altLang="zh-CN" dirty="0" smtClean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809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 bldLvl="0" animBg="1" autoUpdateAnimBg="0"/>
      <p:bldP spid="116" grpId="0"/>
      <p:bldP spid="117" grpId="0" bldLvl="0" autoUpdateAnimBg="0"/>
      <p:bldP spid="118" grpId="0"/>
      <p:bldP spid="119" grpId="0" bldLvl="0" autoUpdateAnimBg="0"/>
      <p:bldP spid="120" grpId="0"/>
      <p:bldP spid="121" grpId="0" bldLvl="0" autoUpdateAnimBg="0"/>
      <p:bldP spid="40" grpId="0"/>
      <p:bldP spid="67" grpId="0"/>
      <p:bldP spid="6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任意多边形 54"/>
          <p:cNvSpPr>
            <a:spLocks noChangeArrowheads="1"/>
          </p:cNvSpPr>
          <p:nvPr/>
        </p:nvSpPr>
        <p:spPr bwMode="auto">
          <a:xfrm>
            <a:off x="1870596" y="3933259"/>
            <a:ext cx="7741964" cy="194670"/>
          </a:xfrm>
          <a:custGeom>
            <a:avLst/>
            <a:gdLst>
              <a:gd name="T0" fmla="*/ 11236124 w 11238806"/>
              <a:gd name="T1" fmla="*/ 0 h 282633"/>
              <a:gd name="T2" fmla="*/ 8996788 w 11238806"/>
              <a:gd name="T3" fmla="*/ 282459 h 282633"/>
              <a:gd name="T4" fmla="*/ 9033775 w 11238806"/>
              <a:gd name="T5" fmla="*/ 141229 h 282633"/>
              <a:gd name="T6" fmla="*/ 8996789 w 11238806"/>
              <a:gd name="T7" fmla="*/ 0 h 282633"/>
              <a:gd name="T8" fmla="*/ 8775756 w 11238806"/>
              <a:gd name="T9" fmla="*/ 0 h 282633"/>
              <a:gd name="T10" fmla="*/ 8884182 w 11238806"/>
              <a:gd name="T11" fmla="*/ 141229 h 282633"/>
              <a:gd name="T12" fmla="*/ 8775751 w 11238806"/>
              <a:gd name="T13" fmla="*/ 282459 h 282633"/>
              <a:gd name="T14" fmla="*/ 8676362 w 11238806"/>
              <a:gd name="T15" fmla="*/ 279016 h 282633"/>
              <a:gd name="T16" fmla="*/ 8676362 w 11238806"/>
              <a:gd name="T17" fmla="*/ 3443 h 282633"/>
              <a:gd name="T18" fmla="*/ 6783361 w 11238806"/>
              <a:gd name="T19" fmla="*/ 0 h 282633"/>
              <a:gd name="T20" fmla="*/ 8458914 w 11238806"/>
              <a:gd name="T21" fmla="*/ 24816 h 282633"/>
              <a:gd name="T22" fmla="*/ 8458914 w 11238806"/>
              <a:gd name="T23" fmla="*/ 257642 h 282633"/>
              <a:gd name="T24" fmla="*/ 6783361 w 11238806"/>
              <a:gd name="T25" fmla="*/ 282459 h 282633"/>
              <a:gd name="T26" fmla="*/ 6820347 w 11238806"/>
              <a:gd name="T27" fmla="*/ 141229 h 282633"/>
              <a:gd name="T28" fmla="*/ 6783361 w 11238806"/>
              <a:gd name="T29" fmla="*/ 0 h 282633"/>
              <a:gd name="T30" fmla="*/ 6562328 w 11238806"/>
              <a:gd name="T31" fmla="*/ 0 h 282633"/>
              <a:gd name="T32" fmla="*/ 6670754 w 11238806"/>
              <a:gd name="T33" fmla="*/ 141229 h 282633"/>
              <a:gd name="T34" fmla="*/ 6562323 w 11238806"/>
              <a:gd name="T35" fmla="*/ 282459 h 282633"/>
              <a:gd name="T36" fmla="*/ 6462934 w 11238806"/>
              <a:gd name="T37" fmla="*/ 279016 h 282633"/>
              <a:gd name="T38" fmla="*/ 6462934 w 11238806"/>
              <a:gd name="T39" fmla="*/ 3443 h 282633"/>
              <a:gd name="T40" fmla="*/ 4569933 w 11238806"/>
              <a:gd name="T41" fmla="*/ 0 h 282633"/>
              <a:gd name="T42" fmla="*/ 6245486 w 11238806"/>
              <a:gd name="T43" fmla="*/ 24816 h 282633"/>
              <a:gd name="T44" fmla="*/ 6245486 w 11238806"/>
              <a:gd name="T45" fmla="*/ 257642 h 282633"/>
              <a:gd name="T46" fmla="*/ 4569933 w 11238806"/>
              <a:gd name="T47" fmla="*/ 282459 h 282633"/>
              <a:gd name="T48" fmla="*/ 4606920 w 11238806"/>
              <a:gd name="T49" fmla="*/ 141229 h 282633"/>
              <a:gd name="T50" fmla="*/ 4569933 w 11238806"/>
              <a:gd name="T51" fmla="*/ 0 h 282633"/>
              <a:gd name="T52" fmla="*/ 4348900 w 11238806"/>
              <a:gd name="T53" fmla="*/ 0 h 282633"/>
              <a:gd name="T54" fmla="*/ 4457326 w 11238806"/>
              <a:gd name="T55" fmla="*/ 141229 h 282633"/>
              <a:gd name="T56" fmla="*/ 4348895 w 11238806"/>
              <a:gd name="T57" fmla="*/ 282459 h 282633"/>
              <a:gd name="T58" fmla="*/ 4249506 w 11238806"/>
              <a:gd name="T59" fmla="*/ 279016 h 282633"/>
              <a:gd name="T60" fmla="*/ 4249506 w 11238806"/>
              <a:gd name="T61" fmla="*/ 3443 h 282633"/>
              <a:gd name="T62" fmla="*/ 2356509 w 11238806"/>
              <a:gd name="T63" fmla="*/ 0 h 282633"/>
              <a:gd name="T64" fmla="*/ 4032059 w 11238806"/>
              <a:gd name="T65" fmla="*/ 24816 h 282633"/>
              <a:gd name="T66" fmla="*/ 4032059 w 11238806"/>
              <a:gd name="T67" fmla="*/ 257642 h 282633"/>
              <a:gd name="T68" fmla="*/ 2356508 w 11238806"/>
              <a:gd name="T69" fmla="*/ 282459 h 282633"/>
              <a:gd name="T70" fmla="*/ 2393495 w 11238806"/>
              <a:gd name="T71" fmla="*/ 141229 h 282633"/>
              <a:gd name="T72" fmla="*/ 2356509 w 11238806"/>
              <a:gd name="T73" fmla="*/ 0 h 282633"/>
              <a:gd name="T74" fmla="*/ 2135473 w 11238806"/>
              <a:gd name="T75" fmla="*/ 0 h 282633"/>
              <a:gd name="T76" fmla="*/ 2243899 w 11238806"/>
              <a:gd name="T77" fmla="*/ 141229 h 282633"/>
              <a:gd name="T78" fmla="*/ 2135468 w 11238806"/>
              <a:gd name="T79" fmla="*/ 282459 h 282633"/>
              <a:gd name="T80" fmla="*/ 2036079 w 11238806"/>
              <a:gd name="T81" fmla="*/ 279016 h 282633"/>
              <a:gd name="T82" fmla="*/ 2036079 w 11238806"/>
              <a:gd name="T83" fmla="*/ 3443 h 282633"/>
              <a:gd name="T84" fmla="*/ 0 w 11238806"/>
              <a:gd name="T85" fmla="*/ 0 h 282633"/>
              <a:gd name="T86" fmla="*/ 1818631 w 11238806"/>
              <a:gd name="T87" fmla="*/ 24816 h 282633"/>
              <a:gd name="T88" fmla="*/ 1818631 w 11238806"/>
              <a:gd name="T89" fmla="*/ 257642 h 282633"/>
              <a:gd name="T90" fmla="*/ 0 w 11238806"/>
              <a:gd name="T91" fmla="*/ 282459 h 28263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238806"/>
              <a:gd name="T139" fmla="*/ 0 h 282633"/>
              <a:gd name="T140" fmla="*/ 11238806 w 11238806"/>
              <a:gd name="T141" fmla="*/ 282633 h 28263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238806" h="282633">
                <a:moveTo>
                  <a:pt x="8998937" y="0"/>
                </a:moveTo>
                <a:lnTo>
                  <a:pt x="11238806" y="0"/>
                </a:lnTo>
                <a:lnTo>
                  <a:pt x="11238806" y="282633"/>
                </a:lnTo>
                <a:lnTo>
                  <a:pt x="8998936" y="282633"/>
                </a:lnTo>
                <a:lnTo>
                  <a:pt x="9012415" y="257801"/>
                </a:lnTo>
                <a:cubicBezTo>
                  <a:pt x="9027558" y="221998"/>
                  <a:pt x="9035932" y="182635"/>
                  <a:pt x="9035932" y="141316"/>
                </a:cubicBezTo>
                <a:cubicBezTo>
                  <a:pt x="9035932" y="99997"/>
                  <a:pt x="9027558" y="60634"/>
                  <a:pt x="9012415" y="24831"/>
                </a:cubicBezTo>
                <a:lnTo>
                  <a:pt x="8998937" y="0"/>
                </a:lnTo>
                <a:close/>
                <a:moveTo>
                  <a:pt x="8695498" y="0"/>
                </a:moveTo>
                <a:lnTo>
                  <a:pt x="8777850" y="0"/>
                </a:lnTo>
                <a:lnTo>
                  <a:pt x="8794916" y="3446"/>
                </a:lnTo>
                <a:cubicBezTo>
                  <a:pt x="8848620" y="26161"/>
                  <a:pt x="8886303" y="79338"/>
                  <a:pt x="8886303" y="141316"/>
                </a:cubicBezTo>
                <a:cubicBezTo>
                  <a:pt x="8886303" y="203295"/>
                  <a:pt x="8848620" y="256472"/>
                  <a:pt x="8794916" y="279187"/>
                </a:cubicBezTo>
                <a:lnTo>
                  <a:pt x="8777845" y="282633"/>
                </a:lnTo>
                <a:lnTo>
                  <a:pt x="8695503" y="282633"/>
                </a:lnTo>
                <a:lnTo>
                  <a:pt x="8678432" y="279187"/>
                </a:lnTo>
                <a:cubicBezTo>
                  <a:pt x="8624727" y="256472"/>
                  <a:pt x="8587045" y="203295"/>
                  <a:pt x="8587045" y="141316"/>
                </a:cubicBezTo>
                <a:cubicBezTo>
                  <a:pt x="8587045" y="79338"/>
                  <a:pt x="8624727" y="26161"/>
                  <a:pt x="8678432" y="3446"/>
                </a:cubicBezTo>
                <a:lnTo>
                  <a:pt x="8695498" y="0"/>
                </a:lnTo>
                <a:close/>
                <a:moveTo>
                  <a:pt x="6784981" y="0"/>
                </a:moveTo>
                <a:lnTo>
                  <a:pt x="8474411" y="0"/>
                </a:lnTo>
                <a:lnTo>
                  <a:pt x="8460933" y="24831"/>
                </a:lnTo>
                <a:cubicBezTo>
                  <a:pt x="8445790" y="60634"/>
                  <a:pt x="8437416" y="99997"/>
                  <a:pt x="8437416" y="141316"/>
                </a:cubicBezTo>
                <a:cubicBezTo>
                  <a:pt x="8437416" y="182635"/>
                  <a:pt x="8445790" y="221998"/>
                  <a:pt x="8460933" y="257801"/>
                </a:cubicBezTo>
                <a:lnTo>
                  <a:pt x="8474412" y="282633"/>
                </a:lnTo>
                <a:lnTo>
                  <a:pt x="6784981" y="282633"/>
                </a:lnTo>
                <a:lnTo>
                  <a:pt x="6798459" y="257801"/>
                </a:lnTo>
                <a:cubicBezTo>
                  <a:pt x="6813602" y="221998"/>
                  <a:pt x="6821976" y="182635"/>
                  <a:pt x="6821976" y="141316"/>
                </a:cubicBezTo>
                <a:cubicBezTo>
                  <a:pt x="6821976" y="99997"/>
                  <a:pt x="6813602" y="60634"/>
                  <a:pt x="6798459" y="24831"/>
                </a:cubicBezTo>
                <a:lnTo>
                  <a:pt x="6784981" y="0"/>
                </a:lnTo>
                <a:close/>
                <a:moveTo>
                  <a:pt x="6481542" y="0"/>
                </a:moveTo>
                <a:lnTo>
                  <a:pt x="6563894" y="0"/>
                </a:lnTo>
                <a:lnTo>
                  <a:pt x="6580961" y="3446"/>
                </a:lnTo>
                <a:cubicBezTo>
                  <a:pt x="6634665" y="26161"/>
                  <a:pt x="6672347" y="79338"/>
                  <a:pt x="6672347" y="141316"/>
                </a:cubicBezTo>
                <a:cubicBezTo>
                  <a:pt x="6672347" y="203295"/>
                  <a:pt x="6634665" y="256472"/>
                  <a:pt x="6580961" y="279187"/>
                </a:cubicBezTo>
                <a:lnTo>
                  <a:pt x="6563889" y="282633"/>
                </a:lnTo>
                <a:lnTo>
                  <a:pt x="6481547" y="282633"/>
                </a:lnTo>
                <a:lnTo>
                  <a:pt x="6464476" y="279187"/>
                </a:lnTo>
                <a:cubicBezTo>
                  <a:pt x="6410772" y="256472"/>
                  <a:pt x="6373089" y="203295"/>
                  <a:pt x="6373089" y="141316"/>
                </a:cubicBezTo>
                <a:cubicBezTo>
                  <a:pt x="6373089" y="79338"/>
                  <a:pt x="6410772" y="26161"/>
                  <a:pt x="6464476" y="3446"/>
                </a:cubicBezTo>
                <a:lnTo>
                  <a:pt x="6481542" y="0"/>
                </a:lnTo>
                <a:close/>
                <a:moveTo>
                  <a:pt x="4571025" y="0"/>
                </a:moveTo>
                <a:lnTo>
                  <a:pt x="6260455" y="0"/>
                </a:lnTo>
                <a:lnTo>
                  <a:pt x="6246977" y="24831"/>
                </a:lnTo>
                <a:cubicBezTo>
                  <a:pt x="6231834" y="60634"/>
                  <a:pt x="6223460" y="99997"/>
                  <a:pt x="6223460" y="141316"/>
                </a:cubicBezTo>
                <a:cubicBezTo>
                  <a:pt x="6223460" y="182635"/>
                  <a:pt x="6231834" y="221998"/>
                  <a:pt x="6246977" y="257801"/>
                </a:cubicBezTo>
                <a:lnTo>
                  <a:pt x="6260456" y="282633"/>
                </a:lnTo>
                <a:lnTo>
                  <a:pt x="4571025" y="282633"/>
                </a:lnTo>
                <a:lnTo>
                  <a:pt x="4584503" y="257801"/>
                </a:lnTo>
                <a:cubicBezTo>
                  <a:pt x="4599647" y="221998"/>
                  <a:pt x="4608020" y="182635"/>
                  <a:pt x="4608020" y="141316"/>
                </a:cubicBezTo>
                <a:cubicBezTo>
                  <a:pt x="4608020" y="99997"/>
                  <a:pt x="4599647" y="60634"/>
                  <a:pt x="4584503" y="24831"/>
                </a:cubicBezTo>
                <a:lnTo>
                  <a:pt x="4571025" y="0"/>
                </a:lnTo>
                <a:close/>
                <a:moveTo>
                  <a:pt x="4267587" y="0"/>
                </a:moveTo>
                <a:lnTo>
                  <a:pt x="4349938" y="0"/>
                </a:lnTo>
                <a:lnTo>
                  <a:pt x="4367005" y="3446"/>
                </a:lnTo>
                <a:cubicBezTo>
                  <a:pt x="4420709" y="26161"/>
                  <a:pt x="4458391" y="79338"/>
                  <a:pt x="4458391" y="141316"/>
                </a:cubicBezTo>
                <a:cubicBezTo>
                  <a:pt x="4458391" y="203295"/>
                  <a:pt x="4420709" y="256472"/>
                  <a:pt x="4367005" y="279187"/>
                </a:cubicBezTo>
                <a:lnTo>
                  <a:pt x="4349933" y="282633"/>
                </a:lnTo>
                <a:lnTo>
                  <a:pt x="4267591" y="282633"/>
                </a:lnTo>
                <a:lnTo>
                  <a:pt x="4250520" y="279187"/>
                </a:lnTo>
                <a:cubicBezTo>
                  <a:pt x="4196816" y="256472"/>
                  <a:pt x="4159133" y="203295"/>
                  <a:pt x="4159133" y="141316"/>
                </a:cubicBezTo>
                <a:cubicBezTo>
                  <a:pt x="4159133" y="79338"/>
                  <a:pt x="4196816" y="26161"/>
                  <a:pt x="4250520" y="3446"/>
                </a:cubicBezTo>
                <a:lnTo>
                  <a:pt x="4267587" y="0"/>
                </a:lnTo>
                <a:close/>
                <a:moveTo>
                  <a:pt x="2357070" y="0"/>
                </a:moveTo>
                <a:lnTo>
                  <a:pt x="4046499" y="0"/>
                </a:lnTo>
                <a:lnTo>
                  <a:pt x="4033022" y="24831"/>
                </a:lnTo>
                <a:cubicBezTo>
                  <a:pt x="4017878" y="60634"/>
                  <a:pt x="4009505" y="99997"/>
                  <a:pt x="4009505" y="141316"/>
                </a:cubicBezTo>
                <a:cubicBezTo>
                  <a:pt x="4009505" y="182635"/>
                  <a:pt x="4017878" y="221998"/>
                  <a:pt x="4033022" y="257801"/>
                </a:cubicBezTo>
                <a:lnTo>
                  <a:pt x="4046500" y="282633"/>
                </a:lnTo>
                <a:lnTo>
                  <a:pt x="2357069" y="282633"/>
                </a:lnTo>
                <a:lnTo>
                  <a:pt x="2370548" y="257801"/>
                </a:lnTo>
                <a:cubicBezTo>
                  <a:pt x="2385691" y="221998"/>
                  <a:pt x="2394065" y="182635"/>
                  <a:pt x="2394065" y="141316"/>
                </a:cubicBezTo>
                <a:cubicBezTo>
                  <a:pt x="2394065" y="99997"/>
                  <a:pt x="2385691" y="60634"/>
                  <a:pt x="2370548" y="24831"/>
                </a:cubicBezTo>
                <a:lnTo>
                  <a:pt x="2357070" y="0"/>
                </a:lnTo>
                <a:close/>
                <a:moveTo>
                  <a:pt x="2053631" y="0"/>
                </a:moveTo>
                <a:lnTo>
                  <a:pt x="2135983" y="0"/>
                </a:lnTo>
                <a:lnTo>
                  <a:pt x="2153049" y="3446"/>
                </a:lnTo>
                <a:cubicBezTo>
                  <a:pt x="2206753" y="26161"/>
                  <a:pt x="2244436" y="79338"/>
                  <a:pt x="2244436" y="141316"/>
                </a:cubicBezTo>
                <a:cubicBezTo>
                  <a:pt x="2244436" y="203295"/>
                  <a:pt x="2206753" y="256472"/>
                  <a:pt x="2153049" y="279187"/>
                </a:cubicBezTo>
                <a:lnTo>
                  <a:pt x="2135978" y="282633"/>
                </a:lnTo>
                <a:lnTo>
                  <a:pt x="2053636" y="282633"/>
                </a:lnTo>
                <a:lnTo>
                  <a:pt x="2036565" y="279187"/>
                </a:lnTo>
                <a:cubicBezTo>
                  <a:pt x="1982860" y="256472"/>
                  <a:pt x="1945178" y="203295"/>
                  <a:pt x="1945178" y="141316"/>
                </a:cubicBezTo>
                <a:cubicBezTo>
                  <a:pt x="1945178" y="79338"/>
                  <a:pt x="1982860" y="26161"/>
                  <a:pt x="2036565" y="3446"/>
                </a:cubicBezTo>
                <a:lnTo>
                  <a:pt x="2053631" y="0"/>
                </a:lnTo>
                <a:close/>
                <a:moveTo>
                  <a:pt x="0" y="0"/>
                </a:moveTo>
                <a:lnTo>
                  <a:pt x="1832544" y="0"/>
                </a:lnTo>
                <a:lnTo>
                  <a:pt x="1819066" y="24831"/>
                </a:lnTo>
                <a:cubicBezTo>
                  <a:pt x="1803923" y="60634"/>
                  <a:pt x="1795549" y="99997"/>
                  <a:pt x="1795549" y="141316"/>
                </a:cubicBezTo>
                <a:cubicBezTo>
                  <a:pt x="1795549" y="182635"/>
                  <a:pt x="1803923" y="221998"/>
                  <a:pt x="1819066" y="257801"/>
                </a:cubicBezTo>
                <a:lnTo>
                  <a:pt x="1832544" y="282633"/>
                </a:lnTo>
                <a:lnTo>
                  <a:pt x="0" y="282633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  <a:alpha val="40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18" name="任意多边形 56"/>
          <p:cNvSpPr>
            <a:spLocks noChangeArrowheads="1"/>
          </p:cNvSpPr>
          <p:nvPr/>
        </p:nvSpPr>
        <p:spPr bwMode="auto">
          <a:xfrm rot="10800000">
            <a:off x="2735512" y="1489348"/>
            <a:ext cx="1164034" cy="2413475"/>
          </a:xfrm>
          <a:custGeom>
            <a:avLst/>
            <a:gdLst>
              <a:gd name="T0" fmla="*/ 2776625 w 973072"/>
              <a:gd name="T1" fmla="*/ 7687048 h 2871990"/>
              <a:gd name="T2" fmla="*/ 1766134 w 973072"/>
              <a:gd name="T3" fmla="*/ 7687048 h 2871990"/>
              <a:gd name="T4" fmla="*/ 0 w 973072"/>
              <a:gd name="T5" fmla="*/ 6674477 h 2871990"/>
              <a:gd name="T6" fmla="*/ 0 w 973072"/>
              <a:gd name="T7" fmla="*/ 1956654 h 2871990"/>
              <a:gd name="T8" fmla="*/ 1078673 w 973072"/>
              <a:gd name="T9" fmla="*/ 1023657 h 2871990"/>
              <a:gd name="T10" fmla="*/ 1471632 w 973072"/>
              <a:gd name="T11" fmla="*/ 978171 h 2871990"/>
              <a:gd name="T12" fmla="*/ 2271384 w 973072"/>
              <a:gd name="T13" fmla="*/ 0 h 2871990"/>
              <a:gd name="T14" fmla="*/ 3071136 w 973072"/>
              <a:gd name="T15" fmla="*/ 978171 h 2871990"/>
              <a:gd name="T16" fmla="*/ 3464088 w 973072"/>
              <a:gd name="T17" fmla="*/ 1023657 h 2871990"/>
              <a:gd name="T18" fmla="*/ 4542758 w 973072"/>
              <a:gd name="T19" fmla="*/ 1956654 h 2871990"/>
              <a:gd name="T20" fmla="*/ 4542758 w 973072"/>
              <a:gd name="T21" fmla="*/ 6674477 h 2871990"/>
              <a:gd name="T22" fmla="*/ 2776625 w 973072"/>
              <a:gd name="T23" fmla="*/ 7687048 h 28719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73072"/>
              <a:gd name="T37" fmla="*/ 0 h 2871990"/>
              <a:gd name="T38" fmla="*/ 973072 w 973072"/>
              <a:gd name="T39" fmla="*/ 2871990 h 28719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73072" h="2871990">
                <a:moveTo>
                  <a:pt x="594761" y="2871990"/>
                </a:moveTo>
                <a:lnTo>
                  <a:pt x="378311" y="2871990"/>
                </a:lnTo>
                <a:cubicBezTo>
                  <a:pt x="169376" y="2871990"/>
                  <a:pt x="0" y="2702614"/>
                  <a:pt x="0" y="2493679"/>
                </a:cubicBezTo>
                <a:lnTo>
                  <a:pt x="0" y="731034"/>
                </a:lnTo>
                <a:cubicBezTo>
                  <a:pt x="0" y="574333"/>
                  <a:pt x="95274" y="439884"/>
                  <a:pt x="231055" y="382453"/>
                </a:cubicBezTo>
                <a:lnTo>
                  <a:pt x="315228" y="365459"/>
                </a:lnTo>
                <a:lnTo>
                  <a:pt x="486537" y="0"/>
                </a:lnTo>
                <a:lnTo>
                  <a:pt x="657846" y="365459"/>
                </a:lnTo>
                <a:lnTo>
                  <a:pt x="742017" y="382453"/>
                </a:lnTo>
                <a:cubicBezTo>
                  <a:pt x="877798" y="439884"/>
                  <a:pt x="973072" y="574333"/>
                  <a:pt x="973072" y="731034"/>
                </a:cubicBezTo>
                <a:lnTo>
                  <a:pt x="973072" y="2493679"/>
                </a:lnTo>
                <a:cubicBezTo>
                  <a:pt x="973072" y="2702614"/>
                  <a:pt x="803696" y="2871990"/>
                  <a:pt x="594761" y="2871990"/>
                </a:cubicBezTo>
                <a:close/>
              </a:path>
            </a:pathLst>
          </a:custGeom>
          <a:solidFill>
            <a:srgbClr val="F8A058"/>
          </a:solidFill>
          <a:ln w="12700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19" name="任意多边形 57"/>
          <p:cNvSpPr>
            <a:spLocks noChangeArrowheads="1"/>
          </p:cNvSpPr>
          <p:nvPr/>
        </p:nvSpPr>
        <p:spPr bwMode="auto">
          <a:xfrm rot="10800000">
            <a:off x="4259413" y="1489348"/>
            <a:ext cx="1164034" cy="2413475"/>
          </a:xfrm>
          <a:custGeom>
            <a:avLst/>
            <a:gdLst>
              <a:gd name="T0" fmla="*/ 2776625 w 973072"/>
              <a:gd name="T1" fmla="*/ 7687048 h 2871990"/>
              <a:gd name="T2" fmla="*/ 1766134 w 973072"/>
              <a:gd name="T3" fmla="*/ 7687048 h 2871990"/>
              <a:gd name="T4" fmla="*/ 0 w 973072"/>
              <a:gd name="T5" fmla="*/ 6674477 h 2871990"/>
              <a:gd name="T6" fmla="*/ 0 w 973072"/>
              <a:gd name="T7" fmla="*/ 1956654 h 2871990"/>
              <a:gd name="T8" fmla="*/ 1078673 w 973072"/>
              <a:gd name="T9" fmla="*/ 1023657 h 2871990"/>
              <a:gd name="T10" fmla="*/ 1471632 w 973072"/>
              <a:gd name="T11" fmla="*/ 978171 h 2871990"/>
              <a:gd name="T12" fmla="*/ 2271384 w 973072"/>
              <a:gd name="T13" fmla="*/ 0 h 2871990"/>
              <a:gd name="T14" fmla="*/ 3071136 w 973072"/>
              <a:gd name="T15" fmla="*/ 978171 h 2871990"/>
              <a:gd name="T16" fmla="*/ 3464088 w 973072"/>
              <a:gd name="T17" fmla="*/ 1023657 h 2871990"/>
              <a:gd name="T18" fmla="*/ 4542758 w 973072"/>
              <a:gd name="T19" fmla="*/ 1956654 h 2871990"/>
              <a:gd name="T20" fmla="*/ 4542758 w 973072"/>
              <a:gd name="T21" fmla="*/ 6674477 h 2871990"/>
              <a:gd name="T22" fmla="*/ 2776625 w 973072"/>
              <a:gd name="T23" fmla="*/ 7687048 h 28719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73072"/>
              <a:gd name="T37" fmla="*/ 0 h 2871990"/>
              <a:gd name="T38" fmla="*/ 973072 w 973072"/>
              <a:gd name="T39" fmla="*/ 2871990 h 28719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73072" h="2871990">
                <a:moveTo>
                  <a:pt x="594761" y="2871990"/>
                </a:moveTo>
                <a:lnTo>
                  <a:pt x="378311" y="2871990"/>
                </a:lnTo>
                <a:cubicBezTo>
                  <a:pt x="169376" y="2871990"/>
                  <a:pt x="0" y="2702614"/>
                  <a:pt x="0" y="2493679"/>
                </a:cubicBezTo>
                <a:lnTo>
                  <a:pt x="0" y="731034"/>
                </a:lnTo>
                <a:cubicBezTo>
                  <a:pt x="0" y="574333"/>
                  <a:pt x="95274" y="439884"/>
                  <a:pt x="231055" y="382453"/>
                </a:cubicBezTo>
                <a:lnTo>
                  <a:pt x="315228" y="365459"/>
                </a:lnTo>
                <a:lnTo>
                  <a:pt x="486537" y="0"/>
                </a:lnTo>
                <a:lnTo>
                  <a:pt x="657846" y="365459"/>
                </a:lnTo>
                <a:lnTo>
                  <a:pt x="742017" y="382453"/>
                </a:lnTo>
                <a:cubicBezTo>
                  <a:pt x="877798" y="439884"/>
                  <a:pt x="973072" y="574333"/>
                  <a:pt x="973072" y="731034"/>
                </a:cubicBezTo>
                <a:lnTo>
                  <a:pt x="973072" y="2493679"/>
                </a:lnTo>
                <a:cubicBezTo>
                  <a:pt x="973072" y="2702614"/>
                  <a:pt x="803696" y="2871990"/>
                  <a:pt x="594761" y="2871990"/>
                </a:cubicBezTo>
                <a:close/>
              </a:path>
            </a:pathLst>
          </a:custGeom>
          <a:solidFill>
            <a:srgbClr val="F8A058"/>
          </a:solidFill>
          <a:ln w="12700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20" name="任意多边形 58"/>
          <p:cNvSpPr>
            <a:spLocks noChangeArrowheads="1"/>
          </p:cNvSpPr>
          <p:nvPr/>
        </p:nvSpPr>
        <p:spPr bwMode="auto">
          <a:xfrm rot="10800000">
            <a:off x="5783314" y="1489348"/>
            <a:ext cx="1164034" cy="2413475"/>
          </a:xfrm>
          <a:custGeom>
            <a:avLst/>
            <a:gdLst>
              <a:gd name="T0" fmla="*/ 2776617 w 973072"/>
              <a:gd name="T1" fmla="*/ 7687048 h 2871990"/>
              <a:gd name="T2" fmla="*/ 1766131 w 973072"/>
              <a:gd name="T3" fmla="*/ 7687048 h 2871990"/>
              <a:gd name="T4" fmla="*/ 0 w 973072"/>
              <a:gd name="T5" fmla="*/ 6674477 h 2871990"/>
              <a:gd name="T6" fmla="*/ 0 w 973072"/>
              <a:gd name="T7" fmla="*/ 1956654 h 2871990"/>
              <a:gd name="T8" fmla="*/ 1078672 w 973072"/>
              <a:gd name="T9" fmla="*/ 1023657 h 2871990"/>
              <a:gd name="T10" fmla="*/ 1471631 w 973072"/>
              <a:gd name="T11" fmla="*/ 978171 h 2871990"/>
              <a:gd name="T12" fmla="*/ 2271379 w 973072"/>
              <a:gd name="T13" fmla="*/ 0 h 2871990"/>
              <a:gd name="T14" fmla="*/ 3071125 w 973072"/>
              <a:gd name="T15" fmla="*/ 978171 h 2871990"/>
              <a:gd name="T16" fmla="*/ 3464077 w 973072"/>
              <a:gd name="T17" fmla="*/ 1023657 h 2871990"/>
              <a:gd name="T18" fmla="*/ 4542748 w 973072"/>
              <a:gd name="T19" fmla="*/ 1956654 h 2871990"/>
              <a:gd name="T20" fmla="*/ 4542748 w 973072"/>
              <a:gd name="T21" fmla="*/ 6674477 h 2871990"/>
              <a:gd name="T22" fmla="*/ 2776617 w 973072"/>
              <a:gd name="T23" fmla="*/ 7687048 h 28719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73072"/>
              <a:gd name="T37" fmla="*/ 0 h 2871990"/>
              <a:gd name="T38" fmla="*/ 973072 w 973072"/>
              <a:gd name="T39" fmla="*/ 2871990 h 28719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73072" h="2871990">
                <a:moveTo>
                  <a:pt x="594761" y="2871990"/>
                </a:moveTo>
                <a:lnTo>
                  <a:pt x="378311" y="2871990"/>
                </a:lnTo>
                <a:cubicBezTo>
                  <a:pt x="169376" y="2871990"/>
                  <a:pt x="0" y="2702614"/>
                  <a:pt x="0" y="2493679"/>
                </a:cubicBezTo>
                <a:lnTo>
                  <a:pt x="0" y="731034"/>
                </a:lnTo>
                <a:cubicBezTo>
                  <a:pt x="0" y="574333"/>
                  <a:pt x="95274" y="439884"/>
                  <a:pt x="231055" y="382453"/>
                </a:cubicBezTo>
                <a:lnTo>
                  <a:pt x="315228" y="365459"/>
                </a:lnTo>
                <a:lnTo>
                  <a:pt x="486537" y="0"/>
                </a:lnTo>
                <a:lnTo>
                  <a:pt x="657846" y="365459"/>
                </a:lnTo>
                <a:lnTo>
                  <a:pt x="742017" y="382453"/>
                </a:lnTo>
                <a:cubicBezTo>
                  <a:pt x="877798" y="439884"/>
                  <a:pt x="973072" y="574333"/>
                  <a:pt x="973072" y="731034"/>
                </a:cubicBezTo>
                <a:lnTo>
                  <a:pt x="973072" y="2493679"/>
                </a:lnTo>
                <a:cubicBezTo>
                  <a:pt x="973072" y="2702614"/>
                  <a:pt x="803696" y="2871990"/>
                  <a:pt x="594761" y="2871990"/>
                </a:cubicBezTo>
                <a:close/>
              </a:path>
            </a:pathLst>
          </a:custGeom>
          <a:solidFill>
            <a:srgbClr val="F8A058"/>
          </a:solidFill>
          <a:ln w="12700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21" name="任意多边形 59"/>
          <p:cNvSpPr>
            <a:spLocks noChangeArrowheads="1"/>
          </p:cNvSpPr>
          <p:nvPr/>
        </p:nvSpPr>
        <p:spPr bwMode="auto">
          <a:xfrm rot="10800000">
            <a:off x="7307215" y="1489348"/>
            <a:ext cx="1162742" cy="2413475"/>
          </a:xfrm>
          <a:custGeom>
            <a:avLst/>
            <a:gdLst>
              <a:gd name="T0" fmla="*/ 2764315 w 973072"/>
              <a:gd name="T1" fmla="*/ 7687048 h 2871990"/>
              <a:gd name="T2" fmla="*/ 1758306 w 973072"/>
              <a:gd name="T3" fmla="*/ 7687048 h 2871990"/>
              <a:gd name="T4" fmla="*/ 0 w 973072"/>
              <a:gd name="T5" fmla="*/ 6674477 h 2871990"/>
              <a:gd name="T6" fmla="*/ 0 w 973072"/>
              <a:gd name="T7" fmla="*/ 1956654 h 2871990"/>
              <a:gd name="T8" fmla="*/ 1073891 w 973072"/>
              <a:gd name="T9" fmla="*/ 1023657 h 2871990"/>
              <a:gd name="T10" fmla="*/ 1465109 w 973072"/>
              <a:gd name="T11" fmla="*/ 978171 h 2871990"/>
              <a:gd name="T12" fmla="*/ 2261313 w 973072"/>
              <a:gd name="T13" fmla="*/ 0 h 2871990"/>
              <a:gd name="T14" fmla="*/ 3057519 w 973072"/>
              <a:gd name="T15" fmla="*/ 978171 h 2871990"/>
              <a:gd name="T16" fmla="*/ 3448730 w 973072"/>
              <a:gd name="T17" fmla="*/ 1023657 h 2871990"/>
              <a:gd name="T18" fmla="*/ 4522621 w 973072"/>
              <a:gd name="T19" fmla="*/ 1956654 h 2871990"/>
              <a:gd name="T20" fmla="*/ 4522621 w 973072"/>
              <a:gd name="T21" fmla="*/ 6674477 h 2871990"/>
              <a:gd name="T22" fmla="*/ 2764315 w 973072"/>
              <a:gd name="T23" fmla="*/ 7687048 h 28719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73072"/>
              <a:gd name="T37" fmla="*/ 0 h 2871990"/>
              <a:gd name="T38" fmla="*/ 973072 w 973072"/>
              <a:gd name="T39" fmla="*/ 2871990 h 28719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73072" h="2871990">
                <a:moveTo>
                  <a:pt x="594761" y="2871990"/>
                </a:moveTo>
                <a:lnTo>
                  <a:pt x="378311" y="2871990"/>
                </a:lnTo>
                <a:cubicBezTo>
                  <a:pt x="169376" y="2871990"/>
                  <a:pt x="0" y="2702614"/>
                  <a:pt x="0" y="2493679"/>
                </a:cubicBezTo>
                <a:lnTo>
                  <a:pt x="0" y="731034"/>
                </a:lnTo>
                <a:cubicBezTo>
                  <a:pt x="0" y="574333"/>
                  <a:pt x="95274" y="439884"/>
                  <a:pt x="231055" y="382453"/>
                </a:cubicBezTo>
                <a:lnTo>
                  <a:pt x="315228" y="365459"/>
                </a:lnTo>
                <a:lnTo>
                  <a:pt x="486537" y="0"/>
                </a:lnTo>
                <a:lnTo>
                  <a:pt x="657846" y="365459"/>
                </a:lnTo>
                <a:lnTo>
                  <a:pt x="742017" y="382453"/>
                </a:lnTo>
                <a:cubicBezTo>
                  <a:pt x="877798" y="439884"/>
                  <a:pt x="973072" y="574333"/>
                  <a:pt x="973072" y="731034"/>
                </a:cubicBezTo>
                <a:lnTo>
                  <a:pt x="973072" y="2493679"/>
                </a:lnTo>
                <a:cubicBezTo>
                  <a:pt x="973072" y="2702614"/>
                  <a:pt x="803696" y="2871990"/>
                  <a:pt x="594761" y="2871990"/>
                </a:cubicBezTo>
                <a:close/>
              </a:path>
            </a:pathLst>
          </a:custGeom>
          <a:solidFill>
            <a:srgbClr val="F8A058"/>
          </a:solidFill>
          <a:ln w="12700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228122" y="3941188"/>
            <a:ext cx="178812" cy="1788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>
            <a:off x="4751808" y="3941188"/>
            <a:ext cx="178812" cy="1788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>
            <a:off x="6275494" y="3941188"/>
            <a:ext cx="178812" cy="1788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>
            <a:off x="7799180" y="3941188"/>
            <a:ext cx="178812" cy="1788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文本框 36"/>
          <p:cNvSpPr>
            <a:spLocks noChangeArrowheads="1"/>
          </p:cNvSpPr>
          <p:nvPr/>
        </p:nvSpPr>
        <p:spPr bwMode="auto">
          <a:xfrm>
            <a:off x="7423828" y="1849388"/>
            <a:ext cx="910464" cy="1520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录入上述图表的描述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说明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图表的描述说明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33" name="文本框 36"/>
          <p:cNvSpPr>
            <a:spLocks noChangeArrowheads="1"/>
          </p:cNvSpPr>
          <p:nvPr/>
        </p:nvSpPr>
        <p:spPr bwMode="auto">
          <a:xfrm>
            <a:off x="5899374" y="1849388"/>
            <a:ext cx="910464" cy="1520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录入上述图表的描述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说明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图表的描述说明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34" name="文本框 36"/>
          <p:cNvSpPr>
            <a:spLocks noChangeArrowheads="1"/>
          </p:cNvSpPr>
          <p:nvPr/>
        </p:nvSpPr>
        <p:spPr bwMode="auto">
          <a:xfrm>
            <a:off x="4374920" y="1849388"/>
            <a:ext cx="910464" cy="1520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录入上述图表的描述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说明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图表的描述说明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35" name="文本框 36"/>
          <p:cNvSpPr>
            <a:spLocks noChangeArrowheads="1"/>
          </p:cNvSpPr>
          <p:nvPr/>
        </p:nvSpPr>
        <p:spPr bwMode="auto">
          <a:xfrm>
            <a:off x="2850466" y="1849388"/>
            <a:ext cx="910464" cy="1520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录入上述图表的描述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说明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图表的描述说明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2814827" y="436966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Arial" pitchFamily="34" charset="0"/>
              </a:rPr>
              <a:t>半年计划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中黑_GBK" pitchFamily="2" charset="-122"/>
              <a:ea typeface="方正兰亭中黑_GBK" pitchFamily="2" charset="-122"/>
              <a:cs typeface="Arial" pitchFamily="34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4352138" y="436966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Arial" pitchFamily="34" charset="0"/>
              </a:rPr>
              <a:t>本年计划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中黑_GBK" pitchFamily="2" charset="-122"/>
              <a:ea typeface="方正兰亭中黑_GBK" pitchFamily="2" charset="-122"/>
              <a:cs typeface="Arial" pitchFamily="34" charset="0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5889449" y="4369668"/>
            <a:ext cx="9364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Arial" pitchFamily="34" charset="0"/>
              </a:rPr>
              <a:t>5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Arial" pitchFamily="34" charset="0"/>
              </a:rPr>
              <a:t>年计划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中黑_GBK" pitchFamily="2" charset="-122"/>
              <a:ea typeface="方正兰亭中黑_GBK" pitchFamily="2" charset="-122"/>
              <a:cs typeface="Arial" pitchFamily="34" charset="0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7357832" y="4369668"/>
            <a:ext cx="10615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Arial" pitchFamily="34" charset="0"/>
              </a:rPr>
              <a:t>10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Arial" pitchFamily="34" charset="0"/>
              </a:rPr>
              <a:t>年计划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中黑_GBK" pitchFamily="2" charset="-122"/>
              <a:ea typeface="方正兰亭中黑_GBK" pitchFamily="2" charset="-122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45" name="矩形 44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TextBox 46"/>
          <p:cNvSpPr txBox="1"/>
          <p:nvPr/>
        </p:nvSpPr>
        <p:spPr>
          <a:xfrm>
            <a:off x="396834" y="841276"/>
            <a:ext cx="1345240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2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目标规划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完成步骤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24198" y="1057300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67419" y="255920"/>
            <a:ext cx="1396269" cy="369332"/>
            <a:chOff x="367419" y="255920"/>
            <a:chExt cx="1396269" cy="369332"/>
          </a:xfrm>
        </p:grpSpPr>
        <p:sp>
          <p:nvSpPr>
            <p:cNvPr id="46" name="TextBox 45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目标规划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52" name="Picture 4" descr="G:\PPT模板\2016\目标3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7419" y="309103"/>
              <a:ext cx="244141" cy="2441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7" name="TextBox 56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个人作品</a:t>
            </a:r>
            <a:endParaRPr lang="en-US" altLang="zh-CN" dirty="0" smtClean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987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2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42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42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0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2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7" grpId="0" animBg="1"/>
          <p:bldP spid="118" grpId="0" animBg="1"/>
          <p:bldP spid="119" grpId="0" animBg="1"/>
          <p:bldP spid="120" grpId="0" animBg="1"/>
          <p:bldP spid="121" grpId="0" animBg="1"/>
          <p:bldP spid="9" grpId="0" animBg="1"/>
          <p:bldP spid="126" grpId="0" animBg="1"/>
          <p:bldP spid="127" grpId="0" animBg="1"/>
          <p:bldP spid="128" grpId="0" animBg="1"/>
          <p:bldP spid="132" grpId="0"/>
          <p:bldP spid="133" grpId="0"/>
          <p:bldP spid="134" grpId="0"/>
          <p:bldP spid="135" grpId="0"/>
          <p:bldP spid="136" grpId="0"/>
          <p:bldP spid="137" grpId="0"/>
          <p:bldP spid="138" grpId="0"/>
          <p:bldP spid="139" grpId="0"/>
          <p:bldP spid="27" grpId="0"/>
          <p:bldP spid="45" grpId="0" animBg="1"/>
          <p:bldP spid="47" grpId="0"/>
          <p:bldP spid="49" grpId="0" animBg="1"/>
          <p:bldP spid="57" grpId="0"/>
          <p:bldP spid="5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2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42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42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0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2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7" grpId="0" animBg="1"/>
          <p:bldP spid="118" grpId="0" animBg="1"/>
          <p:bldP spid="119" grpId="0" animBg="1"/>
          <p:bldP spid="120" grpId="0" animBg="1"/>
          <p:bldP spid="121" grpId="0" animBg="1"/>
          <p:bldP spid="9" grpId="0" animBg="1"/>
          <p:bldP spid="126" grpId="0" animBg="1"/>
          <p:bldP spid="127" grpId="0" animBg="1"/>
          <p:bldP spid="128" grpId="0" animBg="1"/>
          <p:bldP spid="132" grpId="0"/>
          <p:bldP spid="133" grpId="0"/>
          <p:bldP spid="134" grpId="0"/>
          <p:bldP spid="135" grpId="0"/>
          <p:bldP spid="136" grpId="0"/>
          <p:bldP spid="137" grpId="0"/>
          <p:bldP spid="138" grpId="0"/>
          <p:bldP spid="139" grpId="0"/>
          <p:bldP spid="27" grpId="0"/>
          <p:bldP spid="45" grpId="0" animBg="1"/>
          <p:bldP spid="47" grpId="0"/>
          <p:bldP spid="49" grpId="0" animBg="1"/>
          <p:bldP spid="57" grpId="0"/>
          <p:bldP spid="58" grpId="0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13"/>
          <p:cNvSpPr>
            <a:spLocks noChangeArrowheads="1"/>
          </p:cNvSpPr>
          <p:nvPr/>
        </p:nvSpPr>
        <p:spPr bwMode="auto">
          <a:xfrm>
            <a:off x="7403851" y="3135313"/>
            <a:ext cx="1344613" cy="2579687"/>
          </a:xfrm>
          <a:prstGeom prst="rect">
            <a:avLst/>
          </a:prstGeom>
          <a:solidFill>
            <a:srgbClr val="F8A058">
              <a:alpha val="90000"/>
            </a:srgb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5" name="矩形 18"/>
          <p:cNvSpPr>
            <a:spLocks noChangeArrowheads="1"/>
          </p:cNvSpPr>
          <p:nvPr/>
        </p:nvSpPr>
        <p:spPr bwMode="auto">
          <a:xfrm>
            <a:off x="7403851" y="2723724"/>
            <a:ext cx="1344613" cy="411590"/>
          </a:xfrm>
          <a:custGeom>
            <a:avLst/>
            <a:gdLst>
              <a:gd name="T0" fmla="*/ 456620 w 1101012"/>
              <a:gd name="T1" fmla="*/ 0 h 485190"/>
              <a:gd name="T2" fmla="*/ 2075541 w 1101012"/>
              <a:gd name="T3" fmla="*/ 18508 h 485190"/>
              <a:gd name="T4" fmla="*/ 2449136 w 1101012"/>
              <a:gd name="T5" fmla="*/ 481190 h 485190"/>
              <a:gd name="T6" fmla="*/ 0 w 1101012"/>
              <a:gd name="T7" fmla="*/ 481190 h 485190"/>
              <a:gd name="T8" fmla="*/ 456620 w 1101012"/>
              <a:gd name="T9" fmla="*/ 0 h 4851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01012"/>
              <a:gd name="T16" fmla="*/ 0 h 485190"/>
              <a:gd name="T17" fmla="*/ 1101012 w 1101012"/>
              <a:gd name="T18" fmla="*/ 485190 h 485190"/>
              <a:gd name="connsiteX0" fmla="*/ 189675 w 1101012"/>
              <a:gd name="connsiteY0" fmla="*/ 153144 h 466529"/>
              <a:gd name="connsiteX1" fmla="*/ 933061 w 1101012"/>
              <a:gd name="connsiteY1" fmla="*/ 0 h 466529"/>
              <a:gd name="connsiteX2" fmla="*/ 1101012 w 1101012"/>
              <a:gd name="connsiteY2" fmla="*/ 466529 h 466529"/>
              <a:gd name="connsiteX3" fmla="*/ 0 w 1101012"/>
              <a:gd name="connsiteY3" fmla="*/ 466529 h 466529"/>
              <a:gd name="connsiteX4" fmla="*/ 189675 w 1101012"/>
              <a:gd name="connsiteY4" fmla="*/ 153144 h 466529"/>
              <a:gd name="connsiteX0" fmla="*/ 166277 w 1101012"/>
              <a:gd name="connsiteY0" fmla="*/ 57697 h 466529"/>
              <a:gd name="connsiteX1" fmla="*/ 933061 w 1101012"/>
              <a:gd name="connsiteY1" fmla="*/ 0 h 466529"/>
              <a:gd name="connsiteX2" fmla="*/ 1101012 w 1101012"/>
              <a:gd name="connsiteY2" fmla="*/ 466529 h 466529"/>
              <a:gd name="connsiteX3" fmla="*/ 0 w 1101012"/>
              <a:gd name="connsiteY3" fmla="*/ 466529 h 466529"/>
              <a:gd name="connsiteX4" fmla="*/ 166277 w 1101012"/>
              <a:gd name="connsiteY4" fmla="*/ 57697 h 466529"/>
              <a:gd name="connsiteX0" fmla="*/ 166277 w 1101012"/>
              <a:gd name="connsiteY0" fmla="*/ 9973 h 418805"/>
              <a:gd name="connsiteX1" fmla="*/ 964259 w 1101012"/>
              <a:gd name="connsiteY1" fmla="*/ 0 h 418805"/>
              <a:gd name="connsiteX2" fmla="*/ 1101012 w 1101012"/>
              <a:gd name="connsiteY2" fmla="*/ 418805 h 418805"/>
              <a:gd name="connsiteX3" fmla="*/ 0 w 1101012"/>
              <a:gd name="connsiteY3" fmla="*/ 418805 h 418805"/>
              <a:gd name="connsiteX4" fmla="*/ 166277 w 1101012"/>
              <a:gd name="connsiteY4" fmla="*/ 9973 h 418805"/>
              <a:gd name="connsiteX0" fmla="*/ 293667 w 1101012"/>
              <a:gd name="connsiteY0" fmla="*/ 226319 h 418805"/>
              <a:gd name="connsiteX1" fmla="*/ 964259 w 1101012"/>
              <a:gd name="connsiteY1" fmla="*/ 0 h 418805"/>
              <a:gd name="connsiteX2" fmla="*/ 1101012 w 1101012"/>
              <a:gd name="connsiteY2" fmla="*/ 418805 h 418805"/>
              <a:gd name="connsiteX3" fmla="*/ 0 w 1101012"/>
              <a:gd name="connsiteY3" fmla="*/ 418805 h 418805"/>
              <a:gd name="connsiteX4" fmla="*/ 293667 w 1101012"/>
              <a:gd name="connsiteY4" fmla="*/ 226319 h 418805"/>
              <a:gd name="connsiteX0" fmla="*/ 155878 w 1101012"/>
              <a:gd name="connsiteY0" fmla="*/ 9973 h 418805"/>
              <a:gd name="connsiteX1" fmla="*/ 964259 w 1101012"/>
              <a:gd name="connsiteY1" fmla="*/ 0 h 418805"/>
              <a:gd name="connsiteX2" fmla="*/ 1101012 w 1101012"/>
              <a:gd name="connsiteY2" fmla="*/ 418805 h 418805"/>
              <a:gd name="connsiteX3" fmla="*/ 0 w 1101012"/>
              <a:gd name="connsiteY3" fmla="*/ 418805 h 418805"/>
              <a:gd name="connsiteX4" fmla="*/ 155878 w 1101012"/>
              <a:gd name="connsiteY4" fmla="*/ 9973 h 418805"/>
              <a:gd name="connsiteX0" fmla="*/ 155878 w 1101012"/>
              <a:gd name="connsiteY0" fmla="*/ 0 h 408832"/>
              <a:gd name="connsiteX1" fmla="*/ 974658 w 1101012"/>
              <a:gd name="connsiteY1" fmla="*/ 110927 h 408832"/>
              <a:gd name="connsiteX2" fmla="*/ 1101012 w 1101012"/>
              <a:gd name="connsiteY2" fmla="*/ 408832 h 408832"/>
              <a:gd name="connsiteX3" fmla="*/ 0 w 1101012"/>
              <a:gd name="connsiteY3" fmla="*/ 408832 h 408832"/>
              <a:gd name="connsiteX4" fmla="*/ 155878 w 1101012"/>
              <a:gd name="connsiteY4" fmla="*/ 0 h 408832"/>
              <a:gd name="connsiteX0" fmla="*/ 155878 w 1101012"/>
              <a:gd name="connsiteY0" fmla="*/ 3609 h 412441"/>
              <a:gd name="connsiteX1" fmla="*/ 96295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5878 w 1101012"/>
              <a:gd name="connsiteY4" fmla="*/ 3609 h 412441"/>
              <a:gd name="connsiteX0" fmla="*/ 194875 w 1101012"/>
              <a:gd name="connsiteY0" fmla="*/ 220750 h 412441"/>
              <a:gd name="connsiteX1" fmla="*/ 96295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94875 w 1101012"/>
              <a:gd name="connsiteY4" fmla="*/ 220750 h 412441"/>
              <a:gd name="connsiteX0" fmla="*/ 153928 w 1101012"/>
              <a:gd name="connsiteY0" fmla="*/ 53719 h 412441"/>
              <a:gd name="connsiteX1" fmla="*/ 96295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3928 w 1101012"/>
              <a:gd name="connsiteY4" fmla="*/ 53719 h 412441"/>
              <a:gd name="connsiteX0" fmla="*/ 153928 w 1101012"/>
              <a:gd name="connsiteY0" fmla="*/ 0 h 358722"/>
              <a:gd name="connsiteX1" fmla="*/ 968809 w 1101012"/>
              <a:gd name="connsiteY1" fmla="*/ 3549 h 358722"/>
              <a:gd name="connsiteX2" fmla="*/ 1101012 w 1101012"/>
              <a:gd name="connsiteY2" fmla="*/ 358722 h 358722"/>
              <a:gd name="connsiteX3" fmla="*/ 0 w 1101012"/>
              <a:gd name="connsiteY3" fmla="*/ 358722 h 358722"/>
              <a:gd name="connsiteX4" fmla="*/ 153928 w 1101012"/>
              <a:gd name="connsiteY4" fmla="*/ 0 h 358722"/>
              <a:gd name="connsiteX0" fmla="*/ 153928 w 1101012"/>
              <a:gd name="connsiteY0" fmla="*/ 53719 h 412441"/>
              <a:gd name="connsiteX1" fmla="*/ 96880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3928 w 1101012"/>
              <a:gd name="connsiteY4" fmla="*/ 53719 h 412441"/>
              <a:gd name="connsiteX0" fmla="*/ 153928 w 1101012"/>
              <a:gd name="connsiteY0" fmla="*/ 1224 h 412441"/>
              <a:gd name="connsiteX1" fmla="*/ 96880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3928 w 1101012"/>
              <a:gd name="connsiteY4" fmla="*/ 1224 h 412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1012" h="412441">
                <a:moveTo>
                  <a:pt x="153928" y="1224"/>
                </a:moveTo>
                <a:lnTo>
                  <a:pt x="968809" y="0"/>
                </a:lnTo>
                <a:lnTo>
                  <a:pt x="1101012" y="412441"/>
                </a:lnTo>
                <a:lnTo>
                  <a:pt x="0" y="412441"/>
                </a:lnTo>
                <a:lnTo>
                  <a:pt x="153928" y="1224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  <a:alpha val="80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46" name="等腰三角形 24"/>
          <p:cNvSpPr>
            <a:spLocks noChangeArrowheads="1"/>
          </p:cNvSpPr>
          <p:nvPr/>
        </p:nvSpPr>
        <p:spPr bwMode="auto">
          <a:xfrm>
            <a:off x="7591176" y="1512888"/>
            <a:ext cx="996950" cy="1212850"/>
          </a:xfrm>
          <a:prstGeom prst="triangle">
            <a:avLst>
              <a:gd name="adj" fmla="val 50000"/>
            </a:avLst>
          </a:prstGeom>
          <a:solidFill>
            <a:schemeClr val="accent6">
              <a:alpha val="7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7" name="矩形 13"/>
          <p:cNvSpPr>
            <a:spLocks noChangeArrowheads="1"/>
          </p:cNvSpPr>
          <p:nvPr/>
        </p:nvSpPr>
        <p:spPr bwMode="auto">
          <a:xfrm>
            <a:off x="5891683" y="3543821"/>
            <a:ext cx="1344613" cy="2171179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6" name="矩形 18"/>
          <p:cNvSpPr>
            <a:spLocks noChangeArrowheads="1"/>
          </p:cNvSpPr>
          <p:nvPr/>
        </p:nvSpPr>
        <p:spPr bwMode="auto">
          <a:xfrm>
            <a:off x="5891683" y="3132232"/>
            <a:ext cx="1344613" cy="411590"/>
          </a:xfrm>
          <a:custGeom>
            <a:avLst/>
            <a:gdLst>
              <a:gd name="T0" fmla="*/ 456620 w 1101012"/>
              <a:gd name="T1" fmla="*/ 0 h 485190"/>
              <a:gd name="T2" fmla="*/ 2075541 w 1101012"/>
              <a:gd name="T3" fmla="*/ 18508 h 485190"/>
              <a:gd name="T4" fmla="*/ 2449136 w 1101012"/>
              <a:gd name="T5" fmla="*/ 481190 h 485190"/>
              <a:gd name="T6" fmla="*/ 0 w 1101012"/>
              <a:gd name="T7" fmla="*/ 481190 h 485190"/>
              <a:gd name="T8" fmla="*/ 456620 w 1101012"/>
              <a:gd name="T9" fmla="*/ 0 h 4851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01012"/>
              <a:gd name="T16" fmla="*/ 0 h 485190"/>
              <a:gd name="T17" fmla="*/ 1101012 w 1101012"/>
              <a:gd name="T18" fmla="*/ 485190 h 485190"/>
              <a:gd name="connsiteX0" fmla="*/ 189675 w 1101012"/>
              <a:gd name="connsiteY0" fmla="*/ 153144 h 466529"/>
              <a:gd name="connsiteX1" fmla="*/ 933061 w 1101012"/>
              <a:gd name="connsiteY1" fmla="*/ 0 h 466529"/>
              <a:gd name="connsiteX2" fmla="*/ 1101012 w 1101012"/>
              <a:gd name="connsiteY2" fmla="*/ 466529 h 466529"/>
              <a:gd name="connsiteX3" fmla="*/ 0 w 1101012"/>
              <a:gd name="connsiteY3" fmla="*/ 466529 h 466529"/>
              <a:gd name="connsiteX4" fmla="*/ 189675 w 1101012"/>
              <a:gd name="connsiteY4" fmla="*/ 153144 h 466529"/>
              <a:gd name="connsiteX0" fmla="*/ 166277 w 1101012"/>
              <a:gd name="connsiteY0" fmla="*/ 57697 h 466529"/>
              <a:gd name="connsiteX1" fmla="*/ 933061 w 1101012"/>
              <a:gd name="connsiteY1" fmla="*/ 0 h 466529"/>
              <a:gd name="connsiteX2" fmla="*/ 1101012 w 1101012"/>
              <a:gd name="connsiteY2" fmla="*/ 466529 h 466529"/>
              <a:gd name="connsiteX3" fmla="*/ 0 w 1101012"/>
              <a:gd name="connsiteY3" fmla="*/ 466529 h 466529"/>
              <a:gd name="connsiteX4" fmla="*/ 166277 w 1101012"/>
              <a:gd name="connsiteY4" fmla="*/ 57697 h 466529"/>
              <a:gd name="connsiteX0" fmla="*/ 166277 w 1101012"/>
              <a:gd name="connsiteY0" fmla="*/ 9973 h 418805"/>
              <a:gd name="connsiteX1" fmla="*/ 964259 w 1101012"/>
              <a:gd name="connsiteY1" fmla="*/ 0 h 418805"/>
              <a:gd name="connsiteX2" fmla="*/ 1101012 w 1101012"/>
              <a:gd name="connsiteY2" fmla="*/ 418805 h 418805"/>
              <a:gd name="connsiteX3" fmla="*/ 0 w 1101012"/>
              <a:gd name="connsiteY3" fmla="*/ 418805 h 418805"/>
              <a:gd name="connsiteX4" fmla="*/ 166277 w 1101012"/>
              <a:gd name="connsiteY4" fmla="*/ 9973 h 418805"/>
              <a:gd name="connsiteX0" fmla="*/ 293667 w 1101012"/>
              <a:gd name="connsiteY0" fmla="*/ 226319 h 418805"/>
              <a:gd name="connsiteX1" fmla="*/ 964259 w 1101012"/>
              <a:gd name="connsiteY1" fmla="*/ 0 h 418805"/>
              <a:gd name="connsiteX2" fmla="*/ 1101012 w 1101012"/>
              <a:gd name="connsiteY2" fmla="*/ 418805 h 418805"/>
              <a:gd name="connsiteX3" fmla="*/ 0 w 1101012"/>
              <a:gd name="connsiteY3" fmla="*/ 418805 h 418805"/>
              <a:gd name="connsiteX4" fmla="*/ 293667 w 1101012"/>
              <a:gd name="connsiteY4" fmla="*/ 226319 h 418805"/>
              <a:gd name="connsiteX0" fmla="*/ 155878 w 1101012"/>
              <a:gd name="connsiteY0" fmla="*/ 9973 h 418805"/>
              <a:gd name="connsiteX1" fmla="*/ 964259 w 1101012"/>
              <a:gd name="connsiteY1" fmla="*/ 0 h 418805"/>
              <a:gd name="connsiteX2" fmla="*/ 1101012 w 1101012"/>
              <a:gd name="connsiteY2" fmla="*/ 418805 h 418805"/>
              <a:gd name="connsiteX3" fmla="*/ 0 w 1101012"/>
              <a:gd name="connsiteY3" fmla="*/ 418805 h 418805"/>
              <a:gd name="connsiteX4" fmla="*/ 155878 w 1101012"/>
              <a:gd name="connsiteY4" fmla="*/ 9973 h 418805"/>
              <a:gd name="connsiteX0" fmla="*/ 155878 w 1101012"/>
              <a:gd name="connsiteY0" fmla="*/ 0 h 408832"/>
              <a:gd name="connsiteX1" fmla="*/ 974658 w 1101012"/>
              <a:gd name="connsiteY1" fmla="*/ 110927 h 408832"/>
              <a:gd name="connsiteX2" fmla="*/ 1101012 w 1101012"/>
              <a:gd name="connsiteY2" fmla="*/ 408832 h 408832"/>
              <a:gd name="connsiteX3" fmla="*/ 0 w 1101012"/>
              <a:gd name="connsiteY3" fmla="*/ 408832 h 408832"/>
              <a:gd name="connsiteX4" fmla="*/ 155878 w 1101012"/>
              <a:gd name="connsiteY4" fmla="*/ 0 h 408832"/>
              <a:gd name="connsiteX0" fmla="*/ 155878 w 1101012"/>
              <a:gd name="connsiteY0" fmla="*/ 3609 h 412441"/>
              <a:gd name="connsiteX1" fmla="*/ 96295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5878 w 1101012"/>
              <a:gd name="connsiteY4" fmla="*/ 3609 h 412441"/>
              <a:gd name="connsiteX0" fmla="*/ 194875 w 1101012"/>
              <a:gd name="connsiteY0" fmla="*/ 220750 h 412441"/>
              <a:gd name="connsiteX1" fmla="*/ 96295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94875 w 1101012"/>
              <a:gd name="connsiteY4" fmla="*/ 220750 h 412441"/>
              <a:gd name="connsiteX0" fmla="*/ 153928 w 1101012"/>
              <a:gd name="connsiteY0" fmla="*/ 53719 h 412441"/>
              <a:gd name="connsiteX1" fmla="*/ 96295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3928 w 1101012"/>
              <a:gd name="connsiteY4" fmla="*/ 53719 h 412441"/>
              <a:gd name="connsiteX0" fmla="*/ 153928 w 1101012"/>
              <a:gd name="connsiteY0" fmla="*/ 0 h 358722"/>
              <a:gd name="connsiteX1" fmla="*/ 968809 w 1101012"/>
              <a:gd name="connsiteY1" fmla="*/ 3549 h 358722"/>
              <a:gd name="connsiteX2" fmla="*/ 1101012 w 1101012"/>
              <a:gd name="connsiteY2" fmla="*/ 358722 h 358722"/>
              <a:gd name="connsiteX3" fmla="*/ 0 w 1101012"/>
              <a:gd name="connsiteY3" fmla="*/ 358722 h 358722"/>
              <a:gd name="connsiteX4" fmla="*/ 153928 w 1101012"/>
              <a:gd name="connsiteY4" fmla="*/ 0 h 358722"/>
              <a:gd name="connsiteX0" fmla="*/ 153928 w 1101012"/>
              <a:gd name="connsiteY0" fmla="*/ 53719 h 412441"/>
              <a:gd name="connsiteX1" fmla="*/ 96880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3928 w 1101012"/>
              <a:gd name="connsiteY4" fmla="*/ 53719 h 412441"/>
              <a:gd name="connsiteX0" fmla="*/ 153928 w 1101012"/>
              <a:gd name="connsiteY0" fmla="*/ 1224 h 412441"/>
              <a:gd name="connsiteX1" fmla="*/ 96880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3928 w 1101012"/>
              <a:gd name="connsiteY4" fmla="*/ 1224 h 412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1012" h="412441">
                <a:moveTo>
                  <a:pt x="153928" y="1224"/>
                </a:moveTo>
                <a:lnTo>
                  <a:pt x="968809" y="0"/>
                </a:lnTo>
                <a:lnTo>
                  <a:pt x="1101012" y="412441"/>
                </a:lnTo>
                <a:lnTo>
                  <a:pt x="0" y="412441"/>
                </a:lnTo>
                <a:lnTo>
                  <a:pt x="153928" y="1224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57" name="等腰三角形 24"/>
          <p:cNvSpPr>
            <a:spLocks noChangeArrowheads="1"/>
          </p:cNvSpPr>
          <p:nvPr/>
        </p:nvSpPr>
        <p:spPr bwMode="auto">
          <a:xfrm>
            <a:off x="6079008" y="1921396"/>
            <a:ext cx="996950" cy="1212850"/>
          </a:xfrm>
          <a:prstGeom prst="triangle">
            <a:avLst>
              <a:gd name="adj" fmla="val 50000"/>
            </a:avLst>
          </a:pr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2" name="矩形 13"/>
          <p:cNvSpPr>
            <a:spLocks noChangeArrowheads="1"/>
          </p:cNvSpPr>
          <p:nvPr/>
        </p:nvSpPr>
        <p:spPr bwMode="auto">
          <a:xfrm>
            <a:off x="4307507" y="4001517"/>
            <a:ext cx="1344613" cy="1713483"/>
          </a:xfrm>
          <a:prstGeom prst="rect">
            <a:avLst/>
          </a:prstGeom>
          <a:solidFill>
            <a:srgbClr val="F8A058">
              <a:alpha val="90000"/>
            </a:srgb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3" name="矩形 18"/>
          <p:cNvSpPr>
            <a:spLocks noChangeArrowheads="1"/>
          </p:cNvSpPr>
          <p:nvPr/>
        </p:nvSpPr>
        <p:spPr bwMode="auto">
          <a:xfrm>
            <a:off x="4307507" y="3589928"/>
            <a:ext cx="1344613" cy="411590"/>
          </a:xfrm>
          <a:custGeom>
            <a:avLst/>
            <a:gdLst>
              <a:gd name="T0" fmla="*/ 456620 w 1101012"/>
              <a:gd name="T1" fmla="*/ 0 h 485190"/>
              <a:gd name="T2" fmla="*/ 2075541 w 1101012"/>
              <a:gd name="T3" fmla="*/ 18508 h 485190"/>
              <a:gd name="T4" fmla="*/ 2449136 w 1101012"/>
              <a:gd name="T5" fmla="*/ 481190 h 485190"/>
              <a:gd name="T6" fmla="*/ 0 w 1101012"/>
              <a:gd name="T7" fmla="*/ 481190 h 485190"/>
              <a:gd name="T8" fmla="*/ 456620 w 1101012"/>
              <a:gd name="T9" fmla="*/ 0 h 4851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01012"/>
              <a:gd name="T16" fmla="*/ 0 h 485190"/>
              <a:gd name="T17" fmla="*/ 1101012 w 1101012"/>
              <a:gd name="T18" fmla="*/ 485190 h 485190"/>
              <a:gd name="connsiteX0" fmla="*/ 189675 w 1101012"/>
              <a:gd name="connsiteY0" fmla="*/ 153144 h 466529"/>
              <a:gd name="connsiteX1" fmla="*/ 933061 w 1101012"/>
              <a:gd name="connsiteY1" fmla="*/ 0 h 466529"/>
              <a:gd name="connsiteX2" fmla="*/ 1101012 w 1101012"/>
              <a:gd name="connsiteY2" fmla="*/ 466529 h 466529"/>
              <a:gd name="connsiteX3" fmla="*/ 0 w 1101012"/>
              <a:gd name="connsiteY3" fmla="*/ 466529 h 466529"/>
              <a:gd name="connsiteX4" fmla="*/ 189675 w 1101012"/>
              <a:gd name="connsiteY4" fmla="*/ 153144 h 466529"/>
              <a:gd name="connsiteX0" fmla="*/ 166277 w 1101012"/>
              <a:gd name="connsiteY0" fmla="*/ 57697 h 466529"/>
              <a:gd name="connsiteX1" fmla="*/ 933061 w 1101012"/>
              <a:gd name="connsiteY1" fmla="*/ 0 h 466529"/>
              <a:gd name="connsiteX2" fmla="*/ 1101012 w 1101012"/>
              <a:gd name="connsiteY2" fmla="*/ 466529 h 466529"/>
              <a:gd name="connsiteX3" fmla="*/ 0 w 1101012"/>
              <a:gd name="connsiteY3" fmla="*/ 466529 h 466529"/>
              <a:gd name="connsiteX4" fmla="*/ 166277 w 1101012"/>
              <a:gd name="connsiteY4" fmla="*/ 57697 h 466529"/>
              <a:gd name="connsiteX0" fmla="*/ 166277 w 1101012"/>
              <a:gd name="connsiteY0" fmla="*/ 9973 h 418805"/>
              <a:gd name="connsiteX1" fmla="*/ 964259 w 1101012"/>
              <a:gd name="connsiteY1" fmla="*/ 0 h 418805"/>
              <a:gd name="connsiteX2" fmla="*/ 1101012 w 1101012"/>
              <a:gd name="connsiteY2" fmla="*/ 418805 h 418805"/>
              <a:gd name="connsiteX3" fmla="*/ 0 w 1101012"/>
              <a:gd name="connsiteY3" fmla="*/ 418805 h 418805"/>
              <a:gd name="connsiteX4" fmla="*/ 166277 w 1101012"/>
              <a:gd name="connsiteY4" fmla="*/ 9973 h 418805"/>
              <a:gd name="connsiteX0" fmla="*/ 293667 w 1101012"/>
              <a:gd name="connsiteY0" fmla="*/ 226319 h 418805"/>
              <a:gd name="connsiteX1" fmla="*/ 964259 w 1101012"/>
              <a:gd name="connsiteY1" fmla="*/ 0 h 418805"/>
              <a:gd name="connsiteX2" fmla="*/ 1101012 w 1101012"/>
              <a:gd name="connsiteY2" fmla="*/ 418805 h 418805"/>
              <a:gd name="connsiteX3" fmla="*/ 0 w 1101012"/>
              <a:gd name="connsiteY3" fmla="*/ 418805 h 418805"/>
              <a:gd name="connsiteX4" fmla="*/ 293667 w 1101012"/>
              <a:gd name="connsiteY4" fmla="*/ 226319 h 418805"/>
              <a:gd name="connsiteX0" fmla="*/ 155878 w 1101012"/>
              <a:gd name="connsiteY0" fmla="*/ 9973 h 418805"/>
              <a:gd name="connsiteX1" fmla="*/ 964259 w 1101012"/>
              <a:gd name="connsiteY1" fmla="*/ 0 h 418805"/>
              <a:gd name="connsiteX2" fmla="*/ 1101012 w 1101012"/>
              <a:gd name="connsiteY2" fmla="*/ 418805 h 418805"/>
              <a:gd name="connsiteX3" fmla="*/ 0 w 1101012"/>
              <a:gd name="connsiteY3" fmla="*/ 418805 h 418805"/>
              <a:gd name="connsiteX4" fmla="*/ 155878 w 1101012"/>
              <a:gd name="connsiteY4" fmla="*/ 9973 h 418805"/>
              <a:gd name="connsiteX0" fmla="*/ 155878 w 1101012"/>
              <a:gd name="connsiteY0" fmla="*/ 0 h 408832"/>
              <a:gd name="connsiteX1" fmla="*/ 974658 w 1101012"/>
              <a:gd name="connsiteY1" fmla="*/ 110927 h 408832"/>
              <a:gd name="connsiteX2" fmla="*/ 1101012 w 1101012"/>
              <a:gd name="connsiteY2" fmla="*/ 408832 h 408832"/>
              <a:gd name="connsiteX3" fmla="*/ 0 w 1101012"/>
              <a:gd name="connsiteY3" fmla="*/ 408832 h 408832"/>
              <a:gd name="connsiteX4" fmla="*/ 155878 w 1101012"/>
              <a:gd name="connsiteY4" fmla="*/ 0 h 408832"/>
              <a:gd name="connsiteX0" fmla="*/ 155878 w 1101012"/>
              <a:gd name="connsiteY0" fmla="*/ 3609 h 412441"/>
              <a:gd name="connsiteX1" fmla="*/ 96295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5878 w 1101012"/>
              <a:gd name="connsiteY4" fmla="*/ 3609 h 412441"/>
              <a:gd name="connsiteX0" fmla="*/ 194875 w 1101012"/>
              <a:gd name="connsiteY0" fmla="*/ 220750 h 412441"/>
              <a:gd name="connsiteX1" fmla="*/ 96295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94875 w 1101012"/>
              <a:gd name="connsiteY4" fmla="*/ 220750 h 412441"/>
              <a:gd name="connsiteX0" fmla="*/ 153928 w 1101012"/>
              <a:gd name="connsiteY0" fmla="*/ 53719 h 412441"/>
              <a:gd name="connsiteX1" fmla="*/ 96295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3928 w 1101012"/>
              <a:gd name="connsiteY4" fmla="*/ 53719 h 412441"/>
              <a:gd name="connsiteX0" fmla="*/ 153928 w 1101012"/>
              <a:gd name="connsiteY0" fmla="*/ 0 h 358722"/>
              <a:gd name="connsiteX1" fmla="*/ 968809 w 1101012"/>
              <a:gd name="connsiteY1" fmla="*/ 3549 h 358722"/>
              <a:gd name="connsiteX2" fmla="*/ 1101012 w 1101012"/>
              <a:gd name="connsiteY2" fmla="*/ 358722 h 358722"/>
              <a:gd name="connsiteX3" fmla="*/ 0 w 1101012"/>
              <a:gd name="connsiteY3" fmla="*/ 358722 h 358722"/>
              <a:gd name="connsiteX4" fmla="*/ 153928 w 1101012"/>
              <a:gd name="connsiteY4" fmla="*/ 0 h 358722"/>
              <a:gd name="connsiteX0" fmla="*/ 153928 w 1101012"/>
              <a:gd name="connsiteY0" fmla="*/ 53719 h 412441"/>
              <a:gd name="connsiteX1" fmla="*/ 96880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3928 w 1101012"/>
              <a:gd name="connsiteY4" fmla="*/ 53719 h 412441"/>
              <a:gd name="connsiteX0" fmla="*/ 153928 w 1101012"/>
              <a:gd name="connsiteY0" fmla="*/ 1224 h 412441"/>
              <a:gd name="connsiteX1" fmla="*/ 96880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3928 w 1101012"/>
              <a:gd name="connsiteY4" fmla="*/ 1224 h 412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1012" h="412441">
                <a:moveTo>
                  <a:pt x="153928" y="1224"/>
                </a:moveTo>
                <a:lnTo>
                  <a:pt x="968809" y="0"/>
                </a:lnTo>
                <a:lnTo>
                  <a:pt x="1101012" y="412441"/>
                </a:lnTo>
                <a:lnTo>
                  <a:pt x="0" y="412441"/>
                </a:lnTo>
                <a:lnTo>
                  <a:pt x="153928" y="1224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  <a:alpha val="80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74" name="等腰三角形 24"/>
          <p:cNvSpPr>
            <a:spLocks noChangeArrowheads="1"/>
          </p:cNvSpPr>
          <p:nvPr/>
        </p:nvSpPr>
        <p:spPr bwMode="auto">
          <a:xfrm>
            <a:off x="4494832" y="2379092"/>
            <a:ext cx="996950" cy="1212850"/>
          </a:xfrm>
          <a:prstGeom prst="triangle">
            <a:avLst>
              <a:gd name="adj" fmla="val 50000"/>
            </a:avLst>
          </a:prstGeom>
          <a:solidFill>
            <a:schemeClr val="accent6">
              <a:alpha val="7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5" name="矩形 13"/>
          <p:cNvSpPr>
            <a:spLocks noChangeArrowheads="1"/>
          </p:cNvSpPr>
          <p:nvPr/>
        </p:nvSpPr>
        <p:spPr bwMode="auto">
          <a:xfrm>
            <a:off x="2843808" y="4382269"/>
            <a:ext cx="1344613" cy="1332731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3" name="矩形 18"/>
          <p:cNvSpPr>
            <a:spLocks noChangeArrowheads="1"/>
          </p:cNvSpPr>
          <p:nvPr/>
        </p:nvSpPr>
        <p:spPr bwMode="auto">
          <a:xfrm>
            <a:off x="2843808" y="3970680"/>
            <a:ext cx="1344613" cy="411590"/>
          </a:xfrm>
          <a:custGeom>
            <a:avLst/>
            <a:gdLst>
              <a:gd name="T0" fmla="*/ 456620 w 1101012"/>
              <a:gd name="T1" fmla="*/ 0 h 485190"/>
              <a:gd name="T2" fmla="*/ 2075541 w 1101012"/>
              <a:gd name="T3" fmla="*/ 18508 h 485190"/>
              <a:gd name="T4" fmla="*/ 2449136 w 1101012"/>
              <a:gd name="T5" fmla="*/ 481190 h 485190"/>
              <a:gd name="T6" fmla="*/ 0 w 1101012"/>
              <a:gd name="T7" fmla="*/ 481190 h 485190"/>
              <a:gd name="T8" fmla="*/ 456620 w 1101012"/>
              <a:gd name="T9" fmla="*/ 0 h 4851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01012"/>
              <a:gd name="T16" fmla="*/ 0 h 485190"/>
              <a:gd name="T17" fmla="*/ 1101012 w 1101012"/>
              <a:gd name="T18" fmla="*/ 485190 h 485190"/>
              <a:gd name="connsiteX0" fmla="*/ 189675 w 1101012"/>
              <a:gd name="connsiteY0" fmla="*/ 153144 h 466529"/>
              <a:gd name="connsiteX1" fmla="*/ 933061 w 1101012"/>
              <a:gd name="connsiteY1" fmla="*/ 0 h 466529"/>
              <a:gd name="connsiteX2" fmla="*/ 1101012 w 1101012"/>
              <a:gd name="connsiteY2" fmla="*/ 466529 h 466529"/>
              <a:gd name="connsiteX3" fmla="*/ 0 w 1101012"/>
              <a:gd name="connsiteY3" fmla="*/ 466529 h 466529"/>
              <a:gd name="connsiteX4" fmla="*/ 189675 w 1101012"/>
              <a:gd name="connsiteY4" fmla="*/ 153144 h 466529"/>
              <a:gd name="connsiteX0" fmla="*/ 166277 w 1101012"/>
              <a:gd name="connsiteY0" fmla="*/ 57697 h 466529"/>
              <a:gd name="connsiteX1" fmla="*/ 933061 w 1101012"/>
              <a:gd name="connsiteY1" fmla="*/ 0 h 466529"/>
              <a:gd name="connsiteX2" fmla="*/ 1101012 w 1101012"/>
              <a:gd name="connsiteY2" fmla="*/ 466529 h 466529"/>
              <a:gd name="connsiteX3" fmla="*/ 0 w 1101012"/>
              <a:gd name="connsiteY3" fmla="*/ 466529 h 466529"/>
              <a:gd name="connsiteX4" fmla="*/ 166277 w 1101012"/>
              <a:gd name="connsiteY4" fmla="*/ 57697 h 466529"/>
              <a:gd name="connsiteX0" fmla="*/ 166277 w 1101012"/>
              <a:gd name="connsiteY0" fmla="*/ 9973 h 418805"/>
              <a:gd name="connsiteX1" fmla="*/ 964259 w 1101012"/>
              <a:gd name="connsiteY1" fmla="*/ 0 h 418805"/>
              <a:gd name="connsiteX2" fmla="*/ 1101012 w 1101012"/>
              <a:gd name="connsiteY2" fmla="*/ 418805 h 418805"/>
              <a:gd name="connsiteX3" fmla="*/ 0 w 1101012"/>
              <a:gd name="connsiteY3" fmla="*/ 418805 h 418805"/>
              <a:gd name="connsiteX4" fmla="*/ 166277 w 1101012"/>
              <a:gd name="connsiteY4" fmla="*/ 9973 h 418805"/>
              <a:gd name="connsiteX0" fmla="*/ 293667 w 1101012"/>
              <a:gd name="connsiteY0" fmla="*/ 226319 h 418805"/>
              <a:gd name="connsiteX1" fmla="*/ 964259 w 1101012"/>
              <a:gd name="connsiteY1" fmla="*/ 0 h 418805"/>
              <a:gd name="connsiteX2" fmla="*/ 1101012 w 1101012"/>
              <a:gd name="connsiteY2" fmla="*/ 418805 h 418805"/>
              <a:gd name="connsiteX3" fmla="*/ 0 w 1101012"/>
              <a:gd name="connsiteY3" fmla="*/ 418805 h 418805"/>
              <a:gd name="connsiteX4" fmla="*/ 293667 w 1101012"/>
              <a:gd name="connsiteY4" fmla="*/ 226319 h 418805"/>
              <a:gd name="connsiteX0" fmla="*/ 155878 w 1101012"/>
              <a:gd name="connsiteY0" fmla="*/ 9973 h 418805"/>
              <a:gd name="connsiteX1" fmla="*/ 964259 w 1101012"/>
              <a:gd name="connsiteY1" fmla="*/ 0 h 418805"/>
              <a:gd name="connsiteX2" fmla="*/ 1101012 w 1101012"/>
              <a:gd name="connsiteY2" fmla="*/ 418805 h 418805"/>
              <a:gd name="connsiteX3" fmla="*/ 0 w 1101012"/>
              <a:gd name="connsiteY3" fmla="*/ 418805 h 418805"/>
              <a:gd name="connsiteX4" fmla="*/ 155878 w 1101012"/>
              <a:gd name="connsiteY4" fmla="*/ 9973 h 418805"/>
              <a:gd name="connsiteX0" fmla="*/ 155878 w 1101012"/>
              <a:gd name="connsiteY0" fmla="*/ 0 h 408832"/>
              <a:gd name="connsiteX1" fmla="*/ 974658 w 1101012"/>
              <a:gd name="connsiteY1" fmla="*/ 110927 h 408832"/>
              <a:gd name="connsiteX2" fmla="*/ 1101012 w 1101012"/>
              <a:gd name="connsiteY2" fmla="*/ 408832 h 408832"/>
              <a:gd name="connsiteX3" fmla="*/ 0 w 1101012"/>
              <a:gd name="connsiteY3" fmla="*/ 408832 h 408832"/>
              <a:gd name="connsiteX4" fmla="*/ 155878 w 1101012"/>
              <a:gd name="connsiteY4" fmla="*/ 0 h 408832"/>
              <a:gd name="connsiteX0" fmla="*/ 155878 w 1101012"/>
              <a:gd name="connsiteY0" fmla="*/ 3609 h 412441"/>
              <a:gd name="connsiteX1" fmla="*/ 96295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5878 w 1101012"/>
              <a:gd name="connsiteY4" fmla="*/ 3609 h 412441"/>
              <a:gd name="connsiteX0" fmla="*/ 194875 w 1101012"/>
              <a:gd name="connsiteY0" fmla="*/ 220750 h 412441"/>
              <a:gd name="connsiteX1" fmla="*/ 96295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94875 w 1101012"/>
              <a:gd name="connsiteY4" fmla="*/ 220750 h 412441"/>
              <a:gd name="connsiteX0" fmla="*/ 153928 w 1101012"/>
              <a:gd name="connsiteY0" fmla="*/ 53719 h 412441"/>
              <a:gd name="connsiteX1" fmla="*/ 96295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3928 w 1101012"/>
              <a:gd name="connsiteY4" fmla="*/ 53719 h 412441"/>
              <a:gd name="connsiteX0" fmla="*/ 153928 w 1101012"/>
              <a:gd name="connsiteY0" fmla="*/ 0 h 358722"/>
              <a:gd name="connsiteX1" fmla="*/ 968809 w 1101012"/>
              <a:gd name="connsiteY1" fmla="*/ 3549 h 358722"/>
              <a:gd name="connsiteX2" fmla="*/ 1101012 w 1101012"/>
              <a:gd name="connsiteY2" fmla="*/ 358722 h 358722"/>
              <a:gd name="connsiteX3" fmla="*/ 0 w 1101012"/>
              <a:gd name="connsiteY3" fmla="*/ 358722 h 358722"/>
              <a:gd name="connsiteX4" fmla="*/ 153928 w 1101012"/>
              <a:gd name="connsiteY4" fmla="*/ 0 h 358722"/>
              <a:gd name="connsiteX0" fmla="*/ 153928 w 1101012"/>
              <a:gd name="connsiteY0" fmla="*/ 53719 h 412441"/>
              <a:gd name="connsiteX1" fmla="*/ 96880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3928 w 1101012"/>
              <a:gd name="connsiteY4" fmla="*/ 53719 h 412441"/>
              <a:gd name="connsiteX0" fmla="*/ 153928 w 1101012"/>
              <a:gd name="connsiteY0" fmla="*/ 1224 h 412441"/>
              <a:gd name="connsiteX1" fmla="*/ 96880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3928 w 1101012"/>
              <a:gd name="connsiteY4" fmla="*/ 1224 h 412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1012" h="412441">
                <a:moveTo>
                  <a:pt x="153928" y="1224"/>
                </a:moveTo>
                <a:lnTo>
                  <a:pt x="968809" y="0"/>
                </a:lnTo>
                <a:lnTo>
                  <a:pt x="1101012" y="412441"/>
                </a:lnTo>
                <a:lnTo>
                  <a:pt x="0" y="412441"/>
                </a:lnTo>
                <a:lnTo>
                  <a:pt x="153928" y="1224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90" name="等腰三角形 24"/>
          <p:cNvSpPr>
            <a:spLocks noChangeArrowheads="1"/>
          </p:cNvSpPr>
          <p:nvPr/>
        </p:nvSpPr>
        <p:spPr bwMode="auto">
          <a:xfrm>
            <a:off x="3031133" y="2759844"/>
            <a:ext cx="996950" cy="1212850"/>
          </a:xfrm>
          <a:prstGeom prst="triangle">
            <a:avLst>
              <a:gd name="adj" fmla="val 50000"/>
            </a:avLst>
          </a:pr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347864" y="3361556"/>
            <a:ext cx="41870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 smtClean="0">
                <a:solidFill>
                  <a:schemeClr val="bg1"/>
                </a:solidFill>
                <a:latin typeface="方正兰亭粗黑_GBK" pitchFamily="2" charset="-122"/>
                <a:ea typeface="方正兰亭粗黑_GBK" pitchFamily="2" charset="-122"/>
              </a:rPr>
              <a:t>1</a:t>
            </a:r>
            <a:endParaRPr lang="zh-CN" altLang="en-US" sz="3000" dirty="0">
              <a:solidFill>
                <a:schemeClr val="bg1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461" y="2968290"/>
            <a:ext cx="43473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 smtClean="0">
                <a:solidFill>
                  <a:schemeClr val="bg1"/>
                </a:solidFill>
                <a:latin typeface="方正兰亭粗黑_GBK" pitchFamily="2" charset="-122"/>
                <a:ea typeface="方正兰亭粗黑_GBK" pitchFamily="2" charset="-122"/>
              </a:rPr>
              <a:t>2</a:t>
            </a:r>
            <a:endParaRPr lang="zh-CN" altLang="en-US" sz="3000" dirty="0">
              <a:solidFill>
                <a:schemeClr val="bg1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6346622" y="2468719"/>
            <a:ext cx="43473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 smtClean="0">
                <a:solidFill>
                  <a:schemeClr val="bg1"/>
                </a:solidFill>
                <a:latin typeface="方正兰亭粗黑_GBK" pitchFamily="2" charset="-122"/>
                <a:ea typeface="方正兰亭粗黑_GBK" pitchFamily="2" charset="-122"/>
              </a:rPr>
              <a:t>3</a:t>
            </a:r>
            <a:endParaRPr lang="zh-CN" altLang="en-US" sz="3000" dirty="0">
              <a:solidFill>
                <a:schemeClr val="bg1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7858790" y="2102093"/>
            <a:ext cx="43954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 smtClean="0">
                <a:solidFill>
                  <a:schemeClr val="bg1"/>
                </a:solidFill>
                <a:latin typeface="方正兰亭粗黑_GBK" pitchFamily="2" charset="-122"/>
                <a:ea typeface="方正兰亭粗黑_GBK" pitchFamily="2" charset="-122"/>
              </a:rPr>
              <a:t>4</a:t>
            </a:r>
            <a:endParaRPr lang="zh-CN" altLang="en-US" sz="3000" dirty="0">
              <a:solidFill>
                <a:schemeClr val="bg1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sp>
        <p:nvSpPr>
          <p:cNvPr id="94" name="文本框 36"/>
          <p:cNvSpPr>
            <a:spLocks noChangeArrowheads="1"/>
          </p:cNvSpPr>
          <p:nvPr/>
        </p:nvSpPr>
        <p:spPr bwMode="auto">
          <a:xfrm>
            <a:off x="2843808" y="1426051"/>
            <a:ext cx="4493169" cy="76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录入上述图表的描述说明，在此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  <a:sym typeface="方正兰亭黑_GBK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在此录入上述图表的描述说明，在此录入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95" name="文本框 36"/>
          <p:cNvSpPr>
            <a:spLocks noChangeArrowheads="1"/>
          </p:cNvSpPr>
          <p:nvPr/>
        </p:nvSpPr>
        <p:spPr bwMode="auto">
          <a:xfrm>
            <a:off x="2984317" y="4539663"/>
            <a:ext cx="1083627" cy="76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录入上述图表的描述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说明</a:t>
            </a:r>
            <a:r>
              <a:rPr lang="zh-CN" altLang="en-US" sz="14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96" name="文本框 36"/>
          <p:cNvSpPr>
            <a:spLocks noChangeArrowheads="1"/>
          </p:cNvSpPr>
          <p:nvPr/>
        </p:nvSpPr>
        <p:spPr bwMode="auto">
          <a:xfrm>
            <a:off x="4408155" y="4176475"/>
            <a:ext cx="1083627" cy="76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录入上述图表的描述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说明</a:t>
            </a:r>
            <a:r>
              <a:rPr lang="zh-CN" altLang="en-US" sz="14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97" name="文本框 36"/>
          <p:cNvSpPr>
            <a:spLocks noChangeArrowheads="1"/>
          </p:cNvSpPr>
          <p:nvPr/>
        </p:nvSpPr>
        <p:spPr bwMode="auto">
          <a:xfrm>
            <a:off x="6022175" y="3707099"/>
            <a:ext cx="1083627" cy="76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录入上述图表的描述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说明</a:t>
            </a:r>
            <a:r>
              <a:rPr lang="zh-CN" altLang="en-US" sz="14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99" name="文本框 36"/>
          <p:cNvSpPr>
            <a:spLocks noChangeArrowheads="1"/>
          </p:cNvSpPr>
          <p:nvPr/>
        </p:nvSpPr>
        <p:spPr bwMode="auto">
          <a:xfrm>
            <a:off x="7534343" y="3366269"/>
            <a:ext cx="1083627" cy="76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录入上述图表的描述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说明</a:t>
            </a:r>
            <a:r>
              <a:rPr lang="zh-CN" altLang="en-US" sz="14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49" name="矩形 48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TextBox 49"/>
          <p:cNvSpPr txBox="1"/>
          <p:nvPr/>
        </p:nvSpPr>
        <p:spPr>
          <a:xfrm>
            <a:off x="396834" y="841276"/>
            <a:ext cx="1345240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2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目标规划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完成步骤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24198" y="1577365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367419" y="255920"/>
            <a:ext cx="1396269" cy="369332"/>
            <a:chOff x="367419" y="255920"/>
            <a:chExt cx="1396269" cy="369332"/>
          </a:xfrm>
        </p:grpSpPr>
        <p:sp>
          <p:nvSpPr>
            <p:cNvPr id="53" name="TextBox 52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目标规划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54" name="Picture 4" descr="G:\PPT模板\2016\目标3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7419" y="309103"/>
              <a:ext cx="244141" cy="2441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5" name="TextBox 54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完成步骤</a:t>
            </a:r>
            <a:endParaRPr lang="en-US" altLang="zh-CN" dirty="0" smtClean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104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6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11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3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1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 animBg="1"/>
          <p:bldP spid="45" grpId="0" animBg="1"/>
          <p:bldP spid="46" grpId="0" animBg="1"/>
          <p:bldP spid="47" grpId="0" animBg="1"/>
          <p:bldP spid="56" grpId="0" animBg="1"/>
          <p:bldP spid="57" grpId="0" animBg="1"/>
          <p:bldP spid="72" grpId="0" animBg="1"/>
          <p:bldP spid="73" grpId="0" animBg="1"/>
          <p:bldP spid="74" grpId="0" animBg="1"/>
          <p:bldP spid="75" grpId="0" animBg="1"/>
          <p:bldP spid="83" grpId="0" animBg="1"/>
          <p:bldP spid="90" grpId="0" animBg="1"/>
          <p:bldP spid="2" grpId="0"/>
          <p:bldP spid="91" grpId="0"/>
          <p:bldP spid="92" grpId="0"/>
          <p:bldP spid="93" grpId="0"/>
          <p:bldP spid="94" grpId="0"/>
          <p:bldP spid="95" grpId="0"/>
          <p:bldP spid="96" grpId="0"/>
          <p:bldP spid="97" grpId="0"/>
          <p:bldP spid="99" grpId="0"/>
          <p:bldP spid="31" grpId="0"/>
          <p:bldP spid="49" grpId="0" animBg="1"/>
          <p:bldP spid="50" grpId="0"/>
          <p:bldP spid="51" grpId="0" animBg="1"/>
          <p:bldP spid="55" grpId="0"/>
          <p:bldP spid="5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6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11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3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1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 animBg="1"/>
          <p:bldP spid="45" grpId="0" animBg="1"/>
          <p:bldP spid="46" grpId="0" animBg="1"/>
          <p:bldP spid="47" grpId="0" animBg="1"/>
          <p:bldP spid="56" grpId="0" animBg="1"/>
          <p:bldP spid="57" grpId="0" animBg="1"/>
          <p:bldP spid="72" grpId="0" animBg="1"/>
          <p:bldP spid="73" grpId="0" animBg="1"/>
          <p:bldP spid="74" grpId="0" animBg="1"/>
          <p:bldP spid="75" grpId="0" animBg="1"/>
          <p:bldP spid="83" grpId="0" animBg="1"/>
          <p:bldP spid="90" grpId="0" animBg="1"/>
          <p:bldP spid="2" grpId="0"/>
          <p:bldP spid="91" grpId="0"/>
          <p:bldP spid="92" grpId="0"/>
          <p:bldP spid="93" grpId="0"/>
          <p:bldP spid="94" grpId="0"/>
          <p:bldP spid="95" grpId="0"/>
          <p:bldP spid="96" grpId="0"/>
          <p:bldP spid="97" grpId="0"/>
          <p:bldP spid="99" grpId="0"/>
          <p:bldP spid="31" grpId="0"/>
          <p:bldP spid="49" grpId="0" animBg="1"/>
          <p:bldP spid="50" grpId="0"/>
          <p:bldP spid="51" grpId="0" animBg="1"/>
          <p:bldP spid="55" grpId="0"/>
          <p:bldP spid="58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3279383" y="1763096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姓名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253272" y="1755894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性别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3866009" y="1763096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张某某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830373" y="1762244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男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285161" y="2514942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籍贯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238036" y="2505403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学历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242993" y="2135646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身高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275856" y="2138053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体重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894232" y="2138053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50kg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823269" y="2141996"/>
            <a:ext cx="7713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165cm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3874962" y="2514942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深圳市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818312" y="2518179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本科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228714" y="2884215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政治面貌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3275974" y="3274542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联系方式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275974" y="2886865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婚姻状况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4190915" y="2892398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未婚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124605" y="2882505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党员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175040" y="3271936"/>
            <a:ext cx="13131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13500xxxxxx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3275974" y="3645000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电子邮箱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175040" y="3642394"/>
            <a:ext cx="18469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123@wangzhi.com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3275974" y="4028158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现在住址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4175040" y="4025552"/>
            <a:ext cx="22300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深圳市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XX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区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XX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路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XX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花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园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62" name="直接连接符 61"/>
          <p:cNvCxnSpPr/>
          <p:nvPr/>
        </p:nvCxnSpPr>
        <p:spPr>
          <a:xfrm flipH="1">
            <a:off x="3382089" y="2099097"/>
            <a:ext cx="4212545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H="1">
            <a:off x="3382089" y="2844537"/>
            <a:ext cx="4212545" cy="1761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H="1">
            <a:off x="3382089" y="3234867"/>
            <a:ext cx="4212545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H="1">
            <a:off x="3382089" y="3607587"/>
            <a:ext cx="4212545" cy="1057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flipH="1">
            <a:off x="3382089" y="3990877"/>
            <a:ext cx="4212545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基本信息</a:t>
            </a:r>
            <a:endParaRPr lang="en-US" altLang="zh-CN" dirty="0" smtClean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cxnSp>
        <p:nvCxnSpPr>
          <p:cNvPr id="90" name="直接连接符 89"/>
          <p:cNvCxnSpPr/>
          <p:nvPr/>
        </p:nvCxnSpPr>
        <p:spPr>
          <a:xfrm flipH="1">
            <a:off x="3382089" y="2471817"/>
            <a:ext cx="4212545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73298" y="593254"/>
            <a:ext cx="1536206" cy="1544166"/>
            <a:chOff x="3799134" y="878222"/>
            <a:chExt cx="1536206" cy="1544166"/>
          </a:xfrm>
        </p:grpSpPr>
        <p:sp>
          <p:nvSpPr>
            <p:cNvPr id="19" name="椭圆 18"/>
            <p:cNvSpPr/>
            <p:nvPr/>
          </p:nvSpPr>
          <p:spPr>
            <a:xfrm>
              <a:off x="3799134" y="878222"/>
              <a:ext cx="1536206" cy="1544166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867015" y="950082"/>
              <a:ext cx="1400445" cy="14004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组合 3"/>
          <p:cNvGrpSpPr/>
          <p:nvPr/>
        </p:nvGrpSpPr>
        <p:grpSpPr>
          <a:xfrm>
            <a:off x="467544" y="121196"/>
            <a:ext cx="1118974" cy="369332"/>
            <a:chOff x="467544" y="121196"/>
            <a:chExt cx="1118974" cy="369332"/>
          </a:xfrm>
        </p:grpSpPr>
        <p:sp>
          <p:nvSpPr>
            <p:cNvPr id="74" name="TextBox 73"/>
            <p:cNvSpPr txBox="1"/>
            <p:nvPr/>
          </p:nvSpPr>
          <p:spPr>
            <a:xfrm>
              <a:off x="709355" y="121196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关于我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77" name="Picture 3" descr="G:\PPT模板\2016\我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177225"/>
              <a:ext cx="231215" cy="2264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8" name="TextBox 77"/>
          <p:cNvSpPr txBox="1"/>
          <p:nvPr/>
        </p:nvSpPr>
        <p:spPr>
          <a:xfrm>
            <a:off x="414467" y="2425452"/>
            <a:ext cx="1303562" cy="27084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基本信息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工作履历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荣誉奖项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>
              <a:lnSpc>
                <a:spcPct val="250000"/>
              </a:lnSpc>
            </a:pP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语言能力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24198" y="2641476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147846"/>
      </p:ext>
    </p:extLst>
  </p:cSld>
  <p:clrMapOvr>
    <a:masterClrMapping/>
  </p:clrMapOvr>
  <p:transition spd="slow" advClick="0" advTm="300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0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3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6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9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3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3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24" grpId="0"/>
          <p:bldP spid="27" grpId="0"/>
          <p:bldP spid="40" grpId="0"/>
          <p:bldP spid="41" grpId="0"/>
          <p:bldP spid="42" grpId="0"/>
          <p:bldP spid="44" grpId="0"/>
          <p:bldP spid="45" grpId="0"/>
          <p:bldP spid="46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/>
          <p:bldP spid="55" grpId="0"/>
          <p:bldP spid="56" grpId="0"/>
          <p:bldP spid="57" grpId="0"/>
          <p:bldP spid="58" grpId="0"/>
          <p:bldP spid="59" grpId="0"/>
          <p:bldP spid="60" grpId="0"/>
          <p:bldP spid="72" grpId="0"/>
          <p:bldP spid="43" grpId="0" animBg="1"/>
          <p:bldP spid="78" grpId="0"/>
          <p:bldP spid="35" grpId="0" animBg="1"/>
          <p:bldP spid="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0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3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6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9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3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3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24" grpId="0"/>
          <p:bldP spid="27" grpId="0"/>
          <p:bldP spid="40" grpId="0"/>
          <p:bldP spid="41" grpId="0"/>
          <p:bldP spid="42" grpId="0"/>
          <p:bldP spid="44" grpId="0"/>
          <p:bldP spid="45" grpId="0"/>
          <p:bldP spid="46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/>
          <p:bldP spid="55" grpId="0"/>
          <p:bldP spid="56" grpId="0"/>
          <p:bldP spid="57" grpId="0"/>
          <p:bldP spid="58" grpId="0"/>
          <p:bldP spid="59" grpId="0"/>
          <p:bldP spid="60" grpId="0"/>
          <p:bldP spid="72" grpId="0"/>
          <p:bldP spid="43" grpId="0" animBg="1"/>
          <p:bldP spid="78" grpId="0"/>
          <p:bldP spid="35" grpId="0" animBg="1"/>
          <p:bldP spid="2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26" name="椭圆 25"/>
          <p:cNvSpPr/>
          <p:nvPr/>
        </p:nvSpPr>
        <p:spPr>
          <a:xfrm>
            <a:off x="2202507" y="1011527"/>
            <a:ext cx="2931409" cy="2946598"/>
          </a:xfrm>
          <a:prstGeom prst="ellipse">
            <a:avLst/>
          </a:prstGeom>
          <a:solidFill>
            <a:srgbClr val="EB5FA8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椭圆 27"/>
          <p:cNvSpPr/>
          <p:nvPr/>
        </p:nvSpPr>
        <p:spPr>
          <a:xfrm>
            <a:off x="4010085" y="1011527"/>
            <a:ext cx="2931409" cy="2946598"/>
          </a:xfrm>
          <a:prstGeom prst="ellipse">
            <a:avLst/>
          </a:prstGeom>
          <a:solidFill>
            <a:srgbClr val="26ABC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椭圆 30"/>
          <p:cNvSpPr/>
          <p:nvPr/>
        </p:nvSpPr>
        <p:spPr>
          <a:xfrm>
            <a:off x="6360578" y="1281087"/>
            <a:ext cx="659694" cy="663111"/>
          </a:xfrm>
          <a:prstGeom prst="ellipse">
            <a:avLst/>
          </a:prstGeom>
          <a:solidFill>
            <a:srgbClr val="26ABC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椭圆 32"/>
          <p:cNvSpPr/>
          <p:nvPr/>
        </p:nvSpPr>
        <p:spPr>
          <a:xfrm>
            <a:off x="2130031" y="3106291"/>
            <a:ext cx="853282" cy="857702"/>
          </a:xfrm>
          <a:prstGeom prst="ellipse">
            <a:avLst/>
          </a:prstGeom>
          <a:solidFill>
            <a:srgbClr val="EE299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椭圆 33"/>
          <p:cNvSpPr/>
          <p:nvPr/>
        </p:nvSpPr>
        <p:spPr>
          <a:xfrm>
            <a:off x="1086814" y="3867428"/>
            <a:ext cx="496644" cy="499218"/>
          </a:xfrm>
          <a:prstGeom prst="ellipse">
            <a:avLst/>
          </a:prstGeom>
          <a:solidFill>
            <a:srgbClr val="EE299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2971910" y="2539851"/>
            <a:ext cx="3281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2400" spc="300" dirty="0">
                <a:solidFill>
                  <a:prstClr val="white"/>
                </a:solidFill>
                <a:latin typeface="Century Gothic" pitchFamily="34" charset="0"/>
                <a:ea typeface="Batang" pitchFamily="18" charset="-127"/>
              </a:rPr>
              <a:t>THANKS FOR YOU</a:t>
            </a:r>
            <a:endParaRPr lang="zh-CN" altLang="en-US" sz="2400" spc="300" dirty="0">
              <a:solidFill>
                <a:prstClr val="white"/>
              </a:solidFill>
              <a:latin typeface="Century Gothic" pitchFamily="34" charset="0"/>
              <a:ea typeface="Batang" pitchFamily="18" charset="-127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853288" y="1661317"/>
            <a:ext cx="3518912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300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谢谢欣赏</a:t>
            </a:r>
          </a:p>
        </p:txBody>
      </p:sp>
      <p:sp>
        <p:nvSpPr>
          <p:cNvPr id="38" name="椭圆 37"/>
          <p:cNvSpPr/>
          <p:nvPr/>
        </p:nvSpPr>
        <p:spPr>
          <a:xfrm>
            <a:off x="8934951" y="2932371"/>
            <a:ext cx="360040" cy="361906"/>
          </a:xfrm>
          <a:prstGeom prst="ellipse">
            <a:avLst/>
          </a:prstGeom>
          <a:solidFill>
            <a:srgbClr val="EB5FA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椭圆 29"/>
          <p:cNvSpPr/>
          <p:nvPr/>
        </p:nvSpPr>
        <p:spPr>
          <a:xfrm>
            <a:off x="8532440" y="5138637"/>
            <a:ext cx="254166" cy="255483"/>
          </a:xfrm>
          <a:prstGeom prst="ellipse">
            <a:avLst/>
          </a:prstGeom>
          <a:solidFill>
            <a:srgbClr val="0DCCC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椭圆 31"/>
          <p:cNvSpPr/>
          <p:nvPr/>
        </p:nvSpPr>
        <p:spPr>
          <a:xfrm>
            <a:off x="814897" y="753904"/>
            <a:ext cx="516743" cy="519420"/>
          </a:xfrm>
          <a:prstGeom prst="ellipse">
            <a:avLst/>
          </a:prstGeom>
          <a:solidFill>
            <a:srgbClr val="26ABCC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" name="椭圆 42"/>
          <p:cNvSpPr/>
          <p:nvPr/>
        </p:nvSpPr>
        <p:spPr>
          <a:xfrm>
            <a:off x="7112721" y="1001632"/>
            <a:ext cx="261737" cy="263094"/>
          </a:xfrm>
          <a:prstGeom prst="ellipse">
            <a:avLst/>
          </a:prstGeom>
          <a:solidFill>
            <a:srgbClr val="26AB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3058473" y="3152580"/>
            <a:ext cx="31085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衷心希望成为贵公司的一员</a:t>
            </a:r>
            <a:endParaRPr lang="zh-CN" altLang="en-US" sz="1600" spc="3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7987504"/>
      </p:ext>
    </p:extLst>
  </p:cSld>
  <p:clrMapOvr>
    <a:masterClrMapping/>
  </p:clrMapOvr>
  <p:transition spd="slow" advClick="0" advTm="300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6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6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6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6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 p14:presetBounceEnd="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">
                                          <p:cBhvr additive="base">
                                            <p:cTn id="19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">
                                          <p:cBhvr additive="base">
                                            <p:cTn id="20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5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5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26" grpId="0" animBg="1"/>
          <p:bldP spid="28" grpId="0" animBg="1"/>
          <p:bldP spid="31" grpId="0" animBg="1"/>
          <p:bldP spid="33" grpId="0" animBg="1"/>
          <p:bldP spid="34" grpId="0" animBg="1"/>
          <p:bldP spid="35" grpId="0"/>
          <p:bldP spid="29" grpId="0"/>
          <p:bldP spid="38" grpId="0" animBg="1"/>
          <p:bldP spid="30" grpId="0" animBg="1"/>
          <p:bldP spid="32" grpId="0" animBg="1"/>
          <p:bldP spid="43" grpId="0" animBg="1"/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6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6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6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6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5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5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26" grpId="0" animBg="1"/>
          <p:bldP spid="28" grpId="0" animBg="1"/>
          <p:bldP spid="31" grpId="0" animBg="1"/>
          <p:bldP spid="33" grpId="0" animBg="1"/>
          <p:bldP spid="34" grpId="0" animBg="1"/>
          <p:bldP spid="35" grpId="0"/>
          <p:bldP spid="29" grpId="0"/>
          <p:bldP spid="38" grpId="0" animBg="1"/>
          <p:bldP spid="30" grpId="0" animBg="1"/>
          <p:bldP spid="32" grpId="0" animBg="1"/>
          <p:bldP spid="43" grpId="0" animBg="1"/>
          <p:bldP spid="19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93" name="椭圆 92"/>
          <p:cNvSpPr/>
          <p:nvPr/>
        </p:nvSpPr>
        <p:spPr>
          <a:xfrm>
            <a:off x="2781130" y="3334658"/>
            <a:ext cx="532958" cy="532958"/>
          </a:xfrm>
          <a:prstGeom prst="ellipse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 rot="16988644">
            <a:off x="7007649" y="1698100"/>
            <a:ext cx="643487" cy="643487"/>
          </a:xfrm>
          <a:prstGeom prst="ellipse">
            <a:avLst/>
          </a:prstGeom>
          <a:solidFill>
            <a:schemeClr val="accent6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99"/>
              </a:solidFill>
            </a:endParaRPr>
          </a:p>
        </p:txBody>
      </p:sp>
      <p:cxnSp>
        <p:nvCxnSpPr>
          <p:cNvPr id="97" name="Curved Connector 33"/>
          <p:cNvCxnSpPr>
            <a:stCxn id="93" idx="0"/>
            <a:endCxn id="94" idx="2"/>
          </p:cNvCxnSpPr>
          <p:nvPr/>
        </p:nvCxnSpPr>
        <p:spPr>
          <a:xfrm rot="5400000" flipH="1" flipV="1">
            <a:off x="3013727" y="2761944"/>
            <a:ext cx="606596" cy="538832"/>
          </a:xfrm>
          <a:prstGeom prst="curvedConnector2">
            <a:avLst/>
          </a:prstGeom>
          <a:ln w="2540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Curved Connector 33"/>
          <p:cNvCxnSpPr>
            <a:stCxn id="94" idx="6"/>
            <a:endCxn id="95" idx="3"/>
          </p:cNvCxnSpPr>
          <p:nvPr/>
        </p:nvCxnSpPr>
        <p:spPr>
          <a:xfrm>
            <a:off x="3976091" y="2728062"/>
            <a:ext cx="1479523" cy="342697"/>
          </a:xfrm>
          <a:prstGeom prst="curvedConnector4">
            <a:avLst>
              <a:gd name="adj1" fmla="val 46907"/>
              <a:gd name="adj2" fmla="val 166706"/>
            </a:avLst>
          </a:prstGeom>
          <a:ln w="2540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Curved Connector 33"/>
          <p:cNvCxnSpPr>
            <a:stCxn id="95" idx="7"/>
            <a:endCxn id="96" idx="0"/>
          </p:cNvCxnSpPr>
          <p:nvPr/>
        </p:nvCxnSpPr>
        <p:spPr>
          <a:xfrm rot="5400000" flipH="1" flipV="1">
            <a:off x="6115732" y="1728487"/>
            <a:ext cx="682154" cy="1118537"/>
          </a:xfrm>
          <a:prstGeom prst="curvedConnector2">
            <a:avLst/>
          </a:prstGeom>
          <a:ln w="2540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>
            <a:off x="2771800" y="4009628"/>
            <a:ext cx="11641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方正兰亭细黑_GBK" pitchFamily="2" charset="-122"/>
                <a:cs typeface="Arial" pitchFamily="34" charset="0"/>
              </a:rPr>
              <a:t>2003-2008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方正兰亭细黑_GBK" pitchFamily="2" charset="-122"/>
              <a:cs typeface="Arial" pitchFamily="34" charset="0"/>
            </a:endParaRPr>
          </a:p>
        </p:txBody>
      </p:sp>
      <p:sp>
        <p:nvSpPr>
          <p:cNvPr id="101" name="矩形 100"/>
          <p:cNvSpPr>
            <a:spLocks noChangeArrowheads="1"/>
          </p:cNvSpPr>
          <p:nvPr/>
        </p:nvSpPr>
        <p:spPr bwMode="auto">
          <a:xfrm>
            <a:off x="2779266" y="4257023"/>
            <a:ext cx="1936750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这里是工作的公司这里是担任的职位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3347864" y="1633364"/>
            <a:ext cx="11641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2008-2010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3" name="矩形 102"/>
          <p:cNvSpPr>
            <a:spLocks noChangeArrowheads="1"/>
          </p:cNvSpPr>
          <p:nvPr/>
        </p:nvSpPr>
        <p:spPr bwMode="auto">
          <a:xfrm>
            <a:off x="3355330" y="1880759"/>
            <a:ext cx="1936750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这里是工作的公司这里是担任的职位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5436096" y="3416864"/>
            <a:ext cx="11641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2010-2015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5" name="矩形 104"/>
          <p:cNvSpPr>
            <a:spLocks noChangeArrowheads="1"/>
          </p:cNvSpPr>
          <p:nvPr/>
        </p:nvSpPr>
        <p:spPr bwMode="auto">
          <a:xfrm>
            <a:off x="5443562" y="3664259"/>
            <a:ext cx="1936750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这里是工作的公司这里是担任的职位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7020272" y="2444983"/>
            <a:ext cx="10502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2015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Arial" pitchFamily="34" charset="0"/>
              </a:rPr>
              <a:t>至今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中黑_GBK" pitchFamily="2" charset="-122"/>
              <a:ea typeface="方正兰亭中黑_GBK" pitchFamily="2" charset="-122"/>
              <a:cs typeface="Arial" pitchFamily="34" charset="0"/>
            </a:endParaRPr>
          </a:p>
        </p:txBody>
      </p:sp>
      <p:sp>
        <p:nvSpPr>
          <p:cNvPr id="107" name="矩形 106"/>
          <p:cNvSpPr>
            <a:spLocks noChangeArrowheads="1"/>
          </p:cNvSpPr>
          <p:nvPr/>
        </p:nvSpPr>
        <p:spPr bwMode="auto">
          <a:xfrm>
            <a:off x="7027738" y="2692378"/>
            <a:ext cx="1936750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这里是工作的公司这里是担任的职位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95" name="椭圆 94"/>
          <p:cNvSpPr/>
          <p:nvPr/>
        </p:nvSpPr>
        <p:spPr>
          <a:xfrm>
            <a:off x="5364088" y="2537306"/>
            <a:ext cx="624979" cy="624979"/>
          </a:xfrm>
          <a:prstGeom prst="ellipse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>
            <a:off x="3586441" y="2533237"/>
            <a:ext cx="389650" cy="389650"/>
          </a:xfrm>
          <a:prstGeom prst="ellipse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工作履历</a:t>
            </a:r>
            <a:endParaRPr lang="en-US" altLang="zh-CN" dirty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273298" y="593254"/>
            <a:ext cx="1536206" cy="1544166"/>
            <a:chOff x="3799134" y="878222"/>
            <a:chExt cx="1536206" cy="1544166"/>
          </a:xfrm>
        </p:grpSpPr>
        <p:sp>
          <p:nvSpPr>
            <p:cNvPr id="33" name="椭圆 32"/>
            <p:cNvSpPr/>
            <p:nvPr/>
          </p:nvSpPr>
          <p:spPr>
            <a:xfrm>
              <a:off x="3799134" y="878222"/>
              <a:ext cx="1536206" cy="1544166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867015" y="950082"/>
              <a:ext cx="1400445" cy="14004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6" name="组合 35"/>
          <p:cNvGrpSpPr/>
          <p:nvPr/>
        </p:nvGrpSpPr>
        <p:grpSpPr>
          <a:xfrm>
            <a:off x="467544" y="121196"/>
            <a:ext cx="1118974" cy="369332"/>
            <a:chOff x="467544" y="121196"/>
            <a:chExt cx="1118974" cy="369332"/>
          </a:xfrm>
        </p:grpSpPr>
        <p:sp>
          <p:nvSpPr>
            <p:cNvPr id="38" name="TextBox 37"/>
            <p:cNvSpPr txBox="1"/>
            <p:nvPr/>
          </p:nvSpPr>
          <p:spPr>
            <a:xfrm>
              <a:off x="709355" y="121196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关于我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39" name="Picture 3" descr="G:\PPT模板\2016\我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177225"/>
              <a:ext cx="231215" cy="2264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0" name="TextBox 39"/>
          <p:cNvSpPr txBox="1"/>
          <p:nvPr/>
        </p:nvSpPr>
        <p:spPr>
          <a:xfrm>
            <a:off x="414467" y="2425452"/>
            <a:ext cx="1303562" cy="27084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基本信息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工作履历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荣誉奖项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>
              <a:lnSpc>
                <a:spcPct val="250000"/>
              </a:lnSpc>
            </a:pP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语言能力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24198" y="3162285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310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7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0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9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0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93" grpId="0" animBg="1"/>
          <p:bldP spid="96" grpId="0" animBg="1"/>
          <p:bldP spid="100" grpId="0"/>
          <p:bldP spid="101" grpId="0"/>
          <p:bldP spid="102" grpId="0"/>
          <p:bldP spid="103" grpId="0"/>
          <p:bldP spid="104" grpId="0"/>
          <p:bldP spid="105" grpId="0"/>
          <p:bldP spid="106" grpId="0"/>
          <p:bldP spid="107" grpId="0"/>
          <p:bldP spid="95" grpId="0" animBg="1"/>
          <p:bldP spid="94" grpId="0" animBg="1"/>
          <p:bldP spid="28" grpId="0"/>
          <p:bldP spid="29" grpId="0" animBg="1"/>
          <p:bldP spid="31" grpId="0" animBg="1"/>
          <p:bldP spid="40" grpId="0"/>
          <p:bldP spid="4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7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0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9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0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93" grpId="0" animBg="1"/>
          <p:bldP spid="96" grpId="0" animBg="1"/>
          <p:bldP spid="100" grpId="0"/>
          <p:bldP spid="101" grpId="0"/>
          <p:bldP spid="102" grpId="0"/>
          <p:bldP spid="103" grpId="0"/>
          <p:bldP spid="104" grpId="0"/>
          <p:bldP spid="105" grpId="0"/>
          <p:bldP spid="106" grpId="0"/>
          <p:bldP spid="107" grpId="0"/>
          <p:bldP spid="95" grpId="0" animBg="1"/>
          <p:bldP spid="94" grpId="0" animBg="1"/>
          <p:bldP spid="28" grpId="0"/>
          <p:bldP spid="29" grpId="0" animBg="1"/>
          <p:bldP spid="31" grpId="0" animBg="1"/>
          <p:bldP spid="40" grpId="0"/>
          <p:bldP spid="41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空心弧 40"/>
          <p:cNvSpPr>
            <a:spLocks noChangeArrowheads="1"/>
          </p:cNvSpPr>
          <p:nvPr/>
        </p:nvSpPr>
        <p:spPr bwMode="auto">
          <a:xfrm rot="5400000">
            <a:off x="2268269" y="1812633"/>
            <a:ext cx="2701301" cy="2702350"/>
          </a:xfrm>
          <a:custGeom>
            <a:avLst/>
            <a:gdLst>
              <a:gd name="G0" fmla="+- 10531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531"/>
              <a:gd name="G18" fmla="*/ 10531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10531 10800 0"/>
              <a:gd name="G26" fmla="?: G9 G17 G25"/>
              <a:gd name="G27" fmla="?: G9 0 21600"/>
              <a:gd name="G28" fmla="cos 10800 11796480"/>
              <a:gd name="G29" fmla="sin 10800 11796480"/>
              <a:gd name="G30" fmla="sin 10531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34 w 21600"/>
              <a:gd name="T15" fmla="*/ 10800 h 21600"/>
              <a:gd name="T16" fmla="*/ 10800 w 21600"/>
              <a:gd name="T17" fmla="*/ 269 h 21600"/>
              <a:gd name="T18" fmla="*/ 21466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269" y="10800"/>
                </a:moveTo>
                <a:cubicBezTo>
                  <a:pt x="269" y="4983"/>
                  <a:pt x="4983" y="269"/>
                  <a:pt x="10800" y="269"/>
                </a:cubicBezTo>
                <a:cubicBezTo>
                  <a:pt x="16616" y="268"/>
                  <a:pt x="21330" y="4983"/>
                  <a:pt x="21331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chemeClr val="bg1">
              <a:lumMod val="65000"/>
              <a:alpha val="39999"/>
            </a:schemeClr>
          </a:solidFill>
          <a:ln>
            <a:noFill/>
          </a:ln>
          <a:extLst/>
        </p:spPr>
        <p:txBody>
          <a:bodyPr lIns="91431" tIns="45716" rIns="91431" bIns="45716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endParaRPr lang="zh-CN" altLang="zh-CN" sz="2400"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31" name="椭圆 30"/>
          <p:cNvSpPr>
            <a:spLocks noChangeArrowheads="1"/>
          </p:cNvSpPr>
          <p:nvPr/>
        </p:nvSpPr>
        <p:spPr bwMode="auto">
          <a:xfrm>
            <a:off x="3838493" y="1755894"/>
            <a:ext cx="173772" cy="173235"/>
          </a:xfrm>
          <a:prstGeom prst="ellipse">
            <a:avLst/>
          </a:prstGeom>
          <a:solidFill>
            <a:srgbClr val="F8A058"/>
          </a:solidFill>
          <a:ln>
            <a:noFill/>
          </a:ln>
          <a:effectLst/>
          <a:extLst/>
        </p:spPr>
        <p:txBody>
          <a:bodyPr lIns="91431" tIns="45716" rIns="91431" bIns="45716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endParaRPr lang="zh-CN" altLang="zh-CN" sz="2400">
              <a:solidFill>
                <a:srgbClr val="FFFFFF"/>
              </a:solidFill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825069" y="1417340"/>
            <a:ext cx="639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2012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4832535" y="1664735"/>
            <a:ext cx="3347331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描述自己获得的荣誉和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奖项获得的荣誉和奖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项获得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的荣誉和奖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项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329125" y="2440451"/>
            <a:ext cx="639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2015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5329125" y="2687846"/>
            <a:ext cx="3347331" cy="372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描述自己获得的荣誉和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奖项获得的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荣誉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7" name="椭圆 36"/>
          <p:cNvSpPr>
            <a:spLocks noChangeArrowheads="1"/>
          </p:cNvSpPr>
          <p:nvPr/>
        </p:nvSpPr>
        <p:spPr bwMode="auto">
          <a:xfrm>
            <a:off x="4788024" y="2612257"/>
            <a:ext cx="173772" cy="173235"/>
          </a:xfrm>
          <a:prstGeom prst="ellipse">
            <a:avLst/>
          </a:prstGeom>
          <a:solidFill>
            <a:srgbClr val="F8A058"/>
          </a:solidFill>
          <a:ln>
            <a:noFill/>
          </a:ln>
          <a:effectLst/>
          <a:extLst/>
        </p:spPr>
        <p:txBody>
          <a:bodyPr lIns="91431" tIns="45716" rIns="91431" bIns="45716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endParaRPr lang="zh-CN" altLang="zh-CN" sz="2400">
              <a:solidFill>
                <a:srgbClr val="FFFFFF"/>
              </a:solidFill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38" name="椭圆 37"/>
          <p:cNvSpPr>
            <a:spLocks noChangeArrowheads="1"/>
          </p:cNvSpPr>
          <p:nvPr/>
        </p:nvSpPr>
        <p:spPr bwMode="auto">
          <a:xfrm>
            <a:off x="4788024" y="3577580"/>
            <a:ext cx="173772" cy="173235"/>
          </a:xfrm>
          <a:prstGeom prst="ellipse">
            <a:avLst/>
          </a:prstGeom>
          <a:solidFill>
            <a:srgbClr val="F8A058"/>
          </a:solidFill>
          <a:ln>
            <a:noFill/>
          </a:ln>
          <a:effectLst/>
          <a:extLst/>
        </p:spPr>
        <p:txBody>
          <a:bodyPr lIns="91431" tIns="45716" rIns="91431" bIns="45716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endParaRPr lang="zh-CN" altLang="zh-CN" sz="2400">
              <a:solidFill>
                <a:srgbClr val="FFFFFF"/>
              </a:solidFill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39" name="椭圆 38"/>
          <p:cNvSpPr>
            <a:spLocks noChangeArrowheads="1"/>
          </p:cNvSpPr>
          <p:nvPr/>
        </p:nvSpPr>
        <p:spPr bwMode="auto">
          <a:xfrm>
            <a:off x="3838493" y="4376226"/>
            <a:ext cx="173772" cy="173235"/>
          </a:xfrm>
          <a:prstGeom prst="ellipse">
            <a:avLst/>
          </a:prstGeom>
          <a:solidFill>
            <a:srgbClr val="F8A058"/>
          </a:solidFill>
          <a:ln>
            <a:noFill/>
          </a:ln>
          <a:effectLst/>
          <a:extLst/>
        </p:spPr>
        <p:txBody>
          <a:bodyPr lIns="91431" tIns="45716" rIns="91431" bIns="45716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endParaRPr lang="zh-CN" altLang="zh-CN" sz="2400">
              <a:solidFill>
                <a:srgbClr val="FFFFFF"/>
              </a:solidFill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329125" y="3361556"/>
            <a:ext cx="639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2016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5329125" y="3608951"/>
            <a:ext cx="2729030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描述自己获得的荣誉和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奖项获得的荣誉和奖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项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852566" y="4456675"/>
            <a:ext cx="639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2018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4825069" y="4704070"/>
            <a:ext cx="3347331" cy="349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描述自己获得的荣誉和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奖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项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2823599" y="2295936"/>
            <a:ext cx="1735745" cy="1735745"/>
            <a:chOff x="1227357" y="2008499"/>
            <a:chExt cx="2301530" cy="2301530"/>
          </a:xfrm>
        </p:grpSpPr>
        <p:sp>
          <p:nvSpPr>
            <p:cNvPr id="45" name="椭圆 44"/>
            <p:cNvSpPr>
              <a:spLocks noChangeArrowheads="1"/>
            </p:cNvSpPr>
            <p:nvPr/>
          </p:nvSpPr>
          <p:spPr bwMode="auto">
            <a:xfrm>
              <a:off x="1227357" y="2008499"/>
              <a:ext cx="2301530" cy="2301530"/>
            </a:xfrm>
            <a:prstGeom prst="ellipse">
              <a:avLst/>
            </a:prstGeom>
            <a:solidFill>
              <a:srgbClr val="F8A0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/>
              <a:endParaRPr lang="zh-CN" altLang="zh-CN">
                <a:solidFill>
                  <a:srgbClr val="FFFFFF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pic>
          <p:nvPicPr>
            <p:cNvPr id="46" name="Picture 2" descr="G:\PPT模板\2016\奖杯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7035" y="2740481"/>
              <a:ext cx="1008781" cy="10531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9" name="矩形 48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273298" y="593254"/>
            <a:ext cx="1536206" cy="1544166"/>
            <a:chOff x="3799134" y="878222"/>
            <a:chExt cx="1536206" cy="1544166"/>
          </a:xfrm>
        </p:grpSpPr>
        <p:sp>
          <p:nvSpPr>
            <p:cNvPr id="51" name="椭圆 50"/>
            <p:cNvSpPr/>
            <p:nvPr/>
          </p:nvSpPr>
          <p:spPr>
            <a:xfrm>
              <a:off x="3799134" y="878222"/>
              <a:ext cx="1536206" cy="1544166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52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867015" y="950082"/>
              <a:ext cx="1400445" cy="14004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3" name="组合 52"/>
          <p:cNvGrpSpPr/>
          <p:nvPr/>
        </p:nvGrpSpPr>
        <p:grpSpPr>
          <a:xfrm>
            <a:off x="467544" y="121196"/>
            <a:ext cx="1118974" cy="369332"/>
            <a:chOff x="467544" y="121196"/>
            <a:chExt cx="1118974" cy="369332"/>
          </a:xfrm>
        </p:grpSpPr>
        <p:sp>
          <p:nvSpPr>
            <p:cNvPr id="54" name="TextBox 53"/>
            <p:cNvSpPr txBox="1"/>
            <p:nvPr/>
          </p:nvSpPr>
          <p:spPr>
            <a:xfrm>
              <a:off x="709355" y="121196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关于我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55" name="Picture 3" descr="G:\PPT模板\2016\我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177225"/>
              <a:ext cx="231215" cy="2264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6" name="TextBox 55"/>
          <p:cNvSpPr txBox="1"/>
          <p:nvPr/>
        </p:nvSpPr>
        <p:spPr>
          <a:xfrm>
            <a:off x="414467" y="2425452"/>
            <a:ext cx="1303562" cy="27084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基本信息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工作履历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荣誉奖项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>
              <a:lnSpc>
                <a:spcPct val="250000"/>
              </a:lnSpc>
            </a:pP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语言能力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24198" y="3694499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荣誉奖项</a:t>
            </a:r>
            <a:endParaRPr lang="en-US" altLang="zh-CN" dirty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974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5" presetID="2" presetClass="entr" presetSubtype="8" fill="hold" nodeType="afterEffect" p14:presetBounceEnd="38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37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8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32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nimClr clrSpc="rgb" dir="cw">
                                          <p:cBhvr override="childStyle">
                                            <p:cTn dur="1" fill="hold" display="0" masterRel="nextClick" afterEffect="1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ppt_c</p:attrName>
                                            </p:attrNameLst>
                                          </p:cBhvr>
                                          <p:to>
                                            <a:srgbClr val="FFCC00"/>
                                          </p:to>
                                        </p:animClr>
                                      </p:sub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7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7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7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nimClr clrSpc="rgb" dir="cw">
                                          <p:cBhvr override="childStyle">
                                            <p:cTn dur="1" fill="hold" display="0" masterRel="nextClick" afterEffect="1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ppt_c</p:attrName>
                                            </p:attrNameLst>
                                          </p:cBhvr>
                                          <p:to>
                                            <a:srgbClr val="FFCC00"/>
                                          </p:to>
                                        </p:animClr>
                                      </p:subTnLst>
                                    </p:cTn>
                                  </p:par>
                                  <p:par>
                                    <p:cTn id="59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7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nimClr clrSpc="rgb" dir="cw">
                                          <p:cBhvr override="childStyle">
                                            <p:cTn dur="1" fill="hold" display="0" masterRel="nextClick" afterEffect="1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ppt_c</p:attrName>
                                            </p:attrNameLst>
                                          </p:cBhvr>
                                          <p:to>
                                            <a:srgbClr val="FFCC00"/>
                                          </p:to>
                                        </p:animClr>
                                      </p:subTnLst>
                                    </p:cTn>
                                  </p:par>
                                  <p:par>
                                    <p:cTn id="72" presetID="42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42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nimClr clrSpc="rgb" dir="cw">
                                          <p:cBhvr override="childStyle">
                                            <p:cTn dur="1" fill="hold" display="0" masterRel="nextClick" afterEffect="1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ppt_c</p:attrName>
                                            </p:attrNameLst>
                                          </p:cBhvr>
                                          <p:to>
                                            <a:srgbClr val="FFCC00"/>
                                          </p:to>
                                        </p:animClr>
                                      </p:subTnLst>
                                    </p:cTn>
                                  </p:par>
                                  <p:par>
                                    <p:cTn id="85" presetID="42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42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3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9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animBg="1"/>
          <p:bldP spid="25" grpId="0"/>
          <p:bldP spid="31" grpId="0" animBg="1"/>
          <p:bldP spid="32" grpId="0"/>
          <p:bldP spid="33" grpId="0"/>
          <p:bldP spid="34" grpId="0"/>
          <p:bldP spid="36" grpId="0"/>
          <p:bldP spid="37" grpId="0" animBg="1"/>
          <p:bldP spid="38" grpId="0" animBg="1"/>
          <p:bldP spid="39" grpId="0" animBg="1"/>
          <p:bldP spid="40" grpId="0"/>
          <p:bldP spid="41" grpId="0"/>
          <p:bldP spid="42" grpId="0"/>
          <p:bldP spid="43" grpId="0"/>
          <p:bldP spid="49" grpId="0" animBg="1"/>
          <p:bldP spid="56" grpId="0"/>
          <p:bldP spid="57" grpId="0" animBg="1"/>
          <p:bldP spid="58" grpId="0"/>
          <p:bldP spid="5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5" presetID="2" presetClass="entr" presetSubtype="8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32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nimClr clrSpc="rgb" dir="cw">
                                          <p:cBhvr override="childStyle">
                                            <p:cTn dur="1" fill="hold" display="0" masterRel="nextClick" afterEffect="1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ppt_c</p:attrName>
                                            </p:attrNameLst>
                                          </p:cBhvr>
                                          <p:to>
                                            <a:srgbClr val="FFCC00"/>
                                          </p:to>
                                        </p:animClr>
                                      </p:sub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7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7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7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nimClr clrSpc="rgb" dir="cw">
                                          <p:cBhvr override="childStyle">
                                            <p:cTn dur="1" fill="hold" display="0" masterRel="nextClick" afterEffect="1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ppt_c</p:attrName>
                                            </p:attrNameLst>
                                          </p:cBhvr>
                                          <p:to>
                                            <a:srgbClr val="FFCC00"/>
                                          </p:to>
                                        </p:animClr>
                                      </p:subTnLst>
                                    </p:cTn>
                                  </p:par>
                                  <p:par>
                                    <p:cTn id="59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7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nimClr clrSpc="rgb" dir="cw">
                                          <p:cBhvr override="childStyle">
                                            <p:cTn dur="1" fill="hold" display="0" masterRel="nextClick" afterEffect="1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ppt_c</p:attrName>
                                            </p:attrNameLst>
                                          </p:cBhvr>
                                          <p:to>
                                            <a:srgbClr val="FFCC00"/>
                                          </p:to>
                                        </p:animClr>
                                      </p:subTnLst>
                                    </p:cTn>
                                  </p:par>
                                  <p:par>
                                    <p:cTn id="72" presetID="42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42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nimClr clrSpc="rgb" dir="cw">
                                          <p:cBhvr override="childStyle">
                                            <p:cTn dur="1" fill="hold" display="0" masterRel="nextClick" afterEffect="1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ppt_c</p:attrName>
                                            </p:attrNameLst>
                                          </p:cBhvr>
                                          <p:to>
                                            <a:srgbClr val="FFCC00"/>
                                          </p:to>
                                        </p:animClr>
                                      </p:subTnLst>
                                    </p:cTn>
                                  </p:par>
                                  <p:par>
                                    <p:cTn id="85" presetID="42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42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3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9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animBg="1"/>
          <p:bldP spid="25" grpId="0"/>
          <p:bldP spid="31" grpId="0" animBg="1"/>
          <p:bldP spid="32" grpId="0"/>
          <p:bldP spid="33" grpId="0"/>
          <p:bldP spid="34" grpId="0"/>
          <p:bldP spid="36" grpId="0"/>
          <p:bldP spid="37" grpId="0" animBg="1"/>
          <p:bldP spid="38" grpId="0" animBg="1"/>
          <p:bldP spid="39" grpId="0" animBg="1"/>
          <p:bldP spid="40" grpId="0"/>
          <p:bldP spid="41" grpId="0"/>
          <p:bldP spid="42" grpId="0"/>
          <p:bldP spid="43" grpId="0"/>
          <p:bldP spid="49" grpId="0" animBg="1"/>
          <p:bldP spid="56" grpId="0"/>
          <p:bldP spid="57" grpId="0" animBg="1"/>
          <p:bldP spid="58" grpId="0"/>
          <p:bldP spid="59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49" name="TextBox 48"/>
          <p:cNvSpPr txBox="1"/>
          <p:nvPr/>
        </p:nvSpPr>
        <p:spPr>
          <a:xfrm>
            <a:off x="2777723" y="1201316"/>
            <a:ext cx="199766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F8A058"/>
                </a:solidFill>
                <a:latin typeface="Arial" pitchFamily="34" charset="0"/>
                <a:ea typeface="Kozuka Gothic Pro R" pitchFamily="34" charset="-128"/>
                <a:cs typeface="Arial" pitchFamily="34" charset="0"/>
              </a:rPr>
              <a:t>C</a:t>
            </a:r>
            <a:r>
              <a:rPr lang="en-US" altLang="zh-CN" sz="2400" dirty="0" smtClean="0">
                <a:solidFill>
                  <a:srgbClr val="F8A058"/>
                </a:solidFill>
                <a:latin typeface="Arial" pitchFamily="34" charset="0"/>
                <a:ea typeface="Kozuka Gothic Pro R" pitchFamily="34" charset="-128"/>
                <a:cs typeface="Arial" pitchFamily="34" charset="0"/>
              </a:rPr>
              <a:t>HINESE</a:t>
            </a:r>
            <a:endParaRPr lang="zh-CN" altLang="en-US" sz="2400" dirty="0">
              <a:solidFill>
                <a:srgbClr val="F8A058"/>
              </a:solidFill>
              <a:latin typeface="Arial" pitchFamily="34" charset="0"/>
              <a:ea typeface="Kozuka Gothic Pro R" pitchFamily="34" charset="-128"/>
              <a:cs typeface="Arial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239121" y="2121537"/>
            <a:ext cx="253870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F8A058"/>
                </a:solidFill>
                <a:latin typeface="Arial" pitchFamily="34" charset="0"/>
                <a:ea typeface="Kozuka Gothic Pro R" pitchFamily="34" charset="-128"/>
                <a:cs typeface="Arial" pitchFamily="34" charset="0"/>
              </a:rPr>
              <a:t>C</a:t>
            </a:r>
            <a:r>
              <a:rPr lang="en-US" altLang="zh-CN" sz="2400" dirty="0" smtClean="0">
                <a:solidFill>
                  <a:srgbClr val="F8A058"/>
                </a:solidFill>
                <a:latin typeface="Arial" pitchFamily="34" charset="0"/>
                <a:ea typeface="Kozuka Gothic Pro R" pitchFamily="34" charset="-128"/>
                <a:cs typeface="Arial" pitchFamily="34" charset="0"/>
              </a:rPr>
              <a:t>ANTONESE</a:t>
            </a:r>
            <a:endParaRPr lang="zh-CN" altLang="en-US" sz="2400" dirty="0">
              <a:solidFill>
                <a:srgbClr val="F8A058"/>
              </a:solidFill>
              <a:latin typeface="Arial" pitchFamily="34" charset="0"/>
              <a:ea typeface="Kozuka Gothic Pro R" pitchFamily="34" charset="-128"/>
              <a:cs typeface="Arial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520606" y="3041758"/>
            <a:ext cx="19463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F8A058"/>
                </a:solidFill>
                <a:latin typeface="Arial" pitchFamily="34" charset="0"/>
                <a:ea typeface="Kozuka Gothic Pro R" pitchFamily="34" charset="-128"/>
                <a:cs typeface="Arial" pitchFamily="34" charset="0"/>
              </a:rPr>
              <a:t>E</a:t>
            </a:r>
            <a:r>
              <a:rPr lang="en-US" altLang="zh-CN" sz="2400" dirty="0" smtClean="0">
                <a:solidFill>
                  <a:srgbClr val="F8A058"/>
                </a:solidFill>
                <a:latin typeface="Arial" pitchFamily="34" charset="0"/>
                <a:ea typeface="Kozuka Gothic Pro R" pitchFamily="34" charset="-128"/>
                <a:cs typeface="Arial" pitchFamily="34" charset="0"/>
              </a:rPr>
              <a:t>NGLISH</a:t>
            </a:r>
            <a:endParaRPr lang="zh-CN" altLang="en-US" sz="2400" dirty="0">
              <a:solidFill>
                <a:srgbClr val="F8A058"/>
              </a:solidFill>
              <a:latin typeface="Arial" pitchFamily="34" charset="0"/>
              <a:ea typeface="Kozuka Gothic Pro R" pitchFamily="34" charset="-128"/>
              <a:cs typeface="Arial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844795" y="3961980"/>
            <a:ext cx="18453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F8A058"/>
                </a:solidFill>
                <a:latin typeface="Arial" pitchFamily="34" charset="0"/>
                <a:ea typeface="Kozuka Gothic Pro R" pitchFamily="34" charset="-128"/>
                <a:cs typeface="Arial" pitchFamily="34" charset="0"/>
              </a:rPr>
              <a:t>F</a:t>
            </a:r>
            <a:r>
              <a:rPr lang="en-US" altLang="zh-CN" sz="2400" dirty="0" smtClean="0">
                <a:solidFill>
                  <a:srgbClr val="F8A058"/>
                </a:solidFill>
                <a:latin typeface="Arial" pitchFamily="34" charset="0"/>
                <a:ea typeface="Kozuka Gothic Pro R" pitchFamily="34" charset="-128"/>
                <a:cs typeface="Arial" pitchFamily="34" charset="0"/>
              </a:rPr>
              <a:t>RENCH</a:t>
            </a:r>
            <a:endParaRPr lang="zh-CN" altLang="en-US" sz="2400" dirty="0">
              <a:solidFill>
                <a:srgbClr val="F8A058"/>
              </a:solidFill>
              <a:latin typeface="Arial" pitchFamily="34" charset="0"/>
              <a:ea typeface="Kozuka Gothic Pro R" pitchFamily="34" charset="-128"/>
              <a:cs typeface="Arial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788024" y="1848348"/>
            <a:ext cx="25026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汉语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: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普通话水平测试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1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级甲等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466973" y="3701851"/>
            <a:ext cx="22733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英语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: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新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TOEFL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考试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120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分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690172" y="4637955"/>
            <a:ext cx="18341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法语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:TEF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考试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900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分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777829" y="2785492"/>
            <a:ext cx="20345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粤语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: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能够满足正常交流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273298" y="593254"/>
            <a:ext cx="1536206" cy="1544166"/>
            <a:chOff x="3799134" y="878222"/>
            <a:chExt cx="1536206" cy="1544166"/>
          </a:xfrm>
        </p:grpSpPr>
        <p:sp>
          <p:nvSpPr>
            <p:cNvPr id="26" name="椭圆 25"/>
            <p:cNvSpPr/>
            <p:nvPr/>
          </p:nvSpPr>
          <p:spPr>
            <a:xfrm>
              <a:off x="3799134" y="878222"/>
              <a:ext cx="1536206" cy="1544166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27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867015" y="950082"/>
              <a:ext cx="1400445" cy="14004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1" name="组合 30"/>
          <p:cNvGrpSpPr/>
          <p:nvPr/>
        </p:nvGrpSpPr>
        <p:grpSpPr>
          <a:xfrm>
            <a:off x="467544" y="121196"/>
            <a:ext cx="1118974" cy="369332"/>
            <a:chOff x="467544" y="121196"/>
            <a:chExt cx="1118974" cy="369332"/>
          </a:xfrm>
        </p:grpSpPr>
        <p:sp>
          <p:nvSpPr>
            <p:cNvPr id="32" name="TextBox 31"/>
            <p:cNvSpPr txBox="1"/>
            <p:nvPr/>
          </p:nvSpPr>
          <p:spPr>
            <a:xfrm>
              <a:off x="709355" y="121196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关于我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33" name="Picture 3" descr="G:\PPT模板\2016\我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177225"/>
              <a:ext cx="231215" cy="2264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4" name="TextBox 33"/>
          <p:cNvSpPr txBox="1"/>
          <p:nvPr/>
        </p:nvSpPr>
        <p:spPr>
          <a:xfrm>
            <a:off x="414467" y="2425452"/>
            <a:ext cx="1303562" cy="27084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基本信息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工作履历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荣誉奖项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>
              <a:lnSpc>
                <a:spcPct val="250000"/>
              </a:lnSpc>
            </a:pP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prstClr val="white"/>
                </a:solidFill>
                <a:latin typeface="方正兰亭中黑_GBK" pitchFamily="2" charset="-122"/>
                <a:ea typeface="方正兰亭中黑_GBK" pitchFamily="2" charset="-122"/>
              </a:rPr>
              <a:t>语言能力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24198" y="4238970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语言能力</a:t>
            </a:r>
            <a:endParaRPr lang="en-US" altLang="zh-CN" dirty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33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3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6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7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49" grpId="0"/>
          <p:bldP spid="50" grpId="0"/>
          <p:bldP spid="51" grpId="0"/>
          <p:bldP spid="52" grpId="0"/>
          <p:bldP spid="53" grpId="0"/>
          <p:bldP spid="54" grpId="0"/>
          <p:bldP spid="55" grpId="0"/>
          <p:bldP spid="56" grpId="0"/>
          <p:bldP spid="23" grpId="0" animBg="1"/>
          <p:bldP spid="34" grpId="0"/>
          <p:bldP spid="35" grpId="0" animBg="1"/>
          <p:bldP spid="36" grpId="0"/>
          <p:bldP spid="3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3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6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7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49" grpId="0"/>
          <p:bldP spid="50" grpId="0"/>
          <p:bldP spid="51" grpId="0"/>
          <p:bldP spid="52" grpId="0"/>
          <p:bldP spid="53" grpId="0"/>
          <p:bldP spid="54" grpId="0"/>
          <p:bldP spid="55" grpId="0"/>
          <p:bldP spid="56" grpId="0"/>
          <p:bldP spid="23" grpId="0" animBg="1"/>
          <p:bldP spid="34" grpId="0"/>
          <p:bldP spid="35" grpId="0" animBg="1"/>
          <p:bldP spid="36" grpId="0"/>
          <p:bldP spid="37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grpSp>
        <p:nvGrpSpPr>
          <p:cNvPr id="22" name="组合 7"/>
          <p:cNvGrpSpPr>
            <a:grpSpLocks/>
          </p:cNvGrpSpPr>
          <p:nvPr/>
        </p:nvGrpSpPr>
        <p:grpSpPr bwMode="auto">
          <a:xfrm>
            <a:off x="4219290" y="3003238"/>
            <a:ext cx="1580587" cy="1582454"/>
            <a:chOff x="0" y="0"/>
            <a:chExt cx="1403797" cy="1403797"/>
          </a:xfrm>
        </p:grpSpPr>
        <p:sp>
          <p:nvSpPr>
            <p:cNvPr id="23" name="椭圆 8"/>
            <p:cNvSpPr>
              <a:spLocks noChangeArrowheads="1"/>
            </p:cNvSpPr>
            <p:nvPr/>
          </p:nvSpPr>
          <p:spPr bwMode="auto">
            <a:xfrm>
              <a:off x="0" y="0"/>
              <a:ext cx="1403797" cy="1403797"/>
            </a:xfrm>
            <a:prstGeom prst="ellipse">
              <a:avLst/>
            </a:prstGeom>
            <a:solidFill>
              <a:srgbClr val="F8A058">
                <a:alpha val="9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grpSp>
          <p:nvGrpSpPr>
            <p:cNvPr id="24" name="组合 9"/>
            <p:cNvGrpSpPr>
              <a:grpSpLocks/>
            </p:cNvGrpSpPr>
            <p:nvPr/>
          </p:nvGrpSpPr>
          <p:grpSpPr bwMode="auto">
            <a:xfrm>
              <a:off x="486136" y="362881"/>
              <a:ext cx="392888" cy="661931"/>
              <a:chOff x="0" y="0"/>
              <a:chExt cx="292099" cy="492124"/>
            </a:xfrm>
          </p:grpSpPr>
          <p:sp>
            <p:nvSpPr>
              <p:cNvPr id="26" name="Freeform 15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292099" cy="492124"/>
              </a:xfrm>
              <a:custGeom>
                <a:avLst/>
                <a:gdLst>
                  <a:gd name="T0" fmla="*/ 0 w 166"/>
                  <a:gd name="T1" fmla="*/ 444500 h 280"/>
                  <a:gd name="T2" fmla="*/ 263525 w 166"/>
                  <a:gd name="T3" fmla="*/ 444500 h 280"/>
                  <a:gd name="T4" fmla="*/ 263525 w 166"/>
                  <a:gd name="T5" fmla="*/ 425450 h 280"/>
                  <a:gd name="T6" fmla="*/ 263525 w 166"/>
                  <a:gd name="T7" fmla="*/ 425450 h 280"/>
                  <a:gd name="T8" fmla="*/ 260350 w 166"/>
                  <a:gd name="T9" fmla="*/ 419100 h 280"/>
                  <a:gd name="T10" fmla="*/ 254000 w 166"/>
                  <a:gd name="T11" fmla="*/ 415925 h 280"/>
                  <a:gd name="T12" fmla="*/ 9525 w 166"/>
                  <a:gd name="T13" fmla="*/ 415925 h 280"/>
                  <a:gd name="T14" fmla="*/ 9525 w 166"/>
                  <a:gd name="T15" fmla="*/ 415925 h 280"/>
                  <a:gd name="T16" fmla="*/ 3175 w 166"/>
                  <a:gd name="T17" fmla="*/ 419100 h 280"/>
                  <a:gd name="T18" fmla="*/ 0 w 166"/>
                  <a:gd name="T19" fmla="*/ 425450 h 280"/>
                  <a:gd name="T20" fmla="*/ 0 w 166"/>
                  <a:gd name="T21" fmla="*/ 444500 h 280"/>
                  <a:gd name="T22" fmla="*/ 0 w 166"/>
                  <a:gd name="T23" fmla="*/ 444500 h 280"/>
                  <a:gd name="T24" fmla="*/ 0 w 166"/>
                  <a:gd name="T25" fmla="*/ 0 h 280"/>
                  <a:gd name="T26" fmla="*/ 263525 w 166"/>
                  <a:gd name="T27" fmla="*/ 0 h 280"/>
                  <a:gd name="T28" fmla="*/ 263525 w 166"/>
                  <a:gd name="T29" fmla="*/ 19050 h 280"/>
                  <a:gd name="T30" fmla="*/ 263525 w 166"/>
                  <a:gd name="T31" fmla="*/ 19050 h 280"/>
                  <a:gd name="T32" fmla="*/ 260350 w 166"/>
                  <a:gd name="T33" fmla="*/ 25400 h 280"/>
                  <a:gd name="T34" fmla="*/ 254000 w 166"/>
                  <a:gd name="T35" fmla="*/ 28575 h 280"/>
                  <a:gd name="T36" fmla="*/ 9525 w 166"/>
                  <a:gd name="T37" fmla="*/ 28575 h 280"/>
                  <a:gd name="T38" fmla="*/ 9525 w 166"/>
                  <a:gd name="T39" fmla="*/ 28575 h 280"/>
                  <a:gd name="T40" fmla="*/ 3175 w 166"/>
                  <a:gd name="T41" fmla="*/ 25400 h 280"/>
                  <a:gd name="T42" fmla="*/ 0 w 166"/>
                  <a:gd name="T43" fmla="*/ 19050 h 280"/>
                  <a:gd name="T44" fmla="*/ 0 w 166"/>
                  <a:gd name="T45" fmla="*/ 0 h 28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6"/>
                  <a:gd name="T70" fmla="*/ 0 h 280"/>
                  <a:gd name="T71" fmla="*/ 166 w 166"/>
                  <a:gd name="T72" fmla="*/ 280 h 28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6" h="280">
                    <a:moveTo>
                      <a:pt x="0" y="280"/>
                    </a:moveTo>
                    <a:lnTo>
                      <a:pt x="166" y="280"/>
                    </a:lnTo>
                    <a:lnTo>
                      <a:pt x="166" y="268"/>
                    </a:lnTo>
                    <a:lnTo>
                      <a:pt x="164" y="264"/>
                    </a:lnTo>
                    <a:lnTo>
                      <a:pt x="160" y="262"/>
                    </a:lnTo>
                    <a:lnTo>
                      <a:pt x="6" y="262"/>
                    </a:lnTo>
                    <a:lnTo>
                      <a:pt x="2" y="264"/>
                    </a:lnTo>
                    <a:lnTo>
                      <a:pt x="0" y="268"/>
                    </a:lnTo>
                    <a:lnTo>
                      <a:pt x="0" y="280"/>
                    </a:lnTo>
                    <a:close/>
                    <a:moveTo>
                      <a:pt x="0" y="0"/>
                    </a:moveTo>
                    <a:lnTo>
                      <a:pt x="166" y="0"/>
                    </a:lnTo>
                    <a:lnTo>
                      <a:pt x="166" y="12"/>
                    </a:lnTo>
                    <a:lnTo>
                      <a:pt x="164" y="16"/>
                    </a:lnTo>
                    <a:lnTo>
                      <a:pt x="160" y="18"/>
                    </a:lnTo>
                    <a:lnTo>
                      <a:pt x="6" y="18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400">
                  <a:solidFill>
                    <a:srgbClr val="000000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endParaRPr>
              </a:p>
            </p:txBody>
          </p:sp>
          <p:sp>
            <p:nvSpPr>
              <p:cNvPr id="27" name="Freeform 16"/>
              <p:cNvSpPr>
                <a:spLocks noEditPoints="1" noChangeArrowheads="1"/>
              </p:cNvSpPr>
              <p:nvPr/>
            </p:nvSpPr>
            <p:spPr bwMode="auto">
              <a:xfrm>
                <a:off x="23812" y="46039"/>
                <a:ext cx="244476" cy="400050"/>
              </a:xfrm>
              <a:custGeom>
                <a:avLst/>
                <a:gdLst>
                  <a:gd name="T0" fmla="*/ 22225 w 138"/>
                  <a:gd name="T1" fmla="*/ 79375 h 228"/>
                  <a:gd name="T2" fmla="*/ 22225 w 138"/>
                  <a:gd name="T3" fmla="*/ 92075 h 228"/>
                  <a:gd name="T4" fmla="*/ 31750 w 138"/>
                  <a:gd name="T5" fmla="*/ 111125 h 228"/>
                  <a:gd name="T6" fmla="*/ 76200 w 138"/>
                  <a:gd name="T7" fmla="*/ 152400 h 228"/>
                  <a:gd name="T8" fmla="*/ 88900 w 138"/>
                  <a:gd name="T9" fmla="*/ 165100 h 228"/>
                  <a:gd name="T10" fmla="*/ 92075 w 138"/>
                  <a:gd name="T11" fmla="*/ 180975 h 228"/>
                  <a:gd name="T12" fmla="*/ 76200 w 138"/>
                  <a:gd name="T13" fmla="*/ 209550 h 228"/>
                  <a:gd name="T14" fmla="*/ 38100 w 138"/>
                  <a:gd name="T15" fmla="*/ 241300 h 228"/>
                  <a:gd name="T16" fmla="*/ 25400 w 138"/>
                  <a:gd name="T17" fmla="*/ 257175 h 228"/>
                  <a:gd name="T18" fmla="*/ 22225 w 138"/>
                  <a:gd name="T19" fmla="*/ 279400 h 228"/>
                  <a:gd name="T20" fmla="*/ 0 w 138"/>
                  <a:gd name="T21" fmla="*/ 361950 h 228"/>
                  <a:gd name="T22" fmla="*/ 0 w 138"/>
                  <a:gd name="T23" fmla="*/ 273050 h 228"/>
                  <a:gd name="T24" fmla="*/ 3175 w 138"/>
                  <a:gd name="T25" fmla="*/ 244475 h 228"/>
                  <a:gd name="T26" fmla="*/ 22225 w 138"/>
                  <a:gd name="T27" fmla="*/ 225425 h 228"/>
                  <a:gd name="T28" fmla="*/ 57150 w 138"/>
                  <a:gd name="T29" fmla="*/ 193675 h 228"/>
                  <a:gd name="T30" fmla="*/ 66675 w 138"/>
                  <a:gd name="T31" fmla="*/ 180975 h 228"/>
                  <a:gd name="T32" fmla="*/ 57150 w 138"/>
                  <a:gd name="T33" fmla="*/ 168275 h 228"/>
                  <a:gd name="T34" fmla="*/ 22225 w 138"/>
                  <a:gd name="T35" fmla="*/ 136525 h 228"/>
                  <a:gd name="T36" fmla="*/ 3175 w 138"/>
                  <a:gd name="T37" fmla="*/ 114300 h 228"/>
                  <a:gd name="T38" fmla="*/ 0 w 138"/>
                  <a:gd name="T39" fmla="*/ 88900 h 228"/>
                  <a:gd name="T40" fmla="*/ 22225 w 138"/>
                  <a:gd name="T41" fmla="*/ 0 h 228"/>
                  <a:gd name="T42" fmla="*/ 196850 w 138"/>
                  <a:gd name="T43" fmla="*/ 361950 h 228"/>
                  <a:gd name="T44" fmla="*/ 196850 w 138"/>
                  <a:gd name="T45" fmla="*/ 279400 h 228"/>
                  <a:gd name="T46" fmla="*/ 193675 w 138"/>
                  <a:gd name="T47" fmla="*/ 257175 h 228"/>
                  <a:gd name="T48" fmla="*/ 180975 w 138"/>
                  <a:gd name="T49" fmla="*/ 241300 h 228"/>
                  <a:gd name="T50" fmla="*/ 142875 w 138"/>
                  <a:gd name="T51" fmla="*/ 209550 h 228"/>
                  <a:gd name="T52" fmla="*/ 127000 w 138"/>
                  <a:gd name="T53" fmla="*/ 180975 h 228"/>
                  <a:gd name="T54" fmla="*/ 130175 w 138"/>
                  <a:gd name="T55" fmla="*/ 165100 h 228"/>
                  <a:gd name="T56" fmla="*/ 180975 w 138"/>
                  <a:gd name="T57" fmla="*/ 120650 h 228"/>
                  <a:gd name="T58" fmla="*/ 187325 w 138"/>
                  <a:gd name="T59" fmla="*/ 111125 h 228"/>
                  <a:gd name="T60" fmla="*/ 196850 w 138"/>
                  <a:gd name="T61" fmla="*/ 92075 h 228"/>
                  <a:gd name="T62" fmla="*/ 196850 w 138"/>
                  <a:gd name="T63" fmla="*/ 0 h 228"/>
                  <a:gd name="T64" fmla="*/ 219075 w 138"/>
                  <a:gd name="T65" fmla="*/ 88900 h 228"/>
                  <a:gd name="T66" fmla="*/ 219075 w 138"/>
                  <a:gd name="T67" fmla="*/ 104775 h 228"/>
                  <a:gd name="T68" fmla="*/ 209550 w 138"/>
                  <a:gd name="T69" fmla="*/ 127000 h 228"/>
                  <a:gd name="T70" fmla="*/ 161925 w 138"/>
                  <a:gd name="T71" fmla="*/ 168275 h 228"/>
                  <a:gd name="T72" fmla="*/ 155575 w 138"/>
                  <a:gd name="T73" fmla="*/ 174625 h 228"/>
                  <a:gd name="T74" fmla="*/ 155575 w 138"/>
                  <a:gd name="T75" fmla="*/ 187325 h 228"/>
                  <a:gd name="T76" fmla="*/ 196850 w 138"/>
                  <a:gd name="T77" fmla="*/ 225425 h 228"/>
                  <a:gd name="T78" fmla="*/ 209550 w 138"/>
                  <a:gd name="T79" fmla="*/ 234950 h 228"/>
                  <a:gd name="T80" fmla="*/ 219075 w 138"/>
                  <a:gd name="T81" fmla="*/ 257175 h 228"/>
                  <a:gd name="T82" fmla="*/ 219075 w 138"/>
                  <a:gd name="T83" fmla="*/ 361950 h 22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38"/>
                  <a:gd name="T127" fmla="*/ 0 h 228"/>
                  <a:gd name="T128" fmla="*/ 138 w 138"/>
                  <a:gd name="T129" fmla="*/ 228 h 22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38" h="228">
                    <a:moveTo>
                      <a:pt x="14" y="0"/>
                    </a:moveTo>
                    <a:lnTo>
                      <a:pt x="14" y="50"/>
                    </a:lnTo>
                    <a:lnTo>
                      <a:pt x="14" y="58"/>
                    </a:lnTo>
                    <a:lnTo>
                      <a:pt x="16" y="66"/>
                    </a:lnTo>
                    <a:lnTo>
                      <a:pt x="20" y="70"/>
                    </a:lnTo>
                    <a:lnTo>
                      <a:pt x="24" y="76"/>
                    </a:lnTo>
                    <a:lnTo>
                      <a:pt x="48" y="96"/>
                    </a:lnTo>
                    <a:lnTo>
                      <a:pt x="56" y="104"/>
                    </a:lnTo>
                    <a:lnTo>
                      <a:pt x="58" y="110"/>
                    </a:lnTo>
                    <a:lnTo>
                      <a:pt x="58" y="114"/>
                    </a:lnTo>
                    <a:lnTo>
                      <a:pt x="56" y="122"/>
                    </a:lnTo>
                    <a:lnTo>
                      <a:pt x="48" y="132"/>
                    </a:lnTo>
                    <a:lnTo>
                      <a:pt x="24" y="152"/>
                    </a:lnTo>
                    <a:lnTo>
                      <a:pt x="20" y="156"/>
                    </a:lnTo>
                    <a:lnTo>
                      <a:pt x="16" y="162"/>
                    </a:lnTo>
                    <a:lnTo>
                      <a:pt x="14" y="168"/>
                    </a:lnTo>
                    <a:lnTo>
                      <a:pt x="14" y="176"/>
                    </a:lnTo>
                    <a:lnTo>
                      <a:pt x="14" y="228"/>
                    </a:lnTo>
                    <a:lnTo>
                      <a:pt x="0" y="228"/>
                    </a:lnTo>
                    <a:lnTo>
                      <a:pt x="0" y="172"/>
                    </a:lnTo>
                    <a:lnTo>
                      <a:pt x="0" y="162"/>
                    </a:lnTo>
                    <a:lnTo>
                      <a:pt x="2" y="154"/>
                    </a:lnTo>
                    <a:lnTo>
                      <a:pt x="8" y="148"/>
                    </a:lnTo>
                    <a:lnTo>
                      <a:pt x="14" y="142"/>
                    </a:lnTo>
                    <a:lnTo>
                      <a:pt x="36" y="122"/>
                    </a:lnTo>
                    <a:lnTo>
                      <a:pt x="40" y="118"/>
                    </a:lnTo>
                    <a:lnTo>
                      <a:pt x="42" y="114"/>
                    </a:lnTo>
                    <a:lnTo>
                      <a:pt x="40" y="110"/>
                    </a:lnTo>
                    <a:lnTo>
                      <a:pt x="36" y="106"/>
                    </a:lnTo>
                    <a:lnTo>
                      <a:pt x="14" y="86"/>
                    </a:lnTo>
                    <a:lnTo>
                      <a:pt x="8" y="80"/>
                    </a:lnTo>
                    <a:lnTo>
                      <a:pt x="2" y="72"/>
                    </a:lnTo>
                    <a:lnTo>
                      <a:pt x="0" y="6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14" y="0"/>
                    </a:lnTo>
                    <a:close/>
                    <a:moveTo>
                      <a:pt x="124" y="228"/>
                    </a:moveTo>
                    <a:lnTo>
                      <a:pt x="124" y="176"/>
                    </a:lnTo>
                    <a:lnTo>
                      <a:pt x="124" y="168"/>
                    </a:lnTo>
                    <a:lnTo>
                      <a:pt x="122" y="162"/>
                    </a:lnTo>
                    <a:lnTo>
                      <a:pt x="118" y="156"/>
                    </a:lnTo>
                    <a:lnTo>
                      <a:pt x="114" y="152"/>
                    </a:lnTo>
                    <a:lnTo>
                      <a:pt x="90" y="132"/>
                    </a:lnTo>
                    <a:lnTo>
                      <a:pt x="82" y="122"/>
                    </a:lnTo>
                    <a:lnTo>
                      <a:pt x="80" y="114"/>
                    </a:lnTo>
                    <a:lnTo>
                      <a:pt x="80" y="110"/>
                    </a:lnTo>
                    <a:lnTo>
                      <a:pt x="82" y="104"/>
                    </a:lnTo>
                    <a:lnTo>
                      <a:pt x="90" y="96"/>
                    </a:lnTo>
                    <a:lnTo>
                      <a:pt x="114" y="76"/>
                    </a:lnTo>
                    <a:lnTo>
                      <a:pt x="118" y="70"/>
                    </a:lnTo>
                    <a:lnTo>
                      <a:pt x="122" y="66"/>
                    </a:lnTo>
                    <a:lnTo>
                      <a:pt x="124" y="58"/>
                    </a:lnTo>
                    <a:lnTo>
                      <a:pt x="124" y="50"/>
                    </a:lnTo>
                    <a:lnTo>
                      <a:pt x="124" y="0"/>
                    </a:lnTo>
                    <a:lnTo>
                      <a:pt x="138" y="0"/>
                    </a:lnTo>
                    <a:lnTo>
                      <a:pt x="138" y="56"/>
                    </a:lnTo>
                    <a:lnTo>
                      <a:pt x="138" y="66"/>
                    </a:lnTo>
                    <a:lnTo>
                      <a:pt x="136" y="72"/>
                    </a:lnTo>
                    <a:lnTo>
                      <a:pt x="132" y="80"/>
                    </a:lnTo>
                    <a:lnTo>
                      <a:pt x="124" y="86"/>
                    </a:lnTo>
                    <a:lnTo>
                      <a:pt x="102" y="106"/>
                    </a:lnTo>
                    <a:lnTo>
                      <a:pt x="98" y="110"/>
                    </a:lnTo>
                    <a:lnTo>
                      <a:pt x="96" y="114"/>
                    </a:lnTo>
                    <a:lnTo>
                      <a:pt x="98" y="118"/>
                    </a:lnTo>
                    <a:lnTo>
                      <a:pt x="102" y="122"/>
                    </a:lnTo>
                    <a:lnTo>
                      <a:pt x="124" y="142"/>
                    </a:lnTo>
                    <a:lnTo>
                      <a:pt x="132" y="148"/>
                    </a:lnTo>
                    <a:lnTo>
                      <a:pt x="136" y="154"/>
                    </a:lnTo>
                    <a:lnTo>
                      <a:pt x="138" y="162"/>
                    </a:lnTo>
                    <a:lnTo>
                      <a:pt x="138" y="172"/>
                    </a:lnTo>
                    <a:lnTo>
                      <a:pt x="138" y="228"/>
                    </a:lnTo>
                    <a:lnTo>
                      <a:pt x="124" y="2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400">
                  <a:solidFill>
                    <a:srgbClr val="000000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endParaRPr>
              </a:p>
            </p:txBody>
          </p:sp>
          <p:sp>
            <p:nvSpPr>
              <p:cNvPr id="31" name="Freeform 17"/>
              <p:cNvSpPr>
                <a:spLocks noChangeArrowheads="1"/>
              </p:cNvSpPr>
              <p:nvPr/>
            </p:nvSpPr>
            <p:spPr bwMode="auto">
              <a:xfrm>
                <a:off x="63499" y="166689"/>
                <a:ext cx="165100" cy="279400"/>
              </a:xfrm>
              <a:custGeom>
                <a:avLst/>
                <a:gdLst>
                  <a:gd name="T0" fmla="*/ 0 w 94"/>
                  <a:gd name="T1" fmla="*/ 254000 h 160"/>
                  <a:gd name="T2" fmla="*/ 76200 w 94"/>
                  <a:gd name="T3" fmla="*/ 254000 h 160"/>
                  <a:gd name="T4" fmla="*/ 149225 w 94"/>
                  <a:gd name="T5" fmla="*/ 254000 h 160"/>
                  <a:gd name="T6" fmla="*/ 149225 w 94"/>
                  <a:gd name="T7" fmla="*/ 212725 h 160"/>
                  <a:gd name="T8" fmla="*/ 92075 w 94"/>
                  <a:gd name="T9" fmla="*/ 155575 h 160"/>
                  <a:gd name="T10" fmla="*/ 92075 w 94"/>
                  <a:gd name="T11" fmla="*/ 155575 h 160"/>
                  <a:gd name="T12" fmla="*/ 85725 w 94"/>
                  <a:gd name="T13" fmla="*/ 149225 h 160"/>
                  <a:gd name="T14" fmla="*/ 82550 w 94"/>
                  <a:gd name="T15" fmla="*/ 142875 h 160"/>
                  <a:gd name="T16" fmla="*/ 82550 w 94"/>
                  <a:gd name="T17" fmla="*/ 123825 h 160"/>
                  <a:gd name="T18" fmla="*/ 82550 w 94"/>
                  <a:gd name="T19" fmla="*/ 69850 h 160"/>
                  <a:gd name="T20" fmla="*/ 82550 w 94"/>
                  <a:gd name="T21" fmla="*/ 69850 h 160"/>
                  <a:gd name="T22" fmla="*/ 82550 w 94"/>
                  <a:gd name="T23" fmla="*/ 60325 h 160"/>
                  <a:gd name="T24" fmla="*/ 85725 w 94"/>
                  <a:gd name="T25" fmla="*/ 50800 h 160"/>
                  <a:gd name="T26" fmla="*/ 98425 w 94"/>
                  <a:gd name="T27" fmla="*/ 34925 h 160"/>
                  <a:gd name="T28" fmla="*/ 120650 w 94"/>
                  <a:gd name="T29" fmla="*/ 15875 h 160"/>
                  <a:gd name="T30" fmla="*/ 120650 w 94"/>
                  <a:gd name="T31" fmla="*/ 15875 h 160"/>
                  <a:gd name="T32" fmla="*/ 130175 w 94"/>
                  <a:gd name="T33" fmla="*/ 9525 h 160"/>
                  <a:gd name="T34" fmla="*/ 139700 w 94"/>
                  <a:gd name="T35" fmla="*/ 0 h 160"/>
                  <a:gd name="T36" fmla="*/ 76200 w 94"/>
                  <a:gd name="T37" fmla="*/ 0 h 160"/>
                  <a:gd name="T38" fmla="*/ 9525 w 94"/>
                  <a:gd name="T39" fmla="*/ 0 h 160"/>
                  <a:gd name="T40" fmla="*/ 9525 w 94"/>
                  <a:gd name="T41" fmla="*/ 0 h 160"/>
                  <a:gd name="T42" fmla="*/ 19050 w 94"/>
                  <a:gd name="T43" fmla="*/ 9525 h 160"/>
                  <a:gd name="T44" fmla="*/ 28575 w 94"/>
                  <a:gd name="T45" fmla="*/ 15875 h 160"/>
                  <a:gd name="T46" fmla="*/ 50800 w 94"/>
                  <a:gd name="T47" fmla="*/ 34925 h 160"/>
                  <a:gd name="T48" fmla="*/ 50800 w 94"/>
                  <a:gd name="T49" fmla="*/ 34925 h 160"/>
                  <a:gd name="T50" fmla="*/ 60325 w 94"/>
                  <a:gd name="T51" fmla="*/ 50800 h 160"/>
                  <a:gd name="T52" fmla="*/ 66675 w 94"/>
                  <a:gd name="T53" fmla="*/ 60325 h 160"/>
                  <a:gd name="T54" fmla="*/ 66675 w 94"/>
                  <a:gd name="T55" fmla="*/ 69850 h 160"/>
                  <a:gd name="T56" fmla="*/ 66675 w 94"/>
                  <a:gd name="T57" fmla="*/ 123825 h 160"/>
                  <a:gd name="T58" fmla="*/ 66675 w 94"/>
                  <a:gd name="T59" fmla="*/ 123825 h 160"/>
                  <a:gd name="T60" fmla="*/ 66675 w 94"/>
                  <a:gd name="T61" fmla="*/ 142875 h 160"/>
                  <a:gd name="T62" fmla="*/ 63500 w 94"/>
                  <a:gd name="T63" fmla="*/ 149225 h 160"/>
                  <a:gd name="T64" fmla="*/ 60325 w 94"/>
                  <a:gd name="T65" fmla="*/ 155575 h 160"/>
                  <a:gd name="T66" fmla="*/ 0 w 94"/>
                  <a:gd name="T67" fmla="*/ 212725 h 160"/>
                  <a:gd name="T68" fmla="*/ 0 w 94"/>
                  <a:gd name="T69" fmla="*/ 254000 h 16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94"/>
                  <a:gd name="T106" fmla="*/ 0 h 160"/>
                  <a:gd name="T107" fmla="*/ 94 w 94"/>
                  <a:gd name="T108" fmla="*/ 160 h 160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94" h="160">
                    <a:moveTo>
                      <a:pt x="0" y="160"/>
                    </a:moveTo>
                    <a:lnTo>
                      <a:pt x="48" y="160"/>
                    </a:lnTo>
                    <a:lnTo>
                      <a:pt x="94" y="160"/>
                    </a:lnTo>
                    <a:lnTo>
                      <a:pt x="94" y="134"/>
                    </a:lnTo>
                    <a:lnTo>
                      <a:pt x="58" y="98"/>
                    </a:lnTo>
                    <a:lnTo>
                      <a:pt x="54" y="94"/>
                    </a:lnTo>
                    <a:lnTo>
                      <a:pt x="52" y="90"/>
                    </a:lnTo>
                    <a:lnTo>
                      <a:pt x="52" y="78"/>
                    </a:lnTo>
                    <a:lnTo>
                      <a:pt x="52" y="44"/>
                    </a:lnTo>
                    <a:lnTo>
                      <a:pt x="52" y="38"/>
                    </a:lnTo>
                    <a:lnTo>
                      <a:pt x="54" y="32"/>
                    </a:lnTo>
                    <a:lnTo>
                      <a:pt x="62" y="22"/>
                    </a:lnTo>
                    <a:lnTo>
                      <a:pt x="76" y="10"/>
                    </a:lnTo>
                    <a:lnTo>
                      <a:pt x="82" y="6"/>
                    </a:lnTo>
                    <a:lnTo>
                      <a:pt x="88" y="0"/>
                    </a:lnTo>
                    <a:lnTo>
                      <a:pt x="48" y="0"/>
                    </a:lnTo>
                    <a:lnTo>
                      <a:pt x="6" y="0"/>
                    </a:lnTo>
                    <a:lnTo>
                      <a:pt x="12" y="6"/>
                    </a:lnTo>
                    <a:lnTo>
                      <a:pt x="18" y="10"/>
                    </a:lnTo>
                    <a:lnTo>
                      <a:pt x="32" y="22"/>
                    </a:lnTo>
                    <a:lnTo>
                      <a:pt x="38" y="32"/>
                    </a:lnTo>
                    <a:lnTo>
                      <a:pt x="42" y="38"/>
                    </a:lnTo>
                    <a:lnTo>
                      <a:pt x="42" y="44"/>
                    </a:lnTo>
                    <a:lnTo>
                      <a:pt x="42" y="78"/>
                    </a:lnTo>
                    <a:lnTo>
                      <a:pt x="42" y="90"/>
                    </a:lnTo>
                    <a:lnTo>
                      <a:pt x="40" y="94"/>
                    </a:lnTo>
                    <a:lnTo>
                      <a:pt x="38" y="98"/>
                    </a:lnTo>
                    <a:lnTo>
                      <a:pt x="0" y="134"/>
                    </a:lnTo>
                    <a:lnTo>
                      <a:pt x="0" y="16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400">
                  <a:solidFill>
                    <a:srgbClr val="000000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endParaRPr>
              </a:p>
            </p:txBody>
          </p:sp>
        </p:grpSp>
      </p:grpSp>
      <p:grpSp>
        <p:nvGrpSpPr>
          <p:cNvPr id="32" name="组合 22"/>
          <p:cNvGrpSpPr>
            <a:grpSpLocks/>
          </p:cNvGrpSpPr>
          <p:nvPr/>
        </p:nvGrpSpPr>
        <p:grpSpPr bwMode="auto">
          <a:xfrm>
            <a:off x="5503843" y="2500297"/>
            <a:ext cx="1580587" cy="1580588"/>
            <a:chOff x="0" y="0"/>
            <a:chExt cx="1403797" cy="1403797"/>
          </a:xfrm>
        </p:grpSpPr>
        <p:sp>
          <p:nvSpPr>
            <p:cNvPr id="33" name="椭圆 23"/>
            <p:cNvSpPr>
              <a:spLocks noChangeArrowheads="1"/>
            </p:cNvSpPr>
            <p:nvPr/>
          </p:nvSpPr>
          <p:spPr bwMode="auto">
            <a:xfrm>
              <a:off x="0" y="0"/>
              <a:ext cx="1403797" cy="1403797"/>
            </a:xfrm>
            <a:prstGeom prst="ellipse">
              <a:avLst/>
            </a:prstGeom>
            <a:solidFill>
              <a:srgbClr val="F8A058">
                <a:alpha val="9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grpSp>
          <p:nvGrpSpPr>
            <p:cNvPr id="34" name="组合 24"/>
            <p:cNvGrpSpPr>
              <a:grpSpLocks/>
            </p:cNvGrpSpPr>
            <p:nvPr/>
          </p:nvGrpSpPr>
          <p:grpSpPr bwMode="auto">
            <a:xfrm>
              <a:off x="282958" y="324214"/>
              <a:ext cx="799244" cy="731504"/>
              <a:chOff x="0" y="0"/>
              <a:chExt cx="550987" cy="504288"/>
            </a:xfrm>
          </p:grpSpPr>
          <p:sp>
            <p:nvSpPr>
              <p:cNvPr id="35" name="Freeform 26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57759" cy="359114"/>
              </a:xfrm>
              <a:custGeom>
                <a:avLst/>
                <a:gdLst>
                  <a:gd name="T0" fmla="*/ 51 w 52"/>
                  <a:gd name="T1" fmla="*/ 27 h 52"/>
                  <a:gd name="T2" fmla="*/ 46 w 52"/>
                  <a:gd name="T3" fmla="*/ 23 h 52"/>
                  <a:gd name="T4" fmla="*/ 52 w 52"/>
                  <a:gd name="T5" fmla="*/ 20 h 52"/>
                  <a:gd name="T6" fmla="*/ 49 w 52"/>
                  <a:gd name="T7" fmla="*/ 13 h 52"/>
                  <a:gd name="T8" fmla="*/ 47 w 52"/>
                  <a:gd name="T9" fmla="*/ 12 h 52"/>
                  <a:gd name="T10" fmla="*/ 40 w 52"/>
                  <a:gd name="T11" fmla="*/ 13 h 52"/>
                  <a:gd name="T12" fmla="*/ 43 w 52"/>
                  <a:gd name="T13" fmla="*/ 7 h 52"/>
                  <a:gd name="T14" fmla="*/ 37 w 52"/>
                  <a:gd name="T15" fmla="*/ 2 h 52"/>
                  <a:gd name="T16" fmla="*/ 32 w 52"/>
                  <a:gd name="T17" fmla="*/ 7 h 52"/>
                  <a:gd name="T18" fmla="*/ 29 w 52"/>
                  <a:gd name="T19" fmla="*/ 1 h 52"/>
                  <a:gd name="T20" fmla="*/ 27 w 52"/>
                  <a:gd name="T21" fmla="*/ 0 h 52"/>
                  <a:gd name="T22" fmla="*/ 19 w 52"/>
                  <a:gd name="T23" fmla="*/ 2 h 52"/>
                  <a:gd name="T24" fmla="*/ 18 w 52"/>
                  <a:gd name="T25" fmla="*/ 9 h 52"/>
                  <a:gd name="T26" fmla="*/ 12 w 52"/>
                  <a:gd name="T27" fmla="*/ 4 h 52"/>
                  <a:gd name="T28" fmla="*/ 6 w 52"/>
                  <a:gd name="T29" fmla="*/ 10 h 52"/>
                  <a:gd name="T30" fmla="*/ 10 w 52"/>
                  <a:gd name="T31" fmla="*/ 15 h 52"/>
                  <a:gd name="T32" fmla="*/ 3 w 52"/>
                  <a:gd name="T33" fmla="*/ 16 h 52"/>
                  <a:gd name="T34" fmla="*/ 2 w 52"/>
                  <a:gd name="T35" fmla="*/ 17 h 52"/>
                  <a:gd name="T36" fmla="*/ 0 w 52"/>
                  <a:gd name="T37" fmla="*/ 25 h 52"/>
                  <a:gd name="T38" fmla="*/ 7 w 52"/>
                  <a:gd name="T39" fmla="*/ 27 h 52"/>
                  <a:gd name="T40" fmla="*/ 2 w 52"/>
                  <a:gd name="T41" fmla="*/ 31 h 52"/>
                  <a:gd name="T42" fmla="*/ 4 w 52"/>
                  <a:gd name="T43" fmla="*/ 39 h 52"/>
                  <a:gd name="T44" fmla="*/ 6 w 52"/>
                  <a:gd name="T45" fmla="*/ 40 h 52"/>
                  <a:gd name="T46" fmla="*/ 12 w 52"/>
                  <a:gd name="T47" fmla="*/ 40 h 52"/>
                  <a:gd name="T48" fmla="*/ 10 w 52"/>
                  <a:gd name="T49" fmla="*/ 47 h 52"/>
                  <a:gd name="T50" fmla="*/ 17 w 52"/>
                  <a:gd name="T51" fmla="*/ 50 h 52"/>
                  <a:gd name="T52" fmla="*/ 21 w 52"/>
                  <a:gd name="T53" fmla="*/ 45 h 52"/>
                  <a:gd name="T54" fmla="*/ 23 w 52"/>
                  <a:gd name="T55" fmla="*/ 51 h 52"/>
                  <a:gd name="T56" fmla="*/ 24 w 52"/>
                  <a:gd name="T57" fmla="*/ 52 h 52"/>
                  <a:gd name="T58" fmla="*/ 32 w 52"/>
                  <a:gd name="T59" fmla="*/ 52 h 52"/>
                  <a:gd name="T60" fmla="*/ 33 w 52"/>
                  <a:gd name="T61" fmla="*/ 50 h 52"/>
                  <a:gd name="T62" fmla="*/ 35 w 52"/>
                  <a:gd name="T63" fmla="*/ 44 h 52"/>
                  <a:gd name="T64" fmla="*/ 40 w 52"/>
                  <a:gd name="T65" fmla="*/ 48 h 52"/>
                  <a:gd name="T66" fmla="*/ 46 w 52"/>
                  <a:gd name="T67" fmla="*/ 43 h 52"/>
                  <a:gd name="T68" fmla="*/ 46 w 52"/>
                  <a:gd name="T69" fmla="*/ 41 h 52"/>
                  <a:gd name="T70" fmla="*/ 43 w 52"/>
                  <a:gd name="T71" fmla="*/ 35 h 52"/>
                  <a:gd name="T72" fmla="*/ 50 w 52"/>
                  <a:gd name="T73" fmla="*/ 36 h 52"/>
                  <a:gd name="T74" fmla="*/ 52 w 52"/>
                  <a:gd name="T75" fmla="*/ 29 h 52"/>
                  <a:gd name="T76" fmla="*/ 33 w 52"/>
                  <a:gd name="T77" fmla="*/ 28 h 52"/>
                  <a:gd name="T78" fmla="*/ 19 w 52"/>
                  <a:gd name="T79" fmla="*/ 25 h 52"/>
                  <a:gd name="T80" fmla="*/ 33 w 52"/>
                  <a:gd name="T81" fmla="*/ 28 h 52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52"/>
                  <a:gd name="T124" fmla="*/ 0 h 52"/>
                  <a:gd name="T125" fmla="*/ 52 w 52"/>
                  <a:gd name="T126" fmla="*/ 52 h 52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52" h="52">
                    <a:moveTo>
                      <a:pt x="52" y="27"/>
                    </a:moveTo>
                    <a:cubicBezTo>
                      <a:pt x="52" y="27"/>
                      <a:pt x="52" y="27"/>
                      <a:pt x="51" y="27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2" y="20"/>
                    </a:cubicBezTo>
                    <a:cubicBezTo>
                      <a:pt x="52" y="20"/>
                      <a:pt x="52" y="20"/>
                      <a:pt x="51" y="19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2"/>
                      <a:pt x="48" y="12"/>
                      <a:pt x="48" y="12"/>
                    </a:cubicBezTo>
                    <a:cubicBezTo>
                      <a:pt x="48" y="12"/>
                      <a:pt x="47" y="12"/>
                      <a:pt x="47" y="12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6" y="2"/>
                      <a:pt x="35" y="2"/>
                      <a:pt x="35" y="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0"/>
                    </a:cubicBezTo>
                    <a:cubicBezTo>
                      <a:pt x="28" y="0"/>
                      <a:pt x="28" y="0"/>
                      <a:pt x="27" y="0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2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9"/>
                      <a:pt x="6" y="9"/>
                      <a:pt x="6" y="10"/>
                    </a:cubicBezTo>
                    <a:cubicBezTo>
                      <a:pt x="6" y="10"/>
                      <a:pt x="6" y="11"/>
                      <a:pt x="6" y="11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2" y="16"/>
                    </a:cubicBezTo>
                    <a:cubicBezTo>
                      <a:pt x="2" y="16"/>
                      <a:pt x="2" y="16"/>
                      <a:pt x="2" y="1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1" y="32"/>
                      <a:pt x="1" y="33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40"/>
                      <a:pt x="4" y="40"/>
                      <a:pt x="5" y="40"/>
                    </a:cubicBezTo>
                    <a:cubicBezTo>
                      <a:pt x="5" y="40"/>
                      <a:pt x="5" y="40"/>
                      <a:pt x="6" y="40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6"/>
                      <a:pt x="10" y="47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6" y="50"/>
                      <a:pt x="17" y="50"/>
                      <a:pt x="17" y="50"/>
                    </a:cubicBezTo>
                    <a:cubicBezTo>
                      <a:pt x="17" y="50"/>
                      <a:pt x="18" y="50"/>
                      <a:pt x="18" y="50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3" y="51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52"/>
                      <a:pt x="33" y="51"/>
                      <a:pt x="33" y="51"/>
                    </a:cubicBezTo>
                    <a:cubicBezTo>
                      <a:pt x="33" y="51"/>
                      <a:pt x="33" y="50"/>
                      <a:pt x="33" y="50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9" y="48"/>
                      <a:pt x="39" y="48"/>
                      <a:pt x="40" y="48"/>
                    </a:cubicBezTo>
                    <a:cubicBezTo>
                      <a:pt x="40" y="48"/>
                      <a:pt x="40" y="48"/>
                      <a:pt x="41" y="48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2"/>
                    </a:cubicBezTo>
                    <a:cubicBezTo>
                      <a:pt x="46" y="42"/>
                      <a:pt x="46" y="42"/>
                      <a:pt x="46" y="41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7"/>
                      <a:pt x="50" y="36"/>
                      <a:pt x="50" y="36"/>
                    </a:cubicBezTo>
                    <a:cubicBezTo>
                      <a:pt x="50" y="36"/>
                      <a:pt x="51" y="36"/>
                      <a:pt x="51" y="35"/>
                    </a:cubicBezTo>
                    <a:cubicBezTo>
                      <a:pt x="52" y="29"/>
                      <a:pt x="52" y="29"/>
                      <a:pt x="52" y="29"/>
                    </a:cubicBezTo>
                    <a:cubicBezTo>
                      <a:pt x="52" y="28"/>
                      <a:pt x="52" y="28"/>
                      <a:pt x="52" y="27"/>
                    </a:cubicBezTo>
                    <a:close/>
                    <a:moveTo>
                      <a:pt x="33" y="28"/>
                    </a:moveTo>
                    <a:cubicBezTo>
                      <a:pt x="32" y="31"/>
                      <a:pt x="28" y="34"/>
                      <a:pt x="25" y="33"/>
                    </a:cubicBezTo>
                    <a:cubicBezTo>
                      <a:pt x="21" y="32"/>
                      <a:pt x="18" y="28"/>
                      <a:pt x="19" y="25"/>
                    </a:cubicBezTo>
                    <a:cubicBezTo>
                      <a:pt x="20" y="21"/>
                      <a:pt x="24" y="18"/>
                      <a:pt x="28" y="19"/>
                    </a:cubicBezTo>
                    <a:cubicBezTo>
                      <a:pt x="32" y="20"/>
                      <a:pt x="34" y="24"/>
                      <a:pt x="33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400">
                  <a:solidFill>
                    <a:srgbClr val="000000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endParaRPr>
              </a:p>
            </p:txBody>
          </p:sp>
          <p:sp>
            <p:nvSpPr>
              <p:cNvPr id="36" name="Freeform 27"/>
              <p:cNvSpPr>
                <a:spLocks noEditPoints="1" noChangeArrowheads="1"/>
              </p:cNvSpPr>
              <p:nvPr/>
            </p:nvSpPr>
            <p:spPr bwMode="auto">
              <a:xfrm>
                <a:off x="296538" y="248324"/>
                <a:ext cx="254449" cy="255964"/>
              </a:xfrm>
              <a:custGeom>
                <a:avLst/>
                <a:gdLst>
                  <a:gd name="T0" fmla="*/ 33 w 37"/>
                  <a:gd name="T1" fmla="*/ 29 h 37"/>
                  <a:gd name="T2" fmla="*/ 31 w 37"/>
                  <a:gd name="T3" fmla="*/ 24 h 37"/>
                  <a:gd name="T4" fmla="*/ 36 w 37"/>
                  <a:gd name="T5" fmla="*/ 25 h 37"/>
                  <a:gd name="T6" fmla="*/ 37 w 37"/>
                  <a:gd name="T7" fmla="*/ 20 h 37"/>
                  <a:gd name="T8" fmla="*/ 36 w 37"/>
                  <a:gd name="T9" fmla="*/ 18 h 37"/>
                  <a:gd name="T10" fmla="*/ 32 w 37"/>
                  <a:gd name="T11" fmla="*/ 16 h 37"/>
                  <a:gd name="T12" fmla="*/ 37 w 37"/>
                  <a:gd name="T13" fmla="*/ 14 h 37"/>
                  <a:gd name="T14" fmla="*/ 35 w 37"/>
                  <a:gd name="T15" fmla="*/ 9 h 37"/>
                  <a:gd name="T16" fmla="*/ 30 w 37"/>
                  <a:gd name="T17" fmla="*/ 10 h 37"/>
                  <a:gd name="T18" fmla="*/ 31 w 37"/>
                  <a:gd name="T19" fmla="*/ 5 h 37"/>
                  <a:gd name="T20" fmla="*/ 30 w 37"/>
                  <a:gd name="T21" fmla="*/ 4 h 37"/>
                  <a:gd name="T22" fmla="*/ 24 w 37"/>
                  <a:gd name="T23" fmla="*/ 2 h 37"/>
                  <a:gd name="T24" fmla="*/ 21 w 37"/>
                  <a:gd name="T25" fmla="*/ 5 h 37"/>
                  <a:gd name="T26" fmla="*/ 19 w 37"/>
                  <a:gd name="T27" fmla="*/ 0 h 37"/>
                  <a:gd name="T28" fmla="*/ 14 w 37"/>
                  <a:gd name="T29" fmla="*/ 1 h 37"/>
                  <a:gd name="T30" fmla="*/ 14 w 37"/>
                  <a:gd name="T31" fmla="*/ 5 h 37"/>
                  <a:gd name="T32" fmla="*/ 10 w 37"/>
                  <a:gd name="T33" fmla="*/ 3 h 37"/>
                  <a:gd name="T34" fmla="*/ 8 w 37"/>
                  <a:gd name="T35" fmla="*/ 3 h 37"/>
                  <a:gd name="T36" fmla="*/ 4 w 37"/>
                  <a:gd name="T37" fmla="*/ 7 h 37"/>
                  <a:gd name="T38" fmla="*/ 7 w 37"/>
                  <a:gd name="T39" fmla="*/ 11 h 37"/>
                  <a:gd name="T40" fmla="*/ 3 w 37"/>
                  <a:gd name="T41" fmla="*/ 11 h 37"/>
                  <a:gd name="T42" fmla="*/ 0 w 37"/>
                  <a:gd name="T43" fmla="*/ 17 h 37"/>
                  <a:gd name="T44" fmla="*/ 1 w 37"/>
                  <a:gd name="T45" fmla="*/ 18 h 37"/>
                  <a:gd name="T46" fmla="*/ 5 w 37"/>
                  <a:gd name="T47" fmla="*/ 20 h 37"/>
                  <a:gd name="T48" fmla="*/ 1 w 37"/>
                  <a:gd name="T49" fmla="*/ 23 h 37"/>
                  <a:gd name="T50" fmla="*/ 4 w 37"/>
                  <a:gd name="T51" fmla="*/ 28 h 37"/>
                  <a:gd name="T52" fmla="*/ 8 w 37"/>
                  <a:gd name="T53" fmla="*/ 27 h 37"/>
                  <a:gd name="T54" fmla="*/ 7 w 37"/>
                  <a:gd name="T55" fmla="*/ 31 h 37"/>
                  <a:gd name="T56" fmla="*/ 7 w 37"/>
                  <a:gd name="T57" fmla="*/ 33 h 37"/>
                  <a:gd name="T58" fmla="*/ 12 w 37"/>
                  <a:gd name="T59" fmla="*/ 35 h 37"/>
                  <a:gd name="T60" fmla="*/ 13 w 37"/>
                  <a:gd name="T61" fmla="*/ 35 h 37"/>
                  <a:gd name="T62" fmla="*/ 17 w 37"/>
                  <a:gd name="T63" fmla="*/ 32 h 37"/>
                  <a:gd name="T64" fmla="*/ 17 w 37"/>
                  <a:gd name="T65" fmla="*/ 37 h 37"/>
                  <a:gd name="T66" fmla="*/ 23 w 37"/>
                  <a:gd name="T67" fmla="*/ 36 h 37"/>
                  <a:gd name="T68" fmla="*/ 24 w 37"/>
                  <a:gd name="T69" fmla="*/ 35 h 37"/>
                  <a:gd name="T70" fmla="*/ 25 w 37"/>
                  <a:gd name="T71" fmla="*/ 31 h 37"/>
                  <a:gd name="T72" fmla="*/ 28 w 37"/>
                  <a:gd name="T73" fmla="*/ 34 h 37"/>
                  <a:gd name="T74" fmla="*/ 33 w 37"/>
                  <a:gd name="T75" fmla="*/ 30 h 37"/>
                  <a:gd name="T76" fmla="*/ 22 w 37"/>
                  <a:gd name="T77" fmla="*/ 22 h 37"/>
                  <a:gd name="T78" fmla="*/ 15 w 37"/>
                  <a:gd name="T79" fmla="*/ 15 h 37"/>
                  <a:gd name="T80" fmla="*/ 22 w 37"/>
                  <a:gd name="T81" fmla="*/ 22 h 37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7"/>
                  <a:gd name="T124" fmla="*/ 0 h 37"/>
                  <a:gd name="T125" fmla="*/ 37 w 37"/>
                  <a:gd name="T126" fmla="*/ 37 h 37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7" h="37">
                    <a:moveTo>
                      <a:pt x="33" y="29"/>
                    </a:moveTo>
                    <a:cubicBezTo>
                      <a:pt x="33" y="29"/>
                      <a:pt x="33" y="29"/>
                      <a:pt x="33" y="29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4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9"/>
                      <a:pt x="37" y="18"/>
                      <a:pt x="36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7" y="14"/>
                      <a:pt x="37" y="14"/>
                    </a:cubicBezTo>
                    <a:cubicBezTo>
                      <a:pt x="37" y="14"/>
                      <a:pt x="37" y="13"/>
                      <a:pt x="37" y="13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8"/>
                      <a:pt x="34" y="8"/>
                      <a:pt x="33" y="8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4"/>
                      <a:pt x="31" y="4"/>
                    </a:cubicBezTo>
                    <a:cubicBezTo>
                      <a:pt x="31" y="4"/>
                      <a:pt x="30" y="4"/>
                      <a:pt x="30" y="4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5" y="1"/>
                      <a:pt x="25" y="1"/>
                      <a:pt x="24" y="2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4" y="7"/>
                      <a:pt x="4" y="7"/>
                    </a:cubicBezTo>
                    <a:cubicBezTo>
                      <a:pt x="4" y="7"/>
                      <a:pt x="4" y="8"/>
                      <a:pt x="5" y="8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1" y="12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4" y="28"/>
                    </a:cubicBezTo>
                    <a:cubicBezTo>
                      <a:pt x="4" y="29"/>
                      <a:pt x="4" y="29"/>
                      <a:pt x="4" y="28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2"/>
                      <a:pt x="7" y="33"/>
                      <a:pt x="7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5"/>
                      <a:pt x="12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4" y="36"/>
                      <a:pt x="24" y="36"/>
                    </a:cubicBezTo>
                    <a:cubicBezTo>
                      <a:pt x="24" y="36"/>
                      <a:pt x="24" y="35"/>
                      <a:pt x="24" y="35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3" y="30"/>
                      <a:pt x="33" y="29"/>
                    </a:cubicBezTo>
                    <a:close/>
                    <a:moveTo>
                      <a:pt x="22" y="22"/>
                    </a:moveTo>
                    <a:cubicBezTo>
                      <a:pt x="20" y="24"/>
                      <a:pt x="17" y="24"/>
                      <a:pt x="15" y="22"/>
                    </a:cubicBezTo>
                    <a:cubicBezTo>
                      <a:pt x="13" y="20"/>
                      <a:pt x="13" y="16"/>
                      <a:pt x="15" y="15"/>
                    </a:cubicBezTo>
                    <a:cubicBezTo>
                      <a:pt x="17" y="13"/>
                      <a:pt x="21" y="13"/>
                      <a:pt x="23" y="15"/>
                    </a:cubicBezTo>
                    <a:cubicBezTo>
                      <a:pt x="24" y="17"/>
                      <a:pt x="24" y="20"/>
                      <a:pt x="22" y="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400">
                  <a:solidFill>
                    <a:srgbClr val="000000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endParaRPr>
              </a:p>
            </p:txBody>
          </p:sp>
        </p:grpSp>
      </p:grpSp>
      <p:sp>
        <p:nvSpPr>
          <p:cNvPr id="37" name="TextBox 36"/>
          <p:cNvSpPr txBox="1"/>
          <p:nvPr/>
        </p:nvSpPr>
        <p:spPr>
          <a:xfrm>
            <a:off x="2518995" y="3577580"/>
            <a:ext cx="1620957" cy="3332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人力资源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管理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意识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518995" y="3913992"/>
            <a:ext cx="1620957" cy="3332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专业的知识与技能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235036" y="3702073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人文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素质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修养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235036" y="259582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良好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的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心态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235036" y="3333322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全面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的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知识结构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235036" y="2964572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持之以恒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的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毅力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grpSp>
        <p:nvGrpSpPr>
          <p:cNvPr id="43" name="组合 19"/>
          <p:cNvGrpSpPr>
            <a:grpSpLocks/>
          </p:cNvGrpSpPr>
          <p:nvPr/>
        </p:nvGrpSpPr>
        <p:grpSpPr bwMode="auto">
          <a:xfrm>
            <a:off x="4418277" y="1615191"/>
            <a:ext cx="1581477" cy="1581477"/>
            <a:chOff x="0" y="0"/>
            <a:chExt cx="1403797" cy="1403797"/>
          </a:xfrm>
        </p:grpSpPr>
        <p:sp>
          <p:nvSpPr>
            <p:cNvPr id="44" name="椭圆 20"/>
            <p:cNvSpPr>
              <a:spLocks noChangeArrowheads="1"/>
            </p:cNvSpPr>
            <p:nvPr/>
          </p:nvSpPr>
          <p:spPr bwMode="auto">
            <a:xfrm>
              <a:off x="0" y="0"/>
              <a:ext cx="1403797" cy="1403797"/>
            </a:xfrm>
            <a:prstGeom prst="ellipse">
              <a:avLst/>
            </a:prstGeom>
            <a:solidFill>
              <a:srgbClr val="F8A058">
                <a:alpha val="9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45" name="Freeform 12"/>
            <p:cNvSpPr>
              <a:spLocks noEditPoints="1" noChangeArrowheads="1"/>
            </p:cNvSpPr>
            <p:nvPr/>
          </p:nvSpPr>
          <p:spPr bwMode="auto">
            <a:xfrm>
              <a:off x="479640" y="362881"/>
              <a:ext cx="471466" cy="666418"/>
            </a:xfrm>
            <a:custGeom>
              <a:avLst/>
              <a:gdLst>
                <a:gd name="T0" fmla="*/ 76164973 w 408"/>
                <a:gd name="T1" fmla="*/ 197332205 h 578"/>
                <a:gd name="T2" fmla="*/ 68823691 w 408"/>
                <a:gd name="T3" fmla="*/ 193661209 h 578"/>
                <a:gd name="T4" fmla="*/ 67905862 w 408"/>
                <a:gd name="T5" fmla="*/ 185400621 h 578"/>
                <a:gd name="T6" fmla="*/ 69741521 w 408"/>
                <a:gd name="T7" fmla="*/ 165208408 h 578"/>
                <a:gd name="T8" fmla="*/ 75247144 w 408"/>
                <a:gd name="T9" fmla="*/ 149605151 h 578"/>
                <a:gd name="T10" fmla="*/ 94517521 w 408"/>
                <a:gd name="T11" fmla="*/ 125741984 h 578"/>
                <a:gd name="T12" fmla="*/ 122964819 w 408"/>
                <a:gd name="T13" fmla="*/ 101878817 h 578"/>
                <a:gd name="T14" fmla="*/ 133976742 w 408"/>
                <a:gd name="T15" fmla="*/ 89029315 h 578"/>
                <a:gd name="T16" fmla="*/ 137647383 w 408"/>
                <a:gd name="T17" fmla="*/ 74343955 h 578"/>
                <a:gd name="T18" fmla="*/ 134893894 w 408"/>
                <a:gd name="T19" fmla="*/ 60576535 h 578"/>
                <a:gd name="T20" fmla="*/ 126635460 w 408"/>
                <a:gd name="T21" fmla="*/ 48644951 h 578"/>
                <a:gd name="T22" fmla="*/ 103694462 w 408"/>
                <a:gd name="T23" fmla="*/ 39466435 h 578"/>
                <a:gd name="T24" fmla="*/ 85341237 w 408"/>
                <a:gd name="T25" fmla="*/ 39466435 h 578"/>
                <a:gd name="T26" fmla="*/ 62400239 w 408"/>
                <a:gd name="T27" fmla="*/ 49562870 h 578"/>
                <a:gd name="T28" fmla="*/ 51388316 w 408"/>
                <a:gd name="T29" fmla="*/ 63329612 h 578"/>
                <a:gd name="T30" fmla="*/ 5505624 w 408"/>
                <a:gd name="T31" fmla="*/ 78014951 h 578"/>
                <a:gd name="T32" fmla="*/ 917830 w 408"/>
                <a:gd name="T33" fmla="*/ 75261873 h 578"/>
                <a:gd name="T34" fmla="*/ 0 w 408"/>
                <a:gd name="T35" fmla="*/ 69754363 h 578"/>
                <a:gd name="T36" fmla="*/ 10094096 w 408"/>
                <a:gd name="T37" fmla="*/ 44055349 h 578"/>
                <a:gd name="T38" fmla="*/ 25693820 w 408"/>
                <a:gd name="T39" fmla="*/ 22945937 h 578"/>
                <a:gd name="T40" fmla="*/ 39458554 w 408"/>
                <a:gd name="T41" fmla="*/ 12849507 h 578"/>
                <a:gd name="T42" fmla="*/ 63317391 w 408"/>
                <a:gd name="T43" fmla="*/ 3670997 h 578"/>
                <a:gd name="T44" fmla="*/ 92682540 w 408"/>
                <a:gd name="T45" fmla="*/ 0 h 578"/>
                <a:gd name="T46" fmla="*/ 112870726 w 408"/>
                <a:gd name="T47" fmla="*/ 1835837 h 578"/>
                <a:gd name="T48" fmla="*/ 139482364 w 408"/>
                <a:gd name="T49" fmla="*/ 9178509 h 578"/>
                <a:gd name="T50" fmla="*/ 161506210 w 408"/>
                <a:gd name="T51" fmla="*/ 22945937 h 578"/>
                <a:gd name="T52" fmla="*/ 172517455 w 408"/>
                <a:gd name="T53" fmla="*/ 34877520 h 578"/>
                <a:gd name="T54" fmla="*/ 183529420 w 408"/>
                <a:gd name="T55" fmla="*/ 54151784 h 578"/>
                <a:gd name="T56" fmla="*/ 187200061 w 408"/>
                <a:gd name="T57" fmla="*/ 75261873 h 578"/>
                <a:gd name="T58" fmla="*/ 184447250 w 408"/>
                <a:gd name="T59" fmla="*/ 91782392 h 578"/>
                <a:gd name="T60" fmla="*/ 178023798 w 408"/>
                <a:gd name="T61" fmla="*/ 107385649 h 578"/>
                <a:gd name="T62" fmla="*/ 151412117 w 408"/>
                <a:gd name="T63" fmla="*/ 135838408 h 578"/>
                <a:gd name="T64" fmla="*/ 124799801 w 408"/>
                <a:gd name="T65" fmla="*/ 159701575 h 578"/>
                <a:gd name="T66" fmla="*/ 117459196 w 408"/>
                <a:gd name="T67" fmla="*/ 168880081 h 578"/>
                <a:gd name="T68" fmla="*/ 113788555 w 408"/>
                <a:gd name="T69" fmla="*/ 188154376 h 578"/>
                <a:gd name="T70" fmla="*/ 76164973 w 408"/>
                <a:gd name="T71" fmla="*/ 265251388 h 578"/>
                <a:gd name="T72" fmla="*/ 70658673 w 408"/>
                <a:gd name="T73" fmla="*/ 263415551 h 578"/>
                <a:gd name="T74" fmla="*/ 68823691 w 408"/>
                <a:gd name="T75" fmla="*/ 222113290 h 578"/>
                <a:gd name="T76" fmla="*/ 70658673 w 408"/>
                <a:gd name="T77" fmla="*/ 217524376 h 578"/>
                <a:gd name="T78" fmla="*/ 111035067 w 408"/>
                <a:gd name="T79" fmla="*/ 214771299 h 578"/>
                <a:gd name="T80" fmla="*/ 116541367 w 408"/>
                <a:gd name="T81" fmla="*/ 217524376 h 578"/>
                <a:gd name="T82" fmla="*/ 118376349 w 408"/>
                <a:gd name="T83" fmla="*/ 257908719 h 578"/>
                <a:gd name="T84" fmla="*/ 116541367 w 408"/>
                <a:gd name="T85" fmla="*/ 263415551 h 578"/>
                <a:gd name="T86" fmla="*/ 76164973 w 408"/>
                <a:gd name="T87" fmla="*/ 265251388 h 57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"/>
                <a:gd name="T133" fmla="*/ 0 h 578"/>
                <a:gd name="T134" fmla="*/ 408 w 408"/>
                <a:gd name="T135" fmla="*/ 578 h 57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" h="578">
                  <a:moveTo>
                    <a:pt x="248" y="430"/>
                  </a:moveTo>
                  <a:lnTo>
                    <a:pt x="166" y="430"/>
                  </a:lnTo>
                  <a:lnTo>
                    <a:pt x="158" y="430"/>
                  </a:lnTo>
                  <a:lnTo>
                    <a:pt x="154" y="426"/>
                  </a:lnTo>
                  <a:lnTo>
                    <a:pt x="150" y="422"/>
                  </a:lnTo>
                  <a:lnTo>
                    <a:pt x="148" y="414"/>
                  </a:lnTo>
                  <a:lnTo>
                    <a:pt x="148" y="404"/>
                  </a:lnTo>
                  <a:lnTo>
                    <a:pt x="150" y="382"/>
                  </a:lnTo>
                  <a:lnTo>
                    <a:pt x="152" y="360"/>
                  </a:lnTo>
                  <a:lnTo>
                    <a:pt x="158" y="342"/>
                  </a:lnTo>
                  <a:lnTo>
                    <a:pt x="164" y="326"/>
                  </a:lnTo>
                  <a:lnTo>
                    <a:pt x="174" y="308"/>
                  </a:lnTo>
                  <a:lnTo>
                    <a:pt x="188" y="292"/>
                  </a:lnTo>
                  <a:lnTo>
                    <a:pt x="206" y="274"/>
                  </a:lnTo>
                  <a:lnTo>
                    <a:pt x="228" y="254"/>
                  </a:lnTo>
                  <a:lnTo>
                    <a:pt x="268" y="222"/>
                  </a:lnTo>
                  <a:lnTo>
                    <a:pt x="286" y="204"/>
                  </a:lnTo>
                  <a:lnTo>
                    <a:pt x="292" y="194"/>
                  </a:lnTo>
                  <a:lnTo>
                    <a:pt x="296" y="184"/>
                  </a:lnTo>
                  <a:lnTo>
                    <a:pt x="300" y="172"/>
                  </a:lnTo>
                  <a:lnTo>
                    <a:pt x="300" y="162"/>
                  </a:lnTo>
                  <a:lnTo>
                    <a:pt x="298" y="146"/>
                  </a:lnTo>
                  <a:lnTo>
                    <a:pt x="294" y="132"/>
                  </a:lnTo>
                  <a:lnTo>
                    <a:pt x="286" y="118"/>
                  </a:lnTo>
                  <a:lnTo>
                    <a:pt x="276" y="106"/>
                  </a:lnTo>
                  <a:lnTo>
                    <a:pt x="262" y="96"/>
                  </a:lnTo>
                  <a:lnTo>
                    <a:pt x="244" y="90"/>
                  </a:lnTo>
                  <a:lnTo>
                    <a:pt x="226" y="86"/>
                  </a:lnTo>
                  <a:lnTo>
                    <a:pt x="206" y="84"/>
                  </a:lnTo>
                  <a:lnTo>
                    <a:pt x="186" y="86"/>
                  </a:lnTo>
                  <a:lnTo>
                    <a:pt x="168" y="90"/>
                  </a:lnTo>
                  <a:lnTo>
                    <a:pt x="152" y="98"/>
                  </a:lnTo>
                  <a:lnTo>
                    <a:pt x="136" y="108"/>
                  </a:lnTo>
                  <a:lnTo>
                    <a:pt x="124" y="122"/>
                  </a:lnTo>
                  <a:lnTo>
                    <a:pt x="112" y="138"/>
                  </a:lnTo>
                  <a:lnTo>
                    <a:pt x="104" y="158"/>
                  </a:lnTo>
                  <a:lnTo>
                    <a:pt x="98" y="180"/>
                  </a:lnTo>
                  <a:lnTo>
                    <a:pt x="12" y="170"/>
                  </a:lnTo>
                  <a:lnTo>
                    <a:pt x="6" y="168"/>
                  </a:lnTo>
                  <a:lnTo>
                    <a:pt x="2" y="164"/>
                  </a:lnTo>
                  <a:lnTo>
                    <a:pt x="0" y="158"/>
                  </a:lnTo>
                  <a:lnTo>
                    <a:pt x="0" y="152"/>
                  </a:lnTo>
                  <a:lnTo>
                    <a:pt x="4" y="140"/>
                  </a:lnTo>
                  <a:lnTo>
                    <a:pt x="14" y="112"/>
                  </a:lnTo>
                  <a:lnTo>
                    <a:pt x="22" y="96"/>
                  </a:lnTo>
                  <a:lnTo>
                    <a:pt x="32" y="78"/>
                  </a:lnTo>
                  <a:lnTo>
                    <a:pt x="44" y="62"/>
                  </a:lnTo>
                  <a:lnTo>
                    <a:pt x="56" y="50"/>
                  </a:lnTo>
                  <a:lnTo>
                    <a:pt x="70" y="38"/>
                  </a:lnTo>
                  <a:lnTo>
                    <a:pt x="86" y="28"/>
                  </a:lnTo>
                  <a:lnTo>
                    <a:pt x="102" y="20"/>
                  </a:lnTo>
                  <a:lnTo>
                    <a:pt x="120" y="12"/>
                  </a:lnTo>
                  <a:lnTo>
                    <a:pt x="138" y="8"/>
                  </a:lnTo>
                  <a:lnTo>
                    <a:pt x="158" y="4"/>
                  </a:lnTo>
                  <a:lnTo>
                    <a:pt x="180" y="2"/>
                  </a:lnTo>
                  <a:lnTo>
                    <a:pt x="202" y="0"/>
                  </a:lnTo>
                  <a:lnTo>
                    <a:pt x="224" y="2"/>
                  </a:lnTo>
                  <a:lnTo>
                    <a:pt x="246" y="4"/>
                  </a:lnTo>
                  <a:lnTo>
                    <a:pt x="266" y="8"/>
                  </a:lnTo>
                  <a:lnTo>
                    <a:pt x="286" y="12"/>
                  </a:lnTo>
                  <a:lnTo>
                    <a:pt x="304" y="20"/>
                  </a:lnTo>
                  <a:lnTo>
                    <a:pt x="322" y="28"/>
                  </a:lnTo>
                  <a:lnTo>
                    <a:pt x="338" y="38"/>
                  </a:lnTo>
                  <a:lnTo>
                    <a:pt x="352" y="50"/>
                  </a:lnTo>
                  <a:lnTo>
                    <a:pt x="364" y="62"/>
                  </a:lnTo>
                  <a:lnTo>
                    <a:pt x="376" y="76"/>
                  </a:lnTo>
                  <a:lnTo>
                    <a:pt x="386" y="88"/>
                  </a:lnTo>
                  <a:lnTo>
                    <a:pt x="394" y="104"/>
                  </a:lnTo>
                  <a:lnTo>
                    <a:pt x="400" y="118"/>
                  </a:lnTo>
                  <a:lnTo>
                    <a:pt x="404" y="132"/>
                  </a:lnTo>
                  <a:lnTo>
                    <a:pt x="406" y="148"/>
                  </a:lnTo>
                  <a:lnTo>
                    <a:pt x="408" y="164"/>
                  </a:lnTo>
                  <a:lnTo>
                    <a:pt x="406" y="182"/>
                  </a:lnTo>
                  <a:lnTo>
                    <a:pt x="402" y="200"/>
                  </a:lnTo>
                  <a:lnTo>
                    <a:pt x="396" y="216"/>
                  </a:lnTo>
                  <a:lnTo>
                    <a:pt x="388" y="234"/>
                  </a:lnTo>
                  <a:lnTo>
                    <a:pt x="374" y="250"/>
                  </a:lnTo>
                  <a:lnTo>
                    <a:pt x="354" y="272"/>
                  </a:lnTo>
                  <a:lnTo>
                    <a:pt x="330" y="296"/>
                  </a:lnTo>
                  <a:lnTo>
                    <a:pt x="300" y="322"/>
                  </a:lnTo>
                  <a:lnTo>
                    <a:pt x="272" y="348"/>
                  </a:lnTo>
                  <a:lnTo>
                    <a:pt x="262" y="358"/>
                  </a:lnTo>
                  <a:lnTo>
                    <a:pt x="256" y="368"/>
                  </a:lnTo>
                  <a:lnTo>
                    <a:pt x="252" y="378"/>
                  </a:lnTo>
                  <a:lnTo>
                    <a:pt x="250" y="392"/>
                  </a:lnTo>
                  <a:lnTo>
                    <a:pt x="248" y="410"/>
                  </a:lnTo>
                  <a:lnTo>
                    <a:pt x="248" y="430"/>
                  </a:lnTo>
                  <a:close/>
                  <a:moveTo>
                    <a:pt x="166" y="578"/>
                  </a:moveTo>
                  <a:lnTo>
                    <a:pt x="166" y="578"/>
                  </a:lnTo>
                  <a:lnTo>
                    <a:pt x="158" y="578"/>
                  </a:lnTo>
                  <a:lnTo>
                    <a:pt x="154" y="574"/>
                  </a:lnTo>
                  <a:lnTo>
                    <a:pt x="150" y="568"/>
                  </a:lnTo>
                  <a:lnTo>
                    <a:pt x="150" y="562"/>
                  </a:lnTo>
                  <a:lnTo>
                    <a:pt x="150" y="484"/>
                  </a:lnTo>
                  <a:lnTo>
                    <a:pt x="150" y="478"/>
                  </a:lnTo>
                  <a:lnTo>
                    <a:pt x="154" y="474"/>
                  </a:lnTo>
                  <a:lnTo>
                    <a:pt x="158" y="470"/>
                  </a:lnTo>
                  <a:lnTo>
                    <a:pt x="166" y="468"/>
                  </a:lnTo>
                  <a:lnTo>
                    <a:pt x="242" y="468"/>
                  </a:lnTo>
                  <a:lnTo>
                    <a:pt x="250" y="470"/>
                  </a:lnTo>
                  <a:lnTo>
                    <a:pt x="254" y="474"/>
                  </a:lnTo>
                  <a:lnTo>
                    <a:pt x="258" y="478"/>
                  </a:lnTo>
                  <a:lnTo>
                    <a:pt x="258" y="484"/>
                  </a:lnTo>
                  <a:lnTo>
                    <a:pt x="258" y="562"/>
                  </a:lnTo>
                  <a:lnTo>
                    <a:pt x="258" y="568"/>
                  </a:lnTo>
                  <a:lnTo>
                    <a:pt x="254" y="574"/>
                  </a:lnTo>
                  <a:lnTo>
                    <a:pt x="250" y="578"/>
                  </a:lnTo>
                  <a:lnTo>
                    <a:pt x="242" y="578"/>
                  </a:lnTo>
                  <a:lnTo>
                    <a:pt x="166" y="5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400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</p:grpSp>
      <p:sp>
        <p:nvSpPr>
          <p:cNvPr id="46" name="文本框 37"/>
          <p:cNvSpPr>
            <a:spLocks noChangeArrowheads="1"/>
          </p:cNvSpPr>
          <p:nvPr/>
        </p:nvSpPr>
        <p:spPr bwMode="auto">
          <a:xfrm>
            <a:off x="2469521" y="1921396"/>
            <a:ext cx="1958463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说明。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14467" y="841276"/>
            <a:ext cx="1309974" cy="170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知识技能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解决问题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责任义务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24198" y="1052538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67544" y="255920"/>
            <a:ext cx="1296144" cy="369332"/>
            <a:chOff x="467544" y="255920"/>
            <a:chExt cx="1296144" cy="369332"/>
          </a:xfrm>
        </p:grpSpPr>
        <p:sp>
          <p:nvSpPr>
            <p:cNvPr id="47" name="TextBox 46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岗位认知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59" name="Picture 4" descr="G:\PPT模板\2016\定位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25667"/>
              <a:ext cx="148638" cy="2264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9" name="TextBox 48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知识技能</a:t>
            </a:r>
            <a:endParaRPr lang="en-US" altLang="zh-CN" dirty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430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8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4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8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0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2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8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9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9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 animBg="1"/>
          <p:bldP spid="25" grpId="0"/>
          <p:bldP spid="37" grpId="0"/>
          <p:bldP spid="38" grpId="0"/>
          <p:bldP spid="39" grpId="0"/>
          <p:bldP spid="40" grpId="0"/>
          <p:bldP spid="41" grpId="0"/>
          <p:bldP spid="42" grpId="0"/>
          <p:bldP spid="46" grpId="0"/>
          <p:bldP spid="57" grpId="0"/>
          <p:bldP spid="58" grpId="0" animBg="1"/>
          <p:bldP spid="49" grpId="0"/>
          <p:bldP spid="5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8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4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8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0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2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8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9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9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 animBg="1"/>
          <p:bldP spid="25" grpId="0"/>
          <p:bldP spid="37" grpId="0"/>
          <p:bldP spid="38" grpId="0"/>
          <p:bldP spid="39" grpId="0"/>
          <p:bldP spid="40" grpId="0"/>
          <p:bldP spid="41" grpId="0"/>
          <p:bldP spid="42" grpId="0"/>
          <p:bldP spid="46" grpId="0"/>
          <p:bldP spid="57" grpId="0"/>
          <p:bldP spid="58" grpId="0" animBg="1"/>
          <p:bldP spid="49" grpId="0"/>
          <p:bldP spid="50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47" name="Right Arrow 8"/>
          <p:cNvSpPr/>
          <p:nvPr/>
        </p:nvSpPr>
        <p:spPr>
          <a:xfrm>
            <a:off x="6855578" y="2536304"/>
            <a:ext cx="1844596" cy="1104900"/>
          </a:xfrm>
          <a:custGeom>
            <a:avLst/>
            <a:gdLst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42530 w 2274966"/>
              <a:gd name="connsiteY0" fmla="*/ 227029 h 1105786"/>
              <a:gd name="connsiteX1" fmla="*/ 1573809 w 2274966"/>
              <a:gd name="connsiteY1" fmla="*/ 227029 h 1105786"/>
              <a:gd name="connsiteX2" fmla="*/ 1573809 w 2274966"/>
              <a:gd name="connsiteY2" fmla="*/ 0 h 1105786"/>
              <a:gd name="connsiteX3" fmla="*/ 2274966 w 2274966"/>
              <a:gd name="connsiteY3" fmla="*/ 552893 h 1105786"/>
              <a:gd name="connsiteX4" fmla="*/ 1573809 w 2274966"/>
              <a:gd name="connsiteY4" fmla="*/ 1105786 h 1105786"/>
              <a:gd name="connsiteX5" fmla="*/ 1573809 w 2274966"/>
              <a:gd name="connsiteY5" fmla="*/ 878757 h 1105786"/>
              <a:gd name="connsiteX6" fmla="*/ 42530 w 2274966"/>
              <a:gd name="connsiteY6" fmla="*/ 878757 h 1105786"/>
              <a:gd name="connsiteX7" fmla="*/ 42530 w 2274966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92830" h="1105786">
                <a:moveTo>
                  <a:pt x="60394" y="227029"/>
                </a:moveTo>
                <a:cubicBezTo>
                  <a:pt x="592085" y="88806"/>
                  <a:pt x="1006819" y="407782"/>
                  <a:pt x="1591673" y="227029"/>
                </a:cubicBezTo>
                <a:lnTo>
                  <a:pt x="1591673" y="0"/>
                </a:lnTo>
                <a:cubicBezTo>
                  <a:pt x="1867922" y="354419"/>
                  <a:pt x="2059111" y="368595"/>
                  <a:pt x="2292830" y="552893"/>
                </a:cubicBezTo>
                <a:cubicBezTo>
                  <a:pt x="2059111" y="737191"/>
                  <a:pt x="1761597" y="878958"/>
                  <a:pt x="1591673" y="1105786"/>
                </a:cubicBezTo>
                <a:lnTo>
                  <a:pt x="1591673" y="878757"/>
                </a:lnTo>
                <a:cubicBezTo>
                  <a:pt x="1113145" y="666106"/>
                  <a:pt x="538922" y="1038246"/>
                  <a:pt x="60394" y="878757"/>
                </a:cubicBezTo>
                <a:cubicBezTo>
                  <a:pt x="-35299" y="640249"/>
                  <a:pt x="-3402" y="444272"/>
                  <a:pt x="60394" y="227029"/>
                </a:cubicBezTo>
                <a:close/>
              </a:path>
            </a:pathLst>
          </a:custGeom>
          <a:solidFill>
            <a:schemeClr val="accent6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9" name="Right Arrow 8"/>
          <p:cNvSpPr/>
          <p:nvPr/>
        </p:nvSpPr>
        <p:spPr>
          <a:xfrm>
            <a:off x="5509381" y="2536304"/>
            <a:ext cx="1843318" cy="1104900"/>
          </a:xfrm>
          <a:custGeom>
            <a:avLst/>
            <a:gdLst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42530 w 2274966"/>
              <a:gd name="connsiteY0" fmla="*/ 227029 h 1105786"/>
              <a:gd name="connsiteX1" fmla="*/ 1573809 w 2274966"/>
              <a:gd name="connsiteY1" fmla="*/ 227029 h 1105786"/>
              <a:gd name="connsiteX2" fmla="*/ 1573809 w 2274966"/>
              <a:gd name="connsiteY2" fmla="*/ 0 h 1105786"/>
              <a:gd name="connsiteX3" fmla="*/ 2274966 w 2274966"/>
              <a:gd name="connsiteY3" fmla="*/ 552893 h 1105786"/>
              <a:gd name="connsiteX4" fmla="*/ 1573809 w 2274966"/>
              <a:gd name="connsiteY4" fmla="*/ 1105786 h 1105786"/>
              <a:gd name="connsiteX5" fmla="*/ 1573809 w 2274966"/>
              <a:gd name="connsiteY5" fmla="*/ 878757 h 1105786"/>
              <a:gd name="connsiteX6" fmla="*/ 42530 w 2274966"/>
              <a:gd name="connsiteY6" fmla="*/ 878757 h 1105786"/>
              <a:gd name="connsiteX7" fmla="*/ 42530 w 2274966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92830" h="1105786">
                <a:moveTo>
                  <a:pt x="60394" y="227029"/>
                </a:moveTo>
                <a:cubicBezTo>
                  <a:pt x="592085" y="88806"/>
                  <a:pt x="1006819" y="407782"/>
                  <a:pt x="1591673" y="227029"/>
                </a:cubicBezTo>
                <a:lnTo>
                  <a:pt x="1591673" y="0"/>
                </a:lnTo>
                <a:cubicBezTo>
                  <a:pt x="1867922" y="354419"/>
                  <a:pt x="2059111" y="368595"/>
                  <a:pt x="2292830" y="552893"/>
                </a:cubicBezTo>
                <a:cubicBezTo>
                  <a:pt x="2059111" y="737191"/>
                  <a:pt x="1761597" y="878958"/>
                  <a:pt x="1591673" y="1105786"/>
                </a:cubicBezTo>
                <a:lnTo>
                  <a:pt x="1591673" y="878757"/>
                </a:lnTo>
                <a:cubicBezTo>
                  <a:pt x="1113145" y="666106"/>
                  <a:pt x="538922" y="1038246"/>
                  <a:pt x="60394" y="878757"/>
                </a:cubicBezTo>
                <a:cubicBezTo>
                  <a:pt x="-35299" y="640249"/>
                  <a:pt x="-3402" y="444272"/>
                  <a:pt x="60394" y="22702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0" name="Right Arrow 8"/>
          <p:cNvSpPr/>
          <p:nvPr/>
        </p:nvSpPr>
        <p:spPr>
          <a:xfrm>
            <a:off x="4069221" y="2536304"/>
            <a:ext cx="1843318" cy="1104900"/>
          </a:xfrm>
          <a:custGeom>
            <a:avLst/>
            <a:gdLst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42530 w 2274966"/>
              <a:gd name="connsiteY0" fmla="*/ 227029 h 1105786"/>
              <a:gd name="connsiteX1" fmla="*/ 1573809 w 2274966"/>
              <a:gd name="connsiteY1" fmla="*/ 227029 h 1105786"/>
              <a:gd name="connsiteX2" fmla="*/ 1573809 w 2274966"/>
              <a:gd name="connsiteY2" fmla="*/ 0 h 1105786"/>
              <a:gd name="connsiteX3" fmla="*/ 2274966 w 2274966"/>
              <a:gd name="connsiteY3" fmla="*/ 552893 h 1105786"/>
              <a:gd name="connsiteX4" fmla="*/ 1573809 w 2274966"/>
              <a:gd name="connsiteY4" fmla="*/ 1105786 h 1105786"/>
              <a:gd name="connsiteX5" fmla="*/ 1573809 w 2274966"/>
              <a:gd name="connsiteY5" fmla="*/ 878757 h 1105786"/>
              <a:gd name="connsiteX6" fmla="*/ 42530 w 2274966"/>
              <a:gd name="connsiteY6" fmla="*/ 878757 h 1105786"/>
              <a:gd name="connsiteX7" fmla="*/ 42530 w 2274966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92830" h="1105786">
                <a:moveTo>
                  <a:pt x="60394" y="227029"/>
                </a:moveTo>
                <a:cubicBezTo>
                  <a:pt x="592085" y="88806"/>
                  <a:pt x="1006819" y="407782"/>
                  <a:pt x="1591673" y="227029"/>
                </a:cubicBezTo>
                <a:lnTo>
                  <a:pt x="1591673" y="0"/>
                </a:lnTo>
                <a:cubicBezTo>
                  <a:pt x="1867922" y="354419"/>
                  <a:pt x="2059111" y="368595"/>
                  <a:pt x="2292830" y="552893"/>
                </a:cubicBezTo>
                <a:cubicBezTo>
                  <a:pt x="2059111" y="737191"/>
                  <a:pt x="1761597" y="878958"/>
                  <a:pt x="1591673" y="1105786"/>
                </a:cubicBezTo>
                <a:lnTo>
                  <a:pt x="1591673" y="878757"/>
                </a:lnTo>
                <a:cubicBezTo>
                  <a:pt x="1113145" y="666106"/>
                  <a:pt x="538922" y="1038246"/>
                  <a:pt x="60394" y="878757"/>
                </a:cubicBezTo>
                <a:cubicBezTo>
                  <a:pt x="-35299" y="640249"/>
                  <a:pt x="-3402" y="444272"/>
                  <a:pt x="60394" y="227029"/>
                </a:cubicBezTo>
                <a:close/>
              </a:path>
            </a:pathLst>
          </a:custGeom>
          <a:solidFill>
            <a:schemeClr val="accent6">
              <a:alpha val="9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1" name="Right Arrow 8"/>
          <p:cNvSpPr/>
          <p:nvPr/>
        </p:nvSpPr>
        <p:spPr>
          <a:xfrm>
            <a:off x="2627784" y="2536304"/>
            <a:ext cx="1844595" cy="1104900"/>
          </a:xfrm>
          <a:custGeom>
            <a:avLst/>
            <a:gdLst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42530 w 2274966"/>
              <a:gd name="connsiteY0" fmla="*/ 227029 h 1105786"/>
              <a:gd name="connsiteX1" fmla="*/ 1573809 w 2274966"/>
              <a:gd name="connsiteY1" fmla="*/ 227029 h 1105786"/>
              <a:gd name="connsiteX2" fmla="*/ 1573809 w 2274966"/>
              <a:gd name="connsiteY2" fmla="*/ 0 h 1105786"/>
              <a:gd name="connsiteX3" fmla="*/ 2274966 w 2274966"/>
              <a:gd name="connsiteY3" fmla="*/ 552893 h 1105786"/>
              <a:gd name="connsiteX4" fmla="*/ 1573809 w 2274966"/>
              <a:gd name="connsiteY4" fmla="*/ 1105786 h 1105786"/>
              <a:gd name="connsiteX5" fmla="*/ 1573809 w 2274966"/>
              <a:gd name="connsiteY5" fmla="*/ 878757 h 1105786"/>
              <a:gd name="connsiteX6" fmla="*/ 42530 w 2274966"/>
              <a:gd name="connsiteY6" fmla="*/ 878757 h 1105786"/>
              <a:gd name="connsiteX7" fmla="*/ 42530 w 2274966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92830" h="1105786">
                <a:moveTo>
                  <a:pt x="60394" y="227029"/>
                </a:moveTo>
                <a:cubicBezTo>
                  <a:pt x="592085" y="88806"/>
                  <a:pt x="1006819" y="407782"/>
                  <a:pt x="1591673" y="227029"/>
                </a:cubicBezTo>
                <a:lnTo>
                  <a:pt x="1591673" y="0"/>
                </a:lnTo>
                <a:cubicBezTo>
                  <a:pt x="1867922" y="354419"/>
                  <a:pt x="2059111" y="368595"/>
                  <a:pt x="2292830" y="552893"/>
                </a:cubicBezTo>
                <a:cubicBezTo>
                  <a:pt x="2059111" y="737191"/>
                  <a:pt x="1761597" y="878958"/>
                  <a:pt x="1591673" y="1105786"/>
                </a:cubicBezTo>
                <a:lnTo>
                  <a:pt x="1591673" y="878757"/>
                </a:lnTo>
                <a:cubicBezTo>
                  <a:pt x="1113145" y="666106"/>
                  <a:pt x="538922" y="1038246"/>
                  <a:pt x="60394" y="878757"/>
                </a:cubicBezTo>
                <a:cubicBezTo>
                  <a:pt x="-35299" y="640249"/>
                  <a:pt x="-3402" y="444272"/>
                  <a:pt x="60394" y="22702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2" name="TextBox 13"/>
          <p:cNvSpPr txBox="1">
            <a:spLocks noChangeArrowheads="1"/>
          </p:cNvSpPr>
          <p:nvPr/>
        </p:nvSpPr>
        <p:spPr bwMode="auto">
          <a:xfrm>
            <a:off x="2816195" y="2914278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cs typeface="方正兰亭细黑_GBK_M" pitchFamily="2" charset="2"/>
              </a:rPr>
              <a:t>发现问题</a:t>
            </a:r>
            <a:endParaRPr lang="en-US" altLang="zh-CN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cs typeface="方正兰亭细黑_GBK_M" pitchFamily="2" charset="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6157078" y="1919362"/>
            <a:ext cx="353591" cy="850900"/>
            <a:chOff x="5107954" y="1503784"/>
            <a:chExt cx="473075" cy="850900"/>
          </a:xfrm>
        </p:grpSpPr>
        <p:cxnSp>
          <p:nvCxnSpPr>
            <p:cNvPr id="54" name="Straight Connector 38"/>
            <p:cNvCxnSpPr/>
            <p:nvPr/>
          </p:nvCxnSpPr>
          <p:spPr>
            <a:xfrm>
              <a:off x="5107954" y="1503784"/>
              <a:ext cx="0" cy="85090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39"/>
            <p:cNvCxnSpPr/>
            <p:nvPr/>
          </p:nvCxnSpPr>
          <p:spPr>
            <a:xfrm>
              <a:off x="5107954" y="1503784"/>
              <a:ext cx="473075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/>
          <p:cNvGrpSpPr/>
          <p:nvPr/>
        </p:nvGrpSpPr>
        <p:grpSpPr>
          <a:xfrm>
            <a:off x="4760411" y="1920950"/>
            <a:ext cx="432048" cy="849312"/>
            <a:chOff x="3229942" y="1514897"/>
            <a:chExt cx="474662" cy="849312"/>
          </a:xfrm>
        </p:grpSpPr>
        <p:cxnSp>
          <p:nvCxnSpPr>
            <p:cNvPr id="57" name="Straight Connector 37"/>
            <p:cNvCxnSpPr/>
            <p:nvPr/>
          </p:nvCxnSpPr>
          <p:spPr>
            <a:xfrm>
              <a:off x="3704604" y="1514897"/>
              <a:ext cx="0" cy="84931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40"/>
            <p:cNvCxnSpPr/>
            <p:nvPr/>
          </p:nvCxnSpPr>
          <p:spPr>
            <a:xfrm>
              <a:off x="3229942" y="1514897"/>
              <a:ext cx="474662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TextBox 13"/>
          <p:cNvSpPr txBox="1">
            <a:spLocks noChangeArrowheads="1"/>
          </p:cNvSpPr>
          <p:nvPr/>
        </p:nvSpPr>
        <p:spPr bwMode="auto">
          <a:xfrm>
            <a:off x="4516511" y="2914278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cs typeface="方正兰亭细黑_GBK_M" pitchFamily="2" charset="2"/>
              </a:rPr>
              <a:t>分析问题</a:t>
            </a:r>
          </a:p>
        </p:txBody>
      </p:sp>
      <p:sp>
        <p:nvSpPr>
          <p:cNvPr id="60" name="TextBox 13"/>
          <p:cNvSpPr txBox="1">
            <a:spLocks noChangeArrowheads="1"/>
          </p:cNvSpPr>
          <p:nvPr/>
        </p:nvSpPr>
        <p:spPr bwMode="auto">
          <a:xfrm>
            <a:off x="5956671" y="2914278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cs typeface="方正兰亭细黑_GBK_M" pitchFamily="2" charset="2"/>
              </a:rPr>
              <a:t>提出假设</a:t>
            </a:r>
          </a:p>
        </p:txBody>
      </p:sp>
      <p:sp>
        <p:nvSpPr>
          <p:cNvPr id="61" name="TextBox 13"/>
          <p:cNvSpPr txBox="1">
            <a:spLocks noChangeArrowheads="1"/>
          </p:cNvSpPr>
          <p:nvPr/>
        </p:nvSpPr>
        <p:spPr bwMode="auto">
          <a:xfrm>
            <a:off x="7424707" y="2914278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cs typeface="方正兰亭细黑_GBK_M" pitchFamily="2" charset="2"/>
              </a:rPr>
              <a:t>检验假设</a:t>
            </a:r>
          </a:p>
        </p:txBody>
      </p:sp>
      <p:sp>
        <p:nvSpPr>
          <p:cNvPr id="62" name="文本框 36"/>
          <p:cNvSpPr>
            <a:spLocks noChangeArrowheads="1"/>
          </p:cNvSpPr>
          <p:nvPr/>
        </p:nvSpPr>
        <p:spPr bwMode="auto">
          <a:xfrm>
            <a:off x="6676751" y="1633364"/>
            <a:ext cx="1900084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3" name="文本框 36"/>
          <p:cNvSpPr>
            <a:spLocks noChangeArrowheads="1"/>
          </p:cNvSpPr>
          <p:nvPr/>
        </p:nvSpPr>
        <p:spPr bwMode="auto">
          <a:xfrm>
            <a:off x="2821395" y="1633364"/>
            <a:ext cx="1939016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描述，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 rot="10800000">
            <a:off x="3133621" y="3418334"/>
            <a:ext cx="416460" cy="849312"/>
            <a:chOff x="3229942" y="1514897"/>
            <a:chExt cx="474662" cy="849312"/>
          </a:xfrm>
        </p:grpSpPr>
        <p:cxnSp>
          <p:nvCxnSpPr>
            <p:cNvPr id="65" name="Straight Connector 37"/>
            <p:cNvCxnSpPr/>
            <p:nvPr/>
          </p:nvCxnSpPr>
          <p:spPr>
            <a:xfrm>
              <a:off x="3704604" y="1514897"/>
              <a:ext cx="0" cy="84931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40"/>
            <p:cNvCxnSpPr/>
            <p:nvPr/>
          </p:nvCxnSpPr>
          <p:spPr>
            <a:xfrm>
              <a:off x="3229942" y="1514897"/>
              <a:ext cx="474662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文本框 36"/>
          <p:cNvSpPr>
            <a:spLocks noChangeArrowheads="1"/>
          </p:cNvSpPr>
          <p:nvPr/>
        </p:nvSpPr>
        <p:spPr bwMode="auto">
          <a:xfrm>
            <a:off x="3680291" y="3915222"/>
            <a:ext cx="1613357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 rot="10800000">
            <a:off x="7626792" y="3359522"/>
            <a:ext cx="270990" cy="850900"/>
            <a:chOff x="5107954" y="1503784"/>
            <a:chExt cx="473075" cy="850900"/>
          </a:xfrm>
        </p:grpSpPr>
        <p:cxnSp>
          <p:nvCxnSpPr>
            <p:cNvPr id="69" name="Straight Connector 38"/>
            <p:cNvCxnSpPr/>
            <p:nvPr/>
          </p:nvCxnSpPr>
          <p:spPr>
            <a:xfrm>
              <a:off x="5107954" y="1503784"/>
              <a:ext cx="0" cy="85090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39"/>
            <p:cNvCxnSpPr/>
            <p:nvPr/>
          </p:nvCxnSpPr>
          <p:spPr>
            <a:xfrm>
              <a:off x="5107954" y="1503784"/>
              <a:ext cx="473075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文本框 36"/>
          <p:cNvSpPr>
            <a:spLocks noChangeArrowheads="1"/>
          </p:cNvSpPr>
          <p:nvPr/>
        </p:nvSpPr>
        <p:spPr bwMode="auto">
          <a:xfrm>
            <a:off x="5883358" y="3793604"/>
            <a:ext cx="1613357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414467" y="841276"/>
            <a:ext cx="1309974" cy="170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知识技能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解决问题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责任义务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24198" y="1576413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467544" y="255920"/>
            <a:ext cx="1296144" cy="369332"/>
            <a:chOff x="467544" y="255920"/>
            <a:chExt cx="1296144" cy="369332"/>
          </a:xfrm>
        </p:grpSpPr>
        <p:sp>
          <p:nvSpPr>
            <p:cNvPr id="40" name="TextBox 39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岗位认知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41" name="Picture 4" descr="G:\PPT模板\2016\定位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25667"/>
              <a:ext cx="148638" cy="2264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2" name="TextBox 41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解决问题</a:t>
            </a:r>
            <a:endParaRPr lang="en-US" altLang="zh-CN" dirty="0" smtClean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580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3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5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0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8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5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8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9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9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47" grpId="0" animBg="1"/>
          <p:bldP spid="49" grpId="0" animBg="1"/>
          <p:bldP spid="50" grpId="0" animBg="1"/>
          <p:bldP spid="51" grpId="0" animBg="1"/>
          <p:bldP spid="52" grpId="0"/>
          <p:bldP spid="59" grpId="0"/>
          <p:bldP spid="60" grpId="0"/>
          <p:bldP spid="61" grpId="0"/>
          <p:bldP spid="62" grpId="0"/>
          <p:bldP spid="63" grpId="0"/>
          <p:bldP spid="67" grpId="0"/>
          <p:bldP spid="71" grpId="0"/>
          <p:bldP spid="36" grpId="0" animBg="1"/>
          <p:bldP spid="37" grpId="0"/>
          <p:bldP spid="38" grpId="0" animBg="1"/>
          <p:bldP spid="42" grpId="0"/>
          <p:bldP spid="4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3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5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0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8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5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8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9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9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47" grpId="0" animBg="1"/>
          <p:bldP spid="49" grpId="0" animBg="1"/>
          <p:bldP spid="50" grpId="0" animBg="1"/>
          <p:bldP spid="51" grpId="0" animBg="1"/>
          <p:bldP spid="52" grpId="0"/>
          <p:bldP spid="59" grpId="0"/>
          <p:bldP spid="60" grpId="0"/>
          <p:bldP spid="61" grpId="0"/>
          <p:bldP spid="62" grpId="0"/>
          <p:bldP spid="63" grpId="0"/>
          <p:bldP spid="67" grpId="0"/>
          <p:bldP spid="71" grpId="0"/>
          <p:bldP spid="36" grpId="0" animBg="1"/>
          <p:bldP spid="37" grpId="0"/>
          <p:bldP spid="38" grpId="0" animBg="1"/>
          <p:bldP spid="42" grpId="0"/>
          <p:bldP spid="43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38" name="矩形 37"/>
          <p:cNvSpPr/>
          <p:nvPr/>
        </p:nvSpPr>
        <p:spPr>
          <a:xfrm>
            <a:off x="2915816" y="1345332"/>
            <a:ext cx="5406503" cy="1080120"/>
          </a:xfrm>
          <a:prstGeom prst="rect">
            <a:avLst/>
          </a:prstGeom>
          <a:solidFill>
            <a:srgbClr val="F8A05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3150070" y="1440511"/>
            <a:ext cx="5022330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企事业内部的组织机构健全、合理；各个部门的职权范围明确，分工合理；具有与其承担责任相适应的经济权力，人员的配置和使用适合工作要求。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150070" y="2861230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针对性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103419" y="4015464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系统性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906547" y="2935873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经济性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834539" y="4015291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时效</a:t>
            </a: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性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834539" y="4463162"/>
            <a:ext cx="16979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o R" pitchFamily="34" charset="-128"/>
                <a:ea typeface="Kozuka Gothic Pro R" pitchFamily="34" charset="-128"/>
              </a:rPr>
              <a:t>EFFECTIVENESS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246250" y="3307965"/>
            <a:ext cx="13628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o R" pitchFamily="34" charset="-128"/>
                <a:ea typeface="Kozuka Gothic Pro R" pitchFamily="34" charset="-128"/>
              </a:rPr>
              <a:t>PERTINENCE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723250" y="4460093"/>
            <a:ext cx="18790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o R" pitchFamily="34" charset="-128"/>
                <a:ea typeface="Kozuka Gothic Pro R" pitchFamily="34" charset="-128"/>
              </a:rPr>
              <a:t>SYSTEMATICNESS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906547" y="3383042"/>
            <a:ext cx="11608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o R" pitchFamily="34" charset="-128"/>
                <a:ea typeface="Kozuka Gothic Pro R" pitchFamily="34" charset="-128"/>
              </a:rPr>
              <a:t>ECONOMY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73" name="圆角矩形 72"/>
          <p:cNvSpPr/>
          <p:nvPr/>
        </p:nvSpPr>
        <p:spPr>
          <a:xfrm rot="2700000">
            <a:off x="5662514" y="2923140"/>
            <a:ext cx="928788" cy="928788"/>
          </a:xfrm>
          <a:prstGeom prst="roundRect">
            <a:avLst/>
          </a:prstGeom>
          <a:solidFill>
            <a:schemeClr val="accent6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圆角矩形 74"/>
          <p:cNvSpPr/>
          <p:nvPr/>
        </p:nvSpPr>
        <p:spPr>
          <a:xfrm rot="2700000">
            <a:off x="5662514" y="3824585"/>
            <a:ext cx="928788" cy="928788"/>
          </a:xfrm>
          <a:prstGeom prst="roundRect">
            <a:avLst/>
          </a:prstGeom>
          <a:solidFill>
            <a:schemeClr val="tx1">
              <a:lumMod val="75000"/>
              <a:lumOff val="2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圆角矩形 75"/>
          <p:cNvSpPr/>
          <p:nvPr/>
        </p:nvSpPr>
        <p:spPr>
          <a:xfrm rot="2700000">
            <a:off x="4807579" y="2923140"/>
            <a:ext cx="928788" cy="928788"/>
          </a:xfrm>
          <a:prstGeom prst="roundRect">
            <a:avLst/>
          </a:prstGeom>
          <a:solidFill>
            <a:schemeClr val="tx1">
              <a:lumMod val="75000"/>
              <a:lumOff val="2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圆角矩形 77"/>
          <p:cNvSpPr/>
          <p:nvPr/>
        </p:nvSpPr>
        <p:spPr>
          <a:xfrm rot="2700000">
            <a:off x="4807579" y="3824585"/>
            <a:ext cx="928788" cy="928788"/>
          </a:xfrm>
          <a:prstGeom prst="roundRect">
            <a:avLst/>
          </a:prstGeom>
          <a:solidFill>
            <a:schemeClr val="accent6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414467" y="841276"/>
            <a:ext cx="1309974" cy="170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知识技能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解决问题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责任义务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24198" y="2116163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467544" y="255920"/>
            <a:ext cx="1296144" cy="369332"/>
            <a:chOff x="467544" y="255920"/>
            <a:chExt cx="1296144" cy="369332"/>
          </a:xfrm>
        </p:grpSpPr>
        <p:sp>
          <p:nvSpPr>
            <p:cNvPr id="31" name="TextBox 30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岗位认知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32" name="Picture 4" descr="G:\PPT模板\2016\定位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25667"/>
              <a:ext cx="148638" cy="2264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3" name="TextBox 32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责任义务</a:t>
            </a:r>
            <a:endParaRPr lang="en-US" altLang="zh-CN" dirty="0" smtClean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292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3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8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3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2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69" presetID="12" presetClass="entr" presetSubtype="2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3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9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38" grpId="0" animBg="1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72" grpId="0"/>
          <p:bldP spid="73" grpId="0" animBg="1"/>
          <p:bldP spid="75" grpId="0" animBg="1"/>
          <p:bldP spid="76" grpId="0" animBg="1"/>
          <p:bldP spid="78" grpId="0" animBg="1"/>
          <p:bldP spid="27" grpId="0" animBg="1"/>
          <p:bldP spid="28" grpId="0"/>
          <p:bldP spid="29" grpId="0" animBg="1"/>
          <p:bldP spid="33" grpId="0"/>
          <p:bldP spid="3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3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8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3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2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69" presetID="12" presetClass="entr" presetSubtype="2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3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9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38" grpId="0" animBg="1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72" grpId="0"/>
          <p:bldP spid="73" grpId="0" animBg="1"/>
          <p:bldP spid="75" grpId="0" animBg="1"/>
          <p:bldP spid="76" grpId="0" animBg="1"/>
          <p:bldP spid="78" grpId="0" animBg="1"/>
          <p:bldP spid="27" grpId="0" animBg="1"/>
          <p:bldP spid="28" grpId="0"/>
          <p:bldP spid="29" grpId="0" animBg="1"/>
          <p:bldP spid="33" grpId="0"/>
          <p:bldP spid="34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9756576" y="38656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81" name="TextBox 80"/>
          <p:cNvSpPr txBox="1"/>
          <p:nvPr/>
        </p:nvSpPr>
        <p:spPr>
          <a:xfrm>
            <a:off x="414467" y="841276"/>
            <a:ext cx="1309974" cy="37087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竞争力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执行力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团队合作 </a:t>
            </a:r>
            <a:r>
              <a:rPr lang="zh-CN" altLang="en-US" sz="1200" dirty="0" smtClean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专业技能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 smtClean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个人作品 </a:t>
            </a:r>
            <a:r>
              <a:rPr lang="zh-CN" altLang="en-US" sz="1200" dirty="0" smtClean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endParaRPr lang="en-US" altLang="zh-CN" sz="1200" dirty="0" smtClean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algn="ctr">
              <a:lnSpc>
                <a:spcPct val="250000"/>
              </a:lnSpc>
            </a:pPr>
            <a:endParaRPr lang="en-US" altLang="zh-CN" sz="1200" dirty="0" smtClean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sp>
        <p:nvSpPr>
          <p:cNvPr id="26" name="Freeform 5"/>
          <p:cNvSpPr>
            <a:spLocks noEditPoints="1"/>
          </p:cNvSpPr>
          <p:nvPr/>
        </p:nvSpPr>
        <p:spPr bwMode="auto">
          <a:xfrm>
            <a:off x="4162742" y="1273324"/>
            <a:ext cx="1144962" cy="1743738"/>
          </a:xfrm>
          <a:custGeom>
            <a:avLst/>
            <a:gdLst>
              <a:gd name="T0" fmla="*/ 87012 w 34"/>
              <a:gd name="T1" fmla="*/ 45699 h 52"/>
              <a:gd name="T2" fmla="*/ 43506 w 34"/>
              <a:gd name="T3" fmla="*/ 2519 h 52"/>
              <a:gd name="T4" fmla="*/ 0 w 34"/>
              <a:gd name="T5" fmla="*/ 45699 h 52"/>
              <a:gd name="T6" fmla="*/ 5109 w 34"/>
              <a:gd name="T7" fmla="*/ 66004 h 52"/>
              <a:gd name="T8" fmla="*/ 5109 w 34"/>
              <a:gd name="T9" fmla="*/ 66004 h 52"/>
              <a:gd name="T10" fmla="*/ 43506 w 34"/>
              <a:gd name="T11" fmla="*/ 132008 h 52"/>
              <a:gd name="T12" fmla="*/ 81902 w 34"/>
              <a:gd name="T13" fmla="*/ 66004 h 52"/>
              <a:gd name="T14" fmla="*/ 81902 w 34"/>
              <a:gd name="T15" fmla="*/ 66004 h 52"/>
              <a:gd name="T16" fmla="*/ 87012 w 34"/>
              <a:gd name="T17" fmla="*/ 45699 h 52"/>
              <a:gd name="T18" fmla="*/ 43506 w 34"/>
              <a:gd name="T19" fmla="*/ 81220 h 52"/>
              <a:gd name="T20" fmla="*/ 7689 w 34"/>
              <a:gd name="T21" fmla="*/ 45699 h 52"/>
              <a:gd name="T22" fmla="*/ 43506 w 34"/>
              <a:gd name="T23" fmla="*/ 7608 h 52"/>
              <a:gd name="T24" fmla="*/ 79322 w 34"/>
              <a:gd name="T25" fmla="*/ 45699 h 52"/>
              <a:gd name="T26" fmla="*/ 43506 w 34"/>
              <a:gd name="T27" fmla="*/ 81220 h 5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34"/>
              <a:gd name="T43" fmla="*/ 0 h 52"/>
              <a:gd name="T44" fmla="*/ 34 w 34"/>
              <a:gd name="T45" fmla="*/ 52 h 5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34" h="52">
                <a:moveTo>
                  <a:pt x="34" y="18"/>
                </a:moveTo>
                <a:cubicBezTo>
                  <a:pt x="34" y="8"/>
                  <a:pt x="27" y="1"/>
                  <a:pt x="17" y="1"/>
                </a:cubicBezTo>
                <a:cubicBezTo>
                  <a:pt x="8" y="0"/>
                  <a:pt x="0" y="8"/>
                  <a:pt x="0" y="18"/>
                </a:cubicBezTo>
                <a:cubicBezTo>
                  <a:pt x="0" y="21"/>
                  <a:pt x="1" y="24"/>
                  <a:pt x="2" y="26"/>
                </a:cubicBezTo>
                <a:cubicBezTo>
                  <a:pt x="2" y="26"/>
                  <a:pt x="2" y="26"/>
                  <a:pt x="2" y="26"/>
                </a:cubicBezTo>
                <a:cubicBezTo>
                  <a:pt x="17" y="52"/>
                  <a:pt x="17" y="52"/>
                  <a:pt x="17" y="52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3" y="24"/>
                  <a:pt x="34" y="21"/>
                  <a:pt x="34" y="18"/>
                </a:cubicBezTo>
                <a:close/>
                <a:moveTo>
                  <a:pt x="17" y="32"/>
                </a:moveTo>
                <a:cubicBezTo>
                  <a:pt x="9" y="32"/>
                  <a:pt x="3" y="26"/>
                  <a:pt x="3" y="18"/>
                </a:cubicBezTo>
                <a:cubicBezTo>
                  <a:pt x="3" y="10"/>
                  <a:pt x="9" y="3"/>
                  <a:pt x="17" y="3"/>
                </a:cubicBezTo>
                <a:cubicBezTo>
                  <a:pt x="25" y="3"/>
                  <a:pt x="31" y="10"/>
                  <a:pt x="31" y="18"/>
                </a:cubicBezTo>
                <a:cubicBezTo>
                  <a:pt x="31" y="26"/>
                  <a:pt x="25" y="32"/>
                  <a:pt x="17" y="3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Freeform 6"/>
          <p:cNvSpPr>
            <a:spLocks noEditPoints="1"/>
          </p:cNvSpPr>
          <p:nvPr/>
        </p:nvSpPr>
        <p:spPr bwMode="auto">
          <a:xfrm>
            <a:off x="4162742" y="3183449"/>
            <a:ext cx="1144962" cy="1743738"/>
          </a:xfrm>
          <a:custGeom>
            <a:avLst/>
            <a:gdLst>
              <a:gd name="T0" fmla="*/ 0 w 34"/>
              <a:gd name="T1" fmla="*/ 88828 h 52"/>
              <a:gd name="T2" fmla="*/ 43506 w 34"/>
              <a:gd name="T3" fmla="*/ 132008 h 52"/>
              <a:gd name="T4" fmla="*/ 87012 w 34"/>
              <a:gd name="T5" fmla="*/ 88828 h 52"/>
              <a:gd name="T6" fmla="*/ 81902 w 34"/>
              <a:gd name="T7" fmla="*/ 66004 h 52"/>
              <a:gd name="T8" fmla="*/ 81902 w 34"/>
              <a:gd name="T9" fmla="*/ 66004 h 52"/>
              <a:gd name="T10" fmla="*/ 43506 w 34"/>
              <a:gd name="T11" fmla="*/ 0 h 52"/>
              <a:gd name="T12" fmla="*/ 5109 w 34"/>
              <a:gd name="T13" fmla="*/ 66004 h 52"/>
              <a:gd name="T14" fmla="*/ 5109 w 34"/>
              <a:gd name="T15" fmla="*/ 66004 h 52"/>
              <a:gd name="T16" fmla="*/ 0 w 34"/>
              <a:gd name="T17" fmla="*/ 88828 h 52"/>
              <a:gd name="T18" fmla="*/ 43506 w 34"/>
              <a:gd name="T19" fmla="*/ 53307 h 52"/>
              <a:gd name="T20" fmla="*/ 79322 w 34"/>
              <a:gd name="T21" fmla="*/ 88828 h 52"/>
              <a:gd name="T22" fmla="*/ 43506 w 34"/>
              <a:gd name="T23" fmla="*/ 124400 h 52"/>
              <a:gd name="T24" fmla="*/ 7689 w 34"/>
              <a:gd name="T25" fmla="*/ 88828 h 52"/>
              <a:gd name="T26" fmla="*/ 43506 w 34"/>
              <a:gd name="T27" fmla="*/ 53307 h 5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34"/>
              <a:gd name="T43" fmla="*/ 0 h 52"/>
              <a:gd name="T44" fmla="*/ 34 w 34"/>
              <a:gd name="T45" fmla="*/ 52 h 5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34" h="52">
                <a:moveTo>
                  <a:pt x="0" y="35"/>
                </a:moveTo>
                <a:cubicBezTo>
                  <a:pt x="0" y="44"/>
                  <a:pt x="8" y="52"/>
                  <a:pt x="17" y="52"/>
                </a:cubicBezTo>
                <a:cubicBezTo>
                  <a:pt x="27" y="52"/>
                  <a:pt x="34" y="44"/>
                  <a:pt x="34" y="35"/>
                </a:cubicBezTo>
                <a:cubicBezTo>
                  <a:pt x="34" y="32"/>
                  <a:pt x="34" y="29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17" y="0"/>
                  <a:pt x="17" y="0"/>
                  <a:pt x="17" y="0"/>
                </a:cubicBezTo>
                <a:cubicBezTo>
                  <a:pt x="2" y="26"/>
                  <a:pt x="2" y="26"/>
                  <a:pt x="2" y="26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9"/>
                  <a:pt x="0" y="32"/>
                  <a:pt x="0" y="35"/>
                </a:cubicBezTo>
                <a:close/>
                <a:moveTo>
                  <a:pt x="17" y="21"/>
                </a:moveTo>
                <a:cubicBezTo>
                  <a:pt x="25" y="21"/>
                  <a:pt x="31" y="27"/>
                  <a:pt x="31" y="35"/>
                </a:cubicBezTo>
                <a:cubicBezTo>
                  <a:pt x="31" y="43"/>
                  <a:pt x="25" y="49"/>
                  <a:pt x="17" y="49"/>
                </a:cubicBezTo>
                <a:cubicBezTo>
                  <a:pt x="9" y="49"/>
                  <a:pt x="3" y="43"/>
                  <a:pt x="3" y="35"/>
                </a:cubicBezTo>
                <a:cubicBezTo>
                  <a:pt x="3" y="27"/>
                  <a:pt x="9" y="21"/>
                  <a:pt x="17" y="21"/>
                </a:cubicBezTo>
                <a:close/>
              </a:path>
            </a:pathLst>
          </a:custGeom>
          <a:solidFill>
            <a:schemeClr val="accent6">
              <a:alpha val="9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7"/>
          <p:cNvSpPr>
            <a:spLocks noEditPoints="1"/>
          </p:cNvSpPr>
          <p:nvPr/>
        </p:nvSpPr>
        <p:spPr bwMode="auto">
          <a:xfrm>
            <a:off x="2987824" y="1842368"/>
            <a:ext cx="1680831" cy="1241249"/>
          </a:xfrm>
          <a:custGeom>
            <a:avLst/>
            <a:gdLst>
              <a:gd name="T0" fmla="*/ 73983 w 50"/>
              <a:gd name="T1" fmla="*/ 10182 h 37"/>
              <a:gd name="T2" fmla="*/ 12777 w 50"/>
              <a:gd name="T3" fmla="*/ 27925 h 37"/>
              <a:gd name="T4" fmla="*/ 28078 w 50"/>
              <a:gd name="T5" fmla="*/ 86395 h 37"/>
              <a:gd name="T6" fmla="*/ 51005 w 50"/>
              <a:gd name="T7" fmla="*/ 94006 h 37"/>
              <a:gd name="T8" fmla="*/ 51005 w 50"/>
              <a:gd name="T9" fmla="*/ 94006 h 37"/>
              <a:gd name="T10" fmla="*/ 127513 w 50"/>
              <a:gd name="T11" fmla="*/ 94006 h 37"/>
              <a:gd name="T12" fmla="*/ 89284 w 50"/>
              <a:gd name="T13" fmla="*/ 27925 h 37"/>
              <a:gd name="T14" fmla="*/ 89284 w 50"/>
              <a:gd name="T15" fmla="*/ 27925 h 37"/>
              <a:gd name="T16" fmla="*/ 73983 w 50"/>
              <a:gd name="T17" fmla="*/ 10182 h 37"/>
              <a:gd name="T18" fmla="*/ 81608 w 50"/>
              <a:gd name="T19" fmla="*/ 66081 h 37"/>
              <a:gd name="T20" fmla="*/ 33179 w 50"/>
              <a:gd name="T21" fmla="*/ 81304 h 37"/>
              <a:gd name="T22" fmla="*/ 20402 w 50"/>
              <a:gd name="T23" fmla="*/ 30495 h 37"/>
              <a:gd name="T24" fmla="*/ 68882 w 50"/>
              <a:gd name="T25" fmla="*/ 17793 h 37"/>
              <a:gd name="T26" fmla="*/ 81608 w 50"/>
              <a:gd name="T27" fmla="*/ 66081 h 3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50"/>
              <a:gd name="T43" fmla="*/ 0 h 37"/>
              <a:gd name="T44" fmla="*/ 50 w 50"/>
              <a:gd name="T45" fmla="*/ 37 h 37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50" h="37">
                <a:moveTo>
                  <a:pt x="29" y="4"/>
                </a:moveTo>
                <a:cubicBezTo>
                  <a:pt x="20" y="0"/>
                  <a:pt x="10" y="2"/>
                  <a:pt x="5" y="11"/>
                </a:cubicBezTo>
                <a:cubicBezTo>
                  <a:pt x="0" y="19"/>
                  <a:pt x="3" y="29"/>
                  <a:pt x="11" y="34"/>
                </a:cubicBezTo>
                <a:cubicBezTo>
                  <a:pt x="14" y="36"/>
                  <a:pt x="17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50" y="37"/>
                  <a:pt x="50" y="37"/>
                  <a:pt x="50" y="37"/>
                </a:cubicBezTo>
                <a:cubicBezTo>
                  <a:pt x="35" y="11"/>
                  <a:pt x="35" y="11"/>
                  <a:pt x="35" y="11"/>
                </a:cubicBezTo>
                <a:cubicBezTo>
                  <a:pt x="35" y="11"/>
                  <a:pt x="35" y="11"/>
                  <a:pt x="35" y="11"/>
                </a:cubicBezTo>
                <a:cubicBezTo>
                  <a:pt x="34" y="8"/>
                  <a:pt x="31" y="6"/>
                  <a:pt x="29" y="4"/>
                </a:cubicBezTo>
                <a:close/>
                <a:moveTo>
                  <a:pt x="32" y="26"/>
                </a:moveTo>
                <a:cubicBezTo>
                  <a:pt x="28" y="33"/>
                  <a:pt x="20" y="36"/>
                  <a:pt x="13" y="32"/>
                </a:cubicBezTo>
                <a:cubicBezTo>
                  <a:pt x="6" y="28"/>
                  <a:pt x="4" y="19"/>
                  <a:pt x="8" y="12"/>
                </a:cubicBezTo>
                <a:cubicBezTo>
                  <a:pt x="12" y="5"/>
                  <a:pt x="20" y="3"/>
                  <a:pt x="27" y="7"/>
                </a:cubicBezTo>
                <a:cubicBezTo>
                  <a:pt x="34" y="11"/>
                  <a:pt x="36" y="20"/>
                  <a:pt x="32" y="26"/>
                </a:cubicBezTo>
                <a:close/>
              </a:path>
            </a:pathLst>
          </a:custGeom>
          <a:solidFill>
            <a:schemeClr val="accent6">
              <a:alpha val="9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Freeform 8"/>
          <p:cNvSpPr>
            <a:spLocks noEditPoints="1"/>
          </p:cNvSpPr>
          <p:nvPr/>
        </p:nvSpPr>
        <p:spPr bwMode="auto">
          <a:xfrm>
            <a:off x="4801790" y="3150172"/>
            <a:ext cx="1680831" cy="1241249"/>
          </a:xfrm>
          <a:custGeom>
            <a:avLst/>
            <a:gdLst>
              <a:gd name="T0" fmla="*/ 56106 w 50"/>
              <a:gd name="T1" fmla="*/ 81304 h 37"/>
              <a:gd name="T2" fmla="*/ 114787 w 50"/>
              <a:gd name="T3" fmla="*/ 66081 h 37"/>
              <a:gd name="T4" fmla="*/ 99485 w 50"/>
              <a:gd name="T5" fmla="*/ 5091 h 37"/>
              <a:gd name="T6" fmla="*/ 76508 w 50"/>
              <a:gd name="T7" fmla="*/ 0 h 37"/>
              <a:gd name="T8" fmla="*/ 76508 w 50"/>
              <a:gd name="T9" fmla="*/ 0 h 37"/>
              <a:gd name="T10" fmla="*/ 0 w 50"/>
              <a:gd name="T11" fmla="*/ 0 h 37"/>
              <a:gd name="T12" fmla="*/ 38279 w 50"/>
              <a:gd name="T13" fmla="*/ 66081 h 37"/>
              <a:gd name="T14" fmla="*/ 38279 w 50"/>
              <a:gd name="T15" fmla="*/ 66081 h 37"/>
              <a:gd name="T16" fmla="*/ 56106 w 50"/>
              <a:gd name="T17" fmla="*/ 81304 h 37"/>
              <a:gd name="T18" fmla="*/ 45905 w 50"/>
              <a:gd name="T19" fmla="*/ 25404 h 37"/>
              <a:gd name="T20" fmla="*/ 94385 w 50"/>
              <a:gd name="T21" fmla="*/ 12702 h 37"/>
              <a:gd name="T22" fmla="*/ 109686 w 50"/>
              <a:gd name="T23" fmla="*/ 63511 h 37"/>
              <a:gd name="T24" fmla="*/ 58681 w 50"/>
              <a:gd name="T25" fmla="*/ 76213 h 37"/>
              <a:gd name="T26" fmla="*/ 45905 w 50"/>
              <a:gd name="T27" fmla="*/ 25404 h 3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50"/>
              <a:gd name="T43" fmla="*/ 0 h 37"/>
              <a:gd name="T44" fmla="*/ 50 w 50"/>
              <a:gd name="T45" fmla="*/ 37 h 37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50" h="37">
                <a:moveTo>
                  <a:pt x="22" y="32"/>
                </a:moveTo>
                <a:cubicBezTo>
                  <a:pt x="30" y="37"/>
                  <a:pt x="40" y="34"/>
                  <a:pt x="45" y="26"/>
                </a:cubicBezTo>
                <a:cubicBezTo>
                  <a:pt x="50" y="18"/>
                  <a:pt x="47" y="7"/>
                  <a:pt x="39" y="2"/>
                </a:cubicBezTo>
                <a:cubicBezTo>
                  <a:pt x="36" y="1"/>
                  <a:pt x="33" y="0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0" y="0"/>
                  <a:pt x="0" y="0"/>
                  <a:pt x="0" y="0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7" y="28"/>
                  <a:pt x="19" y="31"/>
                  <a:pt x="22" y="32"/>
                </a:cubicBezTo>
                <a:close/>
                <a:moveTo>
                  <a:pt x="18" y="10"/>
                </a:moveTo>
                <a:cubicBezTo>
                  <a:pt x="22" y="3"/>
                  <a:pt x="31" y="1"/>
                  <a:pt x="37" y="5"/>
                </a:cubicBezTo>
                <a:cubicBezTo>
                  <a:pt x="44" y="9"/>
                  <a:pt x="47" y="18"/>
                  <a:pt x="43" y="25"/>
                </a:cubicBezTo>
                <a:cubicBezTo>
                  <a:pt x="39" y="31"/>
                  <a:pt x="30" y="34"/>
                  <a:pt x="23" y="30"/>
                </a:cubicBezTo>
                <a:cubicBezTo>
                  <a:pt x="16" y="26"/>
                  <a:pt x="14" y="17"/>
                  <a:pt x="18" y="1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Freeform 9"/>
          <p:cNvSpPr>
            <a:spLocks noEditPoints="1"/>
          </p:cNvSpPr>
          <p:nvPr/>
        </p:nvSpPr>
        <p:spPr bwMode="auto">
          <a:xfrm>
            <a:off x="2987824" y="3150172"/>
            <a:ext cx="1680831" cy="1241249"/>
          </a:xfrm>
          <a:custGeom>
            <a:avLst/>
            <a:gdLst>
              <a:gd name="T0" fmla="*/ 28078 w 50"/>
              <a:gd name="T1" fmla="*/ 5091 h 37"/>
              <a:gd name="T2" fmla="*/ 12777 w 50"/>
              <a:gd name="T3" fmla="*/ 63511 h 37"/>
              <a:gd name="T4" fmla="*/ 71407 w 50"/>
              <a:gd name="T5" fmla="*/ 81304 h 37"/>
              <a:gd name="T6" fmla="*/ 89284 w 50"/>
              <a:gd name="T7" fmla="*/ 66081 h 37"/>
              <a:gd name="T8" fmla="*/ 89284 w 50"/>
              <a:gd name="T9" fmla="*/ 66081 h 37"/>
              <a:gd name="T10" fmla="*/ 127513 w 50"/>
              <a:gd name="T11" fmla="*/ 0 h 37"/>
              <a:gd name="T12" fmla="*/ 51005 w 50"/>
              <a:gd name="T13" fmla="*/ 0 h 37"/>
              <a:gd name="T14" fmla="*/ 51005 w 50"/>
              <a:gd name="T15" fmla="*/ 0 h 37"/>
              <a:gd name="T16" fmla="*/ 28078 w 50"/>
              <a:gd name="T17" fmla="*/ 5091 h 37"/>
              <a:gd name="T18" fmla="*/ 81608 w 50"/>
              <a:gd name="T19" fmla="*/ 25404 h 37"/>
              <a:gd name="T20" fmla="*/ 68882 w 50"/>
              <a:gd name="T21" fmla="*/ 73693 h 37"/>
              <a:gd name="T22" fmla="*/ 17877 w 50"/>
              <a:gd name="T23" fmla="*/ 60991 h 37"/>
              <a:gd name="T24" fmla="*/ 33179 w 50"/>
              <a:gd name="T25" fmla="*/ 10182 h 37"/>
              <a:gd name="T26" fmla="*/ 81608 w 50"/>
              <a:gd name="T27" fmla="*/ 25404 h 3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50"/>
              <a:gd name="T43" fmla="*/ 0 h 37"/>
              <a:gd name="T44" fmla="*/ 50 w 50"/>
              <a:gd name="T45" fmla="*/ 37 h 37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50" h="37">
                <a:moveTo>
                  <a:pt x="11" y="2"/>
                </a:moveTo>
                <a:cubicBezTo>
                  <a:pt x="3" y="6"/>
                  <a:pt x="0" y="17"/>
                  <a:pt x="5" y="25"/>
                </a:cubicBezTo>
                <a:cubicBezTo>
                  <a:pt x="9" y="34"/>
                  <a:pt x="20" y="37"/>
                  <a:pt x="28" y="32"/>
                </a:cubicBezTo>
                <a:cubicBezTo>
                  <a:pt x="31" y="30"/>
                  <a:pt x="33" y="28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50" y="0"/>
                  <a:pt x="50" y="0"/>
                  <a:pt x="5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7" y="0"/>
                  <a:pt x="14" y="0"/>
                  <a:pt x="11" y="2"/>
                </a:cubicBezTo>
                <a:close/>
                <a:moveTo>
                  <a:pt x="32" y="10"/>
                </a:moveTo>
                <a:cubicBezTo>
                  <a:pt x="36" y="17"/>
                  <a:pt x="34" y="26"/>
                  <a:pt x="27" y="29"/>
                </a:cubicBezTo>
                <a:cubicBezTo>
                  <a:pt x="20" y="33"/>
                  <a:pt x="11" y="31"/>
                  <a:pt x="7" y="24"/>
                </a:cubicBezTo>
                <a:cubicBezTo>
                  <a:pt x="3" y="17"/>
                  <a:pt x="6" y="8"/>
                  <a:pt x="13" y="4"/>
                </a:cubicBezTo>
                <a:cubicBezTo>
                  <a:pt x="20" y="0"/>
                  <a:pt x="28" y="3"/>
                  <a:pt x="32" y="1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Freeform 10"/>
          <p:cNvSpPr>
            <a:spLocks noEditPoints="1"/>
          </p:cNvSpPr>
          <p:nvPr/>
        </p:nvSpPr>
        <p:spPr bwMode="auto">
          <a:xfrm>
            <a:off x="4801790" y="1842368"/>
            <a:ext cx="1680831" cy="1241249"/>
          </a:xfrm>
          <a:custGeom>
            <a:avLst/>
            <a:gdLst>
              <a:gd name="T0" fmla="*/ 99485 w 50"/>
              <a:gd name="T1" fmla="*/ 88915 h 37"/>
              <a:gd name="T2" fmla="*/ 117312 w 50"/>
              <a:gd name="T3" fmla="*/ 27925 h 37"/>
              <a:gd name="T4" fmla="*/ 56106 w 50"/>
              <a:gd name="T5" fmla="*/ 12702 h 37"/>
              <a:gd name="T6" fmla="*/ 40804 w 50"/>
              <a:gd name="T7" fmla="*/ 27925 h 37"/>
              <a:gd name="T8" fmla="*/ 40804 w 50"/>
              <a:gd name="T9" fmla="*/ 27925 h 37"/>
              <a:gd name="T10" fmla="*/ 0 w 50"/>
              <a:gd name="T11" fmla="*/ 94006 h 37"/>
              <a:gd name="T12" fmla="*/ 76508 w 50"/>
              <a:gd name="T13" fmla="*/ 94006 h 37"/>
              <a:gd name="T14" fmla="*/ 76508 w 50"/>
              <a:gd name="T15" fmla="*/ 94006 h 37"/>
              <a:gd name="T16" fmla="*/ 99485 w 50"/>
              <a:gd name="T17" fmla="*/ 88915 h 37"/>
              <a:gd name="T18" fmla="*/ 45905 w 50"/>
              <a:gd name="T19" fmla="*/ 68602 h 37"/>
              <a:gd name="T20" fmla="*/ 61206 w 50"/>
              <a:gd name="T21" fmla="*/ 17793 h 37"/>
              <a:gd name="T22" fmla="*/ 109686 w 50"/>
              <a:gd name="T23" fmla="*/ 33016 h 37"/>
              <a:gd name="T24" fmla="*/ 94385 w 50"/>
              <a:gd name="T25" fmla="*/ 81304 h 37"/>
              <a:gd name="T26" fmla="*/ 45905 w 50"/>
              <a:gd name="T27" fmla="*/ 68602 h 3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50"/>
              <a:gd name="T43" fmla="*/ 0 h 37"/>
              <a:gd name="T44" fmla="*/ 50 w 50"/>
              <a:gd name="T45" fmla="*/ 37 h 37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50" h="37">
                <a:moveTo>
                  <a:pt x="39" y="35"/>
                </a:moveTo>
                <a:cubicBezTo>
                  <a:pt x="47" y="30"/>
                  <a:pt x="50" y="20"/>
                  <a:pt x="46" y="11"/>
                </a:cubicBezTo>
                <a:cubicBezTo>
                  <a:pt x="41" y="3"/>
                  <a:pt x="30" y="0"/>
                  <a:pt x="22" y="5"/>
                </a:cubicBezTo>
                <a:cubicBezTo>
                  <a:pt x="19" y="6"/>
                  <a:pt x="17" y="8"/>
                  <a:pt x="16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0" y="37"/>
                  <a:pt x="0" y="37"/>
                  <a:pt x="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3" y="37"/>
                  <a:pt x="36" y="36"/>
                  <a:pt x="39" y="35"/>
                </a:cubicBezTo>
                <a:close/>
                <a:moveTo>
                  <a:pt x="18" y="27"/>
                </a:moveTo>
                <a:cubicBezTo>
                  <a:pt x="14" y="20"/>
                  <a:pt x="17" y="11"/>
                  <a:pt x="24" y="7"/>
                </a:cubicBezTo>
                <a:cubicBezTo>
                  <a:pt x="30" y="3"/>
                  <a:pt x="39" y="6"/>
                  <a:pt x="43" y="13"/>
                </a:cubicBezTo>
                <a:cubicBezTo>
                  <a:pt x="47" y="20"/>
                  <a:pt x="44" y="28"/>
                  <a:pt x="37" y="32"/>
                </a:cubicBezTo>
                <a:cubicBezTo>
                  <a:pt x="31" y="36"/>
                  <a:pt x="22" y="34"/>
                  <a:pt x="18" y="27"/>
                </a:cubicBezTo>
                <a:close/>
              </a:path>
            </a:pathLst>
          </a:custGeom>
          <a:solidFill>
            <a:schemeClr val="accent6">
              <a:alpha val="9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Freeform 49"/>
          <p:cNvSpPr>
            <a:spLocks noEditPoints="1"/>
          </p:cNvSpPr>
          <p:nvPr/>
        </p:nvSpPr>
        <p:spPr bwMode="auto">
          <a:xfrm>
            <a:off x="3929755" y="2647682"/>
            <a:ext cx="33284" cy="33277"/>
          </a:xfrm>
          <a:custGeom>
            <a:avLst/>
            <a:gdLst>
              <a:gd name="T0" fmla="*/ 0 w 1"/>
              <a:gd name="T1" fmla="*/ 2500 h 1"/>
              <a:gd name="T2" fmla="*/ 0 w 1"/>
              <a:gd name="T3" fmla="*/ 2500 h 1"/>
              <a:gd name="T4" fmla="*/ 0 w 1"/>
              <a:gd name="T5" fmla="*/ 2500 h 1"/>
              <a:gd name="T6" fmla="*/ 0 w 1"/>
              <a:gd name="T7" fmla="*/ 2500 h 1"/>
              <a:gd name="T8" fmla="*/ 0 w 1"/>
              <a:gd name="T9" fmla="*/ 2500 h 1"/>
              <a:gd name="T10" fmla="*/ 0 w 1"/>
              <a:gd name="T11" fmla="*/ 2500 h 1"/>
              <a:gd name="T12" fmla="*/ 2500 w 1"/>
              <a:gd name="T13" fmla="*/ 2500 h 1"/>
              <a:gd name="T14" fmla="*/ 2500 w 1"/>
              <a:gd name="T15" fmla="*/ 2500 h 1"/>
              <a:gd name="T16" fmla="*/ 2500 w 1"/>
              <a:gd name="T17" fmla="*/ 2500 h 1"/>
              <a:gd name="T18" fmla="*/ 2500 w 1"/>
              <a:gd name="T19" fmla="*/ 2500 h 1"/>
              <a:gd name="T20" fmla="*/ 2500 w 1"/>
              <a:gd name="T21" fmla="*/ 2500 h 1"/>
              <a:gd name="T22" fmla="*/ 2500 w 1"/>
              <a:gd name="T23" fmla="*/ 2500 h 1"/>
              <a:gd name="T24" fmla="*/ 2500 w 1"/>
              <a:gd name="T25" fmla="*/ 2500 h 1"/>
              <a:gd name="T26" fmla="*/ 2500 w 1"/>
              <a:gd name="T27" fmla="*/ 2500 h 1"/>
              <a:gd name="T28" fmla="*/ 2500 w 1"/>
              <a:gd name="T29" fmla="*/ 2500 h 1"/>
              <a:gd name="T30" fmla="*/ 2500 w 1"/>
              <a:gd name="T31" fmla="*/ 2500 h 1"/>
              <a:gd name="T32" fmla="*/ 0 w 1"/>
              <a:gd name="T33" fmla="*/ 2500 h 1"/>
              <a:gd name="T34" fmla="*/ 0 w 1"/>
              <a:gd name="T35" fmla="*/ 2500 h 1"/>
              <a:gd name="T36" fmla="*/ 0 w 1"/>
              <a:gd name="T37" fmla="*/ 2500 h 1"/>
              <a:gd name="T38" fmla="*/ 0 w 1"/>
              <a:gd name="T39" fmla="*/ 2500 h 1"/>
              <a:gd name="T40" fmla="*/ 0 w 1"/>
              <a:gd name="T41" fmla="*/ 2500 h 1"/>
              <a:gd name="T42" fmla="*/ 0 w 1"/>
              <a:gd name="T43" fmla="*/ 0 h 1"/>
              <a:gd name="T44" fmla="*/ 0 w 1"/>
              <a:gd name="T45" fmla="*/ 0 h 1"/>
              <a:gd name="T46" fmla="*/ 2500 w 1"/>
              <a:gd name="T47" fmla="*/ 0 h 1"/>
              <a:gd name="T48" fmla="*/ 2500 w 1"/>
              <a:gd name="T49" fmla="*/ 0 h 1"/>
              <a:gd name="T50" fmla="*/ 2500 w 1"/>
              <a:gd name="T51" fmla="*/ 0 h 1"/>
              <a:gd name="T52" fmla="*/ 2500 w 1"/>
              <a:gd name="T53" fmla="*/ 0 h 1"/>
              <a:gd name="T54" fmla="*/ 2500 w 1"/>
              <a:gd name="T55" fmla="*/ 2500 h 1"/>
              <a:gd name="T56" fmla="*/ 0 w 1"/>
              <a:gd name="T57" fmla="*/ 2500 h 1"/>
              <a:gd name="T58" fmla="*/ 2500 w 1"/>
              <a:gd name="T59" fmla="*/ 2500 h 1"/>
              <a:gd name="T60" fmla="*/ 2500 w 1"/>
              <a:gd name="T61" fmla="*/ 0 h 1"/>
              <a:gd name="T62" fmla="*/ 2500 w 1"/>
              <a:gd name="T63" fmla="*/ 0 h 1"/>
              <a:gd name="T64" fmla="*/ 0 w 1"/>
              <a:gd name="T65" fmla="*/ 0 h 1"/>
              <a:gd name="T66" fmla="*/ 0 w 1"/>
              <a:gd name="T67" fmla="*/ 2500 h 1"/>
              <a:gd name="T68" fmla="*/ 2500 w 1"/>
              <a:gd name="T69" fmla="*/ 2500 h 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"/>
              <a:gd name="T106" fmla="*/ 0 h 1"/>
              <a:gd name="T107" fmla="*/ 1 w 1"/>
              <a:gd name="T108" fmla="*/ 1 h 1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" h="1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1" y="1"/>
                  <a:pt x="1" y="1"/>
                </a:cubicBezTo>
                <a:lnTo>
                  <a:pt x="0" y="1"/>
                </a:lnTo>
                <a:close/>
                <a:moveTo>
                  <a:pt x="1" y="1"/>
                </a:moveTo>
                <a:cubicBezTo>
                  <a:pt x="1" y="1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lnTo>
                  <a:pt x="1" y="1"/>
                </a:lnTo>
                <a:close/>
              </a:path>
            </a:pathLst>
          </a:custGeom>
          <a:solidFill>
            <a:srgbClr val="4C4C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" name="Rectangle 50"/>
          <p:cNvSpPr>
            <a:spLocks noChangeArrowheads="1"/>
          </p:cNvSpPr>
          <p:nvPr/>
        </p:nvSpPr>
        <p:spPr bwMode="auto">
          <a:xfrm>
            <a:off x="3963039" y="2647682"/>
            <a:ext cx="1997" cy="33277"/>
          </a:xfrm>
          <a:prstGeom prst="rect">
            <a:avLst/>
          </a:prstGeom>
          <a:solidFill>
            <a:srgbClr val="4C4C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34" name="Freeform 51"/>
          <p:cNvSpPr>
            <a:spLocks noEditPoints="1"/>
          </p:cNvSpPr>
          <p:nvPr/>
        </p:nvSpPr>
        <p:spPr bwMode="auto">
          <a:xfrm>
            <a:off x="3996322" y="2647682"/>
            <a:ext cx="0" cy="33277"/>
          </a:xfrm>
          <a:custGeom>
            <a:avLst/>
            <a:gdLst>
              <a:gd name="T0" fmla="*/ 0 w 635"/>
              <a:gd name="T1" fmla="*/ 0 h 1"/>
              <a:gd name="T2" fmla="*/ 0 w 635"/>
              <a:gd name="T3" fmla="*/ 0 h 1"/>
              <a:gd name="T4" fmla="*/ 0 w 635"/>
              <a:gd name="T5" fmla="*/ 0 h 1"/>
              <a:gd name="T6" fmla="*/ 0 w 635"/>
              <a:gd name="T7" fmla="*/ 0 h 1"/>
              <a:gd name="T8" fmla="*/ 0 w 635"/>
              <a:gd name="T9" fmla="*/ 0 h 1"/>
              <a:gd name="T10" fmla="*/ 0 w 635"/>
              <a:gd name="T11" fmla="*/ 0 h 1"/>
              <a:gd name="T12" fmla="*/ 0 w 635"/>
              <a:gd name="T13" fmla="*/ 0 h 1"/>
              <a:gd name="T14" fmla="*/ 0 w 635"/>
              <a:gd name="T15" fmla="*/ 0 h 1"/>
              <a:gd name="T16" fmla="*/ 0 w 635"/>
              <a:gd name="T17" fmla="*/ 0 h 1"/>
              <a:gd name="T18" fmla="*/ 0 w 635"/>
              <a:gd name="T19" fmla="*/ 2500 h 1"/>
              <a:gd name="T20" fmla="*/ 0 w 635"/>
              <a:gd name="T21" fmla="*/ 0 h 1"/>
              <a:gd name="T22" fmla="*/ 0 w 635"/>
              <a:gd name="T23" fmla="*/ 0 h 1"/>
              <a:gd name="T24" fmla="*/ 0 w 635"/>
              <a:gd name="T25" fmla="*/ 2500 h 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35"/>
              <a:gd name="T40" fmla="*/ 0 h 1"/>
              <a:gd name="T41" fmla="*/ 0 w 635"/>
              <a:gd name="T42" fmla="*/ 1 h 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35" h="1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0" y="1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4C4C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5" name="Freeform 52"/>
          <p:cNvSpPr>
            <a:spLocks/>
          </p:cNvSpPr>
          <p:nvPr/>
        </p:nvSpPr>
        <p:spPr bwMode="auto">
          <a:xfrm>
            <a:off x="4129457" y="2780792"/>
            <a:ext cx="0" cy="33277"/>
          </a:xfrm>
          <a:custGeom>
            <a:avLst/>
            <a:gdLst>
              <a:gd name="T0" fmla="*/ 0 w 635"/>
              <a:gd name="T1" fmla="*/ 2500 h 1"/>
              <a:gd name="T2" fmla="*/ 0 w 635"/>
              <a:gd name="T3" fmla="*/ 2500 h 1"/>
              <a:gd name="T4" fmla="*/ 0 w 635"/>
              <a:gd name="T5" fmla="*/ 2500 h 1"/>
              <a:gd name="T6" fmla="*/ 0 w 635"/>
              <a:gd name="T7" fmla="*/ 2500 h 1"/>
              <a:gd name="T8" fmla="*/ 0 w 635"/>
              <a:gd name="T9" fmla="*/ 2500 h 1"/>
              <a:gd name="T10" fmla="*/ 0 w 635"/>
              <a:gd name="T11" fmla="*/ 0 h 1"/>
              <a:gd name="T12" fmla="*/ 0 w 635"/>
              <a:gd name="T13" fmla="*/ 0 h 1"/>
              <a:gd name="T14" fmla="*/ 0 w 635"/>
              <a:gd name="T15" fmla="*/ 0 h 1"/>
              <a:gd name="T16" fmla="*/ 0 w 635"/>
              <a:gd name="T17" fmla="*/ 0 h 1"/>
              <a:gd name="T18" fmla="*/ 0 w 635"/>
              <a:gd name="T19" fmla="*/ 0 h 1"/>
              <a:gd name="T20" fmla="*/ 0 w 635"/>
              <a:gd name="T21" fmla="*/ 0 h 1"/>
              <a:gd name="T22" fmla="*/ 0 w 635"/>
              <a:gd name="T23" fmla="*/ 0 h 1"/>
              <a:gd name="T24" fmla="*/ 0 w 635"/>
              <a:gd name="T25" fmla="*/ 0 h 1"/>
              <a:gd name="T26" fmla="*/ 0 w 635"/>
              <a:gd name="T27" fmla="*/ 0 h 1"/>
              <a:gd name="T28" fmla="*/ 0 w 635"/>
              <a:gd name="T29" fmla="*/ 0 h 1"/>
              <a:gd name="T30" fmla="*/ 0 w 635"/>
              <a:gd name="T31" fmla="*/ 2500 h 1"/>
              <a:gd name="T32" fmla="*/ 0 w 635"/>
              <a:gd name="T33" fmla="*/ 2500 h 1"/>
              <a:gd name="T34" fmla="*/ 0 w 635"/>
              <a:gd name="T35" fmla="*/ 2500 h 1"/>
              <a:gd name="T36" fmla="*/ 0 w 635"/>
              <a:gd name="T37" fmla="*/ 2500 h 1"/>
              <a:gd name="T38" fmla="*/ 0 w 635"/>
              <a:gd name="T39" fmla="*/ 2500 h 1"/>
              <a:gd name="T40" fmla="*/ 0 w 635"/>
              <a:gd name="T41" fmla="*/ 2500 h 1"/>
              <a:gd name="T42" fmla="*/ 0 w 635"/>
              <a:gd name="T43" fmla="*/ 2500 h 1"/>
              <a:gd name="T44" fmla="*/ 0 w 635"/>
              <a:gd name="T45" fmla="*/ 2500 h 1"/>
              <a:gd name="T46" fmla="*/ 0 w 635"/>
              <a:gd name="T47" fmla="*/ 2500 h 1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635"/>
              <a:gd name="T73" fmla="*/ 0 h 1"/>
              <a:gd name="T74" fmla="*/ 0 w 635"/>
              <a:gd name="T75" fmla="*/ 1 h 1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635" h="1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4C4C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6" name="Freeform 72"/>
          <p:cNvSpPr>
            <a:spLocks/>
          </p:cNvSpPr>
          <p:nvPr/>
        </p:nvSpPr>
        <p:spPr bwMode="auto">
          <a:xfrm>
            <a:off x="3929755" y="2546519"/>
            <a:ext cx="33284" cy="34609"/>
          </a:xfrm>
          <a:custGeom>
            <a:avLst/>
            <a:gdLst>
              <a:gd name="T0" fmla="*/ 2500 w 1"/>
              <a:gd name="T1" fmla="*/ 2704 h 1"/>
              <a:gd name="T2" fmla="*/ 2500 w 1"/>
              <a:gd name="T3" fmla="*/ 2704 h 1"/>
              <a:gd name="T4" fmla="*/ 2500 w 1"/>
              <a:gd name="T5" fmla="*/ 0 h 1"/>
              <a:gd name="T6" fmla="*/ 2500 w 1"/>
              <a:gd name="T7" fmla="*/ 0 h 1"/>
              <a:gd name="T8" fmla="*/ 0 w 1"/>
              <a:gd name="T9" fmla="*/ 0 h 1"/>
              <a:gd name="T10" fmla="*/ 0 w 1"/>
              <a:gd name="T11" fmla="*/ 2704 h 1"/>
              <a:gd name="T12" fmla="*/ 0 w 1"/>
              <a:gd name="T13" fmla="*/ 2704 h 1"/>
              <a:gd name="T14" fmla="*/ 0 w 1"/>
              <a:gd name="T15" fmla="*/ 2704 h 1"/>
              <a:gd name="T16" fmla="*/ 0 w 1"/>
              <a:gd name="T17" fmla="*/ 2704 h 1"/>
              <a:gd name="T18" fmla="*/ 0 w 1"/>
              <a:gd name="T19" fmla="*/ 2704 h 1"/>
              <a:gd name="T20" fmla="*/ 0 w 1"/>
              <a:gd name="T21" fmla="*/ 2704 h 1"/>
              <a:gd name="T22" fmla="*/ 0 w 1"/>
              <a:gd name="T23" fmla="*/ 2704 h 1"/>
              <a:gd name="T24" fmla="*/ 0 w 1"/>
              <a:gd name="T25" fmla="*/ 2704 h 1"/>
              <a:gd name="T26" fmla="*/ 0 w 1"/>
              <a:gd name="T27" fmla="*/ 0 h 1"/>
              <a:gd name="T28" fmla="*/ 0 w 1"/>
              <a:gd name="T29" fmla="*/ 0 h 1"/>
              <a:gd name="T30" fmla="*/ 0 w 1"/>
              <a:gd name="T31" fmla="*/ 0 h 1"/>
              <a:gd name="T32" fmla="*/ 0 w 1"/>
              <a:gd name="T33" fmla="*/ 0 h 1"/>
              <a:gd name="T34" fmla="*/ 0 w 1"/>
              <a:gd name="T35" fmla="*/ 2704 h 1"/>
              <a:gd name="T36" fmla="*/ 0 w 1"/>
              <a:gd name="T37" fmla="*/ 2704 h 1"/>
              <a:gd name="T38" fmla="*/ 0 w 1"/>
              <a:gd name="T39" fmla="*/ 2704 h 1"/>
              <a:gd name="T40" fmla="*/ 0 w 1"/>
              <a:gd name="T41" fmla="*/ 2704 h 1"/>
              <a:gd name="T42" fmla="*/ 0 w 1"/>
              <a:gd name="T43" fmla="*/ 2704 h 1"/>
              <a:gd name="T44" fmla="*/ 0 w 1"/>
              <a:gd name="T45" fmla="*/ 2704 h 1"/>
              <a:gd name="T46" fmla="*/ 0 w 1"/>
              <a:gd name="T47" fmla="*/ 2704 h 1"/>
              <a:gd name="T48" fmla="*/ 0 w 1"/>
              <a:gd name="T49" fmla="*/ 0 h 1"/>
              <a:gd name="T50" fmla="*/ 0 w 1"/>
              <a:gd name="T51" fmla="*/ 0 h 1"/>
              <a:gd name="T52" fmla="*/ 0 w 1"/>
              <a:gd name="T53" fmla="*/ 2704 h 1"/>
              <a:gd name="T54" fmla="*/ 0 w 1"/>
              <a:gd name="T55" fmla="*/ 0 h 1"/>
              <a:gd name="T56" fmla="*/ 0 w 1"/>
              <a:gd name="T57" fmla="*/ 0 h 1"/>
              <a:gd name="T58" fmla="*/ 0 w 1"/>
              <a:gd name="T59" fmla="*/ 0 h 1"/>
              <a:gd name="T60" fmla="*/ 0 w 1"/>
              <a:gd name="T61" fmla="*/ 2704 h 1"/>
              <a:gd name="T62" fmla="*/ 0 w 1"/>
              <a:gd name="T63" fmla="*/ 0 h 1"/>
              <a:gd name="T64" fmla="*/ 2500 w 1"/>
              <a:gd name="T65" fmla="*/ 0 h 1"/>
              <a:gd name="T66" fmla="*/ 2500 w 1"/>
              <a:gd name="T67" fmla="*/ 0 h 1"/>
              <a:gd name="T68" fmla="*/ 2500 w 1"/>
              <a:gd name="T69" fmla="*/ 0 h 1"/>
              <a:gd name="T70" fmla="*/ 2500 w 1"/>
              <a:gd name="T71" fmla="*/ 2704 h 1"/>
              <a:gd name="T72" fmla="*/ 2500 w 1"/>
              <a:gd name="T73" fmla="*/ 2704 h 1"/>
              <a:gd name="T74" fmla="*/ 2500 w 1"/>
              <a:gd name="T75" fmla="*/ 2704 h 1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"/>
              <a:gd name="T115" fmla="*/ 0 h 1"/>
              <a:gd name="T116" fmla="*/ 1 w 1"/>
              <a:gd name="T117" fmla="*/ 1 h 1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" h="1"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rgbClr val="4C4C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7" name="Freeform 73"/>
          <p:cNvSpPr>
            <a:spLocks noEditPoints="1"/>
          </p:cNvSpPr>
          <p:nvPr/>
        </p:nvSpPr>
        <p:spPr bwMode="auto">
          <a:xfrm>
            <a:off x="3963039" y="2546519"/>
            <a:ext cx="33284" cy="34609"/>
          </a:xfrm>
          <a:custGeom>
            <a:avLst/>
            <a:gdLst>
              <a:gd name="T0" fmla="*/ 0 w 1"/>
              <a:gd name="T1" fmla="*/ 2704 h 1"/>
              <a:gd name="T2" fmla="*/ 0 w 1"/>
              <a:gd name="T3" fmla="*/ 2704 h 1"/>
              <a:gd name="T4" fmla="*/ 0 w 1"/>
              <a:gd name="T5" fmla="*/ 2704 h 1"/>
              <a:gd name="T6" fmla="*/ 0 w 1"/>
              <a:gd name="T7" fmla="*/ 2704 h 1"/>
              <a:gd name="T8" fmla="*/ 0 w 1"/>
              <a:gd name="T9" fmla="*/ 2704 h 1"/>
              <a:gd name="T10" fmla="*/ 0 w 1"/>
              <a:gd name="T11" fmla="*/ 2704 h 1"/>
              <a:gd name="T12" fmla="*/ 2500 w 1"/>
              <a:gd name="T13" fmla="*/ 2704 h 1"/>
              <a:gd name="T14" fmla="*/ 2500 w 1"/>
              <a:gd name="T15" fmla="*/ 2704 h 1"/>
              <a:gd name="T16" fmla="*/ 2500 w 1"/>
              <a:gd name="T17" fmla="*/ 2704 h 1"/>
              <a:gd name="T18" fmla="*/ 2500 w 1"/>
              <a:gd name="T19" fmla="*/ 2704 h 1"/>
              <a:gd name="T20" fmla="*/ 2500 w 1"/>
              <a:gd name="T21" fmla="*/ 2704 h 1"/>
              <a:gd name="T22" fmla="*/ 2500 w 1"/>
              <a:gd name="T23" fmla="*/ 2704 h 1"/>
              <a:gd name="T24" fmla="*/ 2500 w 1"/>
              <a:gd name="T25" fmla="*/ 2704 h 1"/>
              <a:gd name="T26" fmla="*/ 2500 w 1"/>
              <a:gd name="T27" fmla="*/ 2704 h 1"/>
              <a:gd name="T28" fmla="*/ 2500 w 1"/>
              <a:gd name="T29" fmla="*/ 2704 h 1"/>
              <a:gd name="T30" fmla="*/ 2500 w 1"/>
              <a:gd name="T31" fmla="*/ 2704 h 1"/>
              <a:gd name="T32" fmla="*/ 0 w 1"/>
              <a:gd name="T33" fmla="*/ 2704 h 1"/>
              <a:gd name="T34" fmla="*/ 0 w 1"/>
              <a:gd name="T35" fmla="*/ 2704 h 1"/>
              <a:gd name="T36" fmla="*/ 0 w 1"/>
              <a:gd name="T37" fmla="*/ 2704 h 1"/>
              <a:gd name="T38" fmla="*/ 0 w 1"/>
              <a:gd name="T39" fmla="*/ 2704 h 1"/>
              <a:gd name="T40" fmla="*/ 0 w 1"/>
              <a:gd name="T41" fmla="*/ 2704 h 1"/>
              <a:gd name="T42" fmla="*/ 0 w 1"/>
              <a:gd name="T43" fmla="*/ 0 h 1"/>
              <a:gd name="T44" fmla="*/ 0 w 1"/>
              <a:gd name="T45" fmla="*/ 0 h 1"/>
              <a:gd name="T46" fmla="*/ 2500 w 1"/>
              <a:gd name="T47" fmla="*/ 0 h 1"/>
              <a:gd name="T48" fmla="*/ 2500 w 1"/>
              <a:gd name="T49" fmla="*/ 0 h 1"/>
              <a:gd name="T50" fmla="*/ 2500 w 1"/>
              <a:gd name="T51" fmla="*/ 0 h 1"/>
              <a:gd name="T52" fmla="*/ 2500 w 1"/>
              <a:gd name="T53" fmla="*/ 2704 h 1"/>
              <a:gd name="T54" fmla="*/ 2500 w 1"/>
              <a:gd name="T55" fmla="*/ 2704 h 1"/>
              <a:gd name="T56" fmla="*/ 0 w 1"/>
              <a:gd name="T57" fmla="*/ 2704 h 1"/>
              <a:gd name="T58" fmla="*/ 2500 w 1"/>
              <a:gd name="T59" fmla="*/ 2704 h 1"/>
              <a:gd name="T60" fmla="*/ 2500 w 1"/>
              <a:gd name="T61" fmla="*/ 0 h 1"/>
              <a:gd name="T62" fmla="*/ 2500 w 1"/>
              <a:gd name="T63" fmla="*/ 0 h 1"/>
              <a:gd name="T64" fmla="*/ 0 w 1"/>
              <a:gd name="T65" fmla="*/ 0 h 1"/>
              <a:gd name="T66" fmla="*/ 0 w 1"/>
              <a:gd name="T67" fmla="*/ 2704 h 1"/>
              <a:gd name="T68" fmla="*/ 2500 w 1"/>
              <a:gd name="T69" fmla="*/ 2704 h 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"/>
              <a:gd name="T106" fmla="*/ 0 h 1"/>
              <a:gd name="T107" fmla="*/ 1 w 1"/>
              <a:gd name="T108" fmla="*/ 1 h 1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" h="1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1"/>
                </a:cubicBezTo>
                <a:cubicBezTo>
                  <a:pt x="1" y="1"/>
                  <a:pt x="1" y="1"/>
                  <a:pt x="1" y="1"/>
                </a:cubicBezTo>
                <a:lnTo>
                  <a:pt x="0" y="1"/>
                </a:lnTo>
                <a:close/>
                <a:moveTo>
                  <a:pt x="1" y="1"/>
                </a:moveTo>
                <a:cubicBezTo>
                  <a:pt x="1" y="1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1" y="1"/>
                </a:lnTo>
                <a:close/>
              </a:path>
            </a:pathLst>
          </a:custGeom>
          <a:solidFill>
            <a:srgbClr val="4C4C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7" name="Freeform 74"/>
          <p:cNvSpPr>
            <a:spLocks/>
          </p:cNvSpPr>
          <p:nvPr/>
        </p:nvSpPr>
        <p:spPr bwMode="auto">
          <a:xfrm>
            <a:off x="3996322" y="2546519"/>
            <a:ext cx="33284" cy="34609"/>
          </a:xfrm>
          <a:custGeom>
            <a:avLst/>
            <a:gdLst>
              <a:gd name="T0" fmla="*/ 0 w 1"/>
              <a:gd name="T1" fmla="*/ 2704 h 1"/>
              <a:gd name="T2" fmla="*/ 0 w 1"/>
              <a:gd name="T3" fmla="*/ 2704 h 1"/>
              <a:gd name="T4" fmla="*/ 0 w 1"/>
              <a:gd name="T5" fmla="*/ 2704 h 1"/>
              <a:gd name="T6" fmla="*/ 0 w 1"/>
              <a:gd name="T7" fmla="*/ 2704 h 1"/>
              <a:gd name="T8" fmla="*/ 0 w 1"/>
              <a:gd name="T9" fmla="*/ 2704 h 1"/>
              <a:gd name="T10" fmla="*/ 0 w 1"/>
              <a:gd name="T11" fmla="*/ 0 h 1"/>
              <a:gd name="T12" fmla="*/ 0 w 1"/>
              <a:gd name="T13" fmla="*/ 0 h 1"/>
              <a:gd name="T14" fmla="*/ 0 w 1"/>
              <a:gd name="T15" fmla="*/ 0 h 1"/>
              <a:gd name="T16" fmla="*/ 0 w 1"/>
              <a:gd name="T17" fmla="*/ 0 h 1"/>
              <a:gd name="T18" fmla="*/ 0 w 1"/>
              <a:gd name="T19" fmla="*/ 0 h 1"/>
              <a:gd name="T20" fmla="*/ 0 w 1"/>
              <a:gd name="T21" fmla="*/ 0 h 1"/>
              <a:gd name="T22" fmla="*/ 0 w 1"/>
              <a:gd name="T23" fmla="*/ 0 h 1"/>
              <a:gd name="T24" fmla="*/ 0 w 1"/>
              <a:gd name="T25" fmla="*/ 0 h 1"/>
              <a:gd name="T26" fmla="*/ 0 w 1"/>
              <a:gd name="T27" fmla="*/ 0 h 1"/>
              <a:gd name="T28" fmla="*/ 0 w 1"/>
              <a:gd name="T29" fmla="*/ 0 h 1"/>
              <a:gd name="T30" fmla="*/ 0 w 1"/>
              <a:gd name="T31" fmla="*/ 2704 h 1"/>
              <a:gd name="T32" fmla="*/ 0 w 1"/>
              <a:gd name="T33" fmla="*/ 2704 h 1"/>
              <a:gd name="T34" fmla="*/ 0 w 1"/>
              <a:gd name="T35" fmla="*/ 2704 h 1"/>
              <a:gd name="T36" fmla="*/ 0 w 1"/>
              <a:gd name="T37" fmla="*/ 2704 h 1"/>
              <a:gd name="T38" fmla="*/ 0 w 1"/>
              <a:gd name="T39" fmla="*/ 2704 h 1"/>
              <a:gd name="T40" fmla="*/ 0 w 1"/>
              <a:gd name="T41" fmla="*/ 2704 h 1"/>
              <a:gd name="T42" fmla="*/ 2500 w 1"/>
              <a:gd name="T43" fmla="*/ 2704 h 1"/>
              <a:gd name="T44" fmla="*/ 2500 w 1"/>
              <a:gd name="T45" fmla="*/ 2704 h 1"/>
              <a:gd name="T46" fmla="*/ 0 w 1"/>
              <a:gd name="T47" fmla="*/ 2704 h 1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1"/>
              <a:gd name="T73" fmla="*/ 0 h 1"/>
              <a:gd name="T74" fmla="*/ 1 w 1"/>
              <a:gd name="T75" fmla="*/ 1 h 1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1" h="1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4C4C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8" name="Freeform 86"/>
          <p:cNvSpPr>
            <a:spLocks noEditPoints="1"/>
          </p:cNvSpPr>
          <p:nvPr/>
        </p:nvSpPr>
        <p:spPr bwMode="auto">
          <a:xfrm>
            <a:off x="4735223" y="2145193"/>
            <a:ext cx="33284" cy="33277"/>
          </a:xfrm>
          <a:custGeom>
            <a:avLst/>
            <a:gdLst>
              <a:gd name="T0" fmla="*/ 2500 w 1"/>
              <a:gd name="T1" fmla="*/ 2500 h 1"/>
              <a:gd name="T2" fmla="*/ 2500 w 1"/>
              <a:gd name="T3" fmla="*/ 0 h 1"/>
              <a:gd name="T4" fmla="*/ 2500 w 1"/>
              <a:gd name="T5" fmla="*/ 0 h 1"/>
              <a:gd name="T6" fmla="*/ 0 w 1"/>
              <a:gd name="T7" fmla="*/ 0 h 1"/>
              <a:gd name="T8" fmla="*/ 0 w 1"/>
              <a:gd name="T9" fmla="*/ 0 h 1"/>
              <a:gd name="T10" fmla="*/ 0 w 1"/>
              <a:gd name="T11" fmla="*/ 0 h 1"/>
              <a:gd name="T12" fmla="*/ 0 w 1"/>
              <a:gd name="T13" fmla="*/ 0 h 1"/>
              <a:gd name="T14" fmla="*/ 0 w 1"/>
              <a:gd name="T15" fmla="*/ 0 h 1"/>
              <a:gd name="T16" fmla="*/ 0 w 1"/>
              <a:gd name="T17" fmla="*/ 0 h 1"/>
              <a:gd name="T18" fmla="*/ 0 w 1"/>
              <a:gd name="T19" fmla="*/ 0 h 1"/>
              <a:gd name="T20" fmla="*/ 0 w 1"/>
              <a:gd name="T21" fmla="*/ 0 h 1"/>
              <a:gd name="T22" fmla="*/ 0 w 1"/>
              <a:gd name="T23" fmla="*/ 0 h 1"/>
              <a:gd name="T24" fmla="*/ 2500 w 1"/>
              <a:gd name="T25" fmla="*/ 0 h 1"/>
              <a:gd name="T26" fmla="*/ 2500 w 1"/>
              <a:gd name="T27" fmla="*/ 0 h 1"/>
              <a:gd name="T28" fmla="*/ 2500 w 1"/>
              <a:gd name="T29" fmla="*/ 0 h 1"/>
              <a:gd name="T30" fmla="*/ 2500 w 1"/>
              <a:gd name="T31" fmla="*/ 0 h 1"/>
              <a:gd name="T32" fmla="*/ 2500 w 1"/>
              <a:gd name="T33" fmla="*/ 2500 h 1"/>
              <a:gd name="T34" fmla="*/ 2500 w 1"/>
              <a:gd name="T35" fmla="*/ 0 h 1"/>
              <a:gd name="T36" fmla="*/ 2500 w 1"/>
              <a:gd name="T37" fmla="*/ 0 h 1"/>
              <a:gd name="T38" fmla="*/ 2500 w 1"/>
              <a:gd name="T39" fmla="*/ 0 h 1"/>
              <a:gd name="T40" fmla="*/ 2500 w 1"/>
              <a:gd name="T41" fmla="*/ 0 h 1"/>
              <a:gd name="T42" fmla="*/ 0 w 1"/>
              <a:gd name="T43" fmla="*/ 0 h 1"/>
              <a:gd name="T44" fmla="*/ 0 w 1"/>
              <a:gd name="T45" fmla="*/ 0 h 1"/>
              <a:gd name="T46" fmla="*/ 0 w 1"/>
              <a:gd name="T47" fmla="*/ 0 h 1"/>
              <a:gd name="T48" fmla="*/ 0 w 1"/>
              <a:gd name="T49" fmla="*/ 0 h 1"/>
              <a:gd name="T50" fmla="*/ 0 w 1"/>
              <a:gd name="T51" fmla="*/ 0 h 1"/>
              <a:gd name="T52" fmla="*/ 0 w 1"/>
              <a:gd name="T53" fmla="*/ 0 h 1"/>
              <a:gd name="T54" fmla="*/ 0 w 1"/>
              <a:gd name="T55" fmla="*/ 0 h 1"/>
              <a:gd name="T56" fmla="*/ 0 w 1"/>
              <a:gd name="T57" fmla="*/ 0 h 1"/>
              <a:gd name="T58" fmla="*/ 0 w 1"/>
              <a:gd name="T59" fmla="*/ 0 h 1"/>
              <a:gd name="T60" fmla="*/ 2500 w 1"/>
              <a:gd name="T61" fmla="*/ 0 h 1"/>
              <a:gd name="T62" fmla="*/ 2500 w 1"/>
              <a:gd name="T63" fmla="*/ 0 h 1"/>
              <a:gd name="T64" fmla="*/ 2500 w 1"/>
              <a:gd name="T65" fmla="*/ 0 h 1"/>
              <a:gd name="T66" fmla="*/ 2500 w 1"/>
              <a:gd name="T67" fmla="*/ 0 h 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"/>
              <a:gd name="T103" fmla="*/ 0 h 1"/>
              <a:gd name="T104" fmla="*/ 1 w 1"/>
              <a:gd name="T105" fmla="*/ 1 h 1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" h="1">
                <a:moveTo>
                  <a:pt x="1" y="1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rgbClr val="4C4C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9" name="Freeform 89"/>
          <p:cNvSpPr>
            <a:spLocks noEditPoints="1"/>
          </p:cNvSpPr>
          <p:nvPr/>
        </p:nvSpPr>
        <p:spPr bwMode="auto">
          <a:xfrm>
            <a:off x="4868358" y="2145193"/>
            <a:ext cx="1997" cy="33277"/>
          </a:xfrm>
          <a:custGeom>
            <a:avLst/>
            <a:gdLst>
              <a:gd name="T0" fmla="*/ 0 w 635"/>
              <a:gd name="T1" fmla="*/ 0 h 1"/>
              <a:gd name="T2" fmla="*/ 0 w 635"/>
              <a:gd name="T3" fmla="*/ 0 h 1"/>
              <a:gd name="T4" fmla="*/ 0 w 635"/>
              <a:gd name="T5" fmla="*/ 0 h 1"/>
              <a:gd name="T6" fmla="*/ 0 w 635"/>
              <a:gd name="T7" fmla="*/ 0 h 1"/>
              <a:gd name="T8" fmla="*/ 0 w 635"/>
              <a:gd name="T9" fmla="*/ 0 h 1"/>
              <a:gd name="T10" fmla="*/ 0 w 635"/>
              <a:gd name="T11" fmla="*/ 0 h 1"/>
              <a:gd name="T12" fmla="*/ 0 w 635"/>
              <a:gd name="T13" fmla="*/ 0 h 1"/>
              <a:gd name="T14" fmla="*/ 0 w 635"/>
              <a:gd name="T15" fmla="*/ 2500 h 1"/>
              <a:gd name="T16" fmla="*/ 0 w 635"/>
              <a:gd name="T17" fmla="*/ 2500 h 1"/>
              <a:gd name="T18" fmla="*/ 0 w 635"/>
              <a:gd name="T19" fmla="*/ 0 h 1"/>
              <a:gd name="T20" fmla="*/ 0 w 635"/>
              <a:gd name="T21" fmla="*/ 0 h 1"/>
              <a:gd name="T22" fmla="*/ 0 w 635"/>
              <a:gd name="T23" fmla="*/ 0 h 1"/>
              <a:gd name="T24" fmla="*/ 0 w 635"/>
              <a:gd name="T25" fmla="*/ 0 h 1"/>
              <a:gd name="T26" fmla="*/ 0 w 635"/>
              <a:gd name="T27" fmla="*/ 0 h 1"/>
              <a:gd name="T28" fmla="*/ 0 w 635"/>
              <a:gd name="T29" fmla="*/ 0 h 1"/>
              <a:gd name="T30" fmla="*/ 0 w 635"/>
              <a:gd name="T31" fmla="*/ 0 h 1"/>
              <a:gd name="T32" fmla="*/ 0 w 635"/>
              <a:gd name="T33" fmla="*/ 0 h 1"/>
              <a:gd name="T34" fmla="*/ 0 w 635"/>
              <a:gd name="T35" fmla="*/ 0 h 1"/>
              <a:gd name="T36" fmla="*/ 0 w 635"/>
              <a:gd name="T37" fmla="*/ 0 h 1"/>
              <a:gd name="T38" fmla="*/ 0 w 635"/>
              <a:gd name="T39" fmla="*/ 0 h 1"/>
              <a:gd name="T40" fmla="*/ 0 w 635"/>
              <a:gd name="T41" fmla="*/ 0 h 1"/>
              <a:gd name="T42" fmla="*/ 0 w 635"/>
              <a:gd name="T43" fmla="*/ 0 h 1"/>
              <a:gd name="T44" fmla="*/ 0 w 635"/>
              <a:gd name="T45" fmla="*/ 0 h 1"/>
              <a:gd name="T46" fmla="*/ 0 w 635"/>
              <a:gd name="T47" fmla="*/ 0 h 1"/>
              <a:gd name="T48" fmla="*/ 0 w 635"/>
              <a:gd name="T49" fmla="*/ 0 h 1"/>
              <a:gd name="T50" fmla="*/ 0 w 635"/>
              <a:gd name="T51" fmla="*/ 0 h 1"/>
              <a:gd name="T52" fmla="*/ 0 w 635"/>
              <a:gd name="T53" fmla="*/ 0 h 1"/>
              <a:gd name="T54" fmla="*/ 0 w 635"/>
              <a:gd name="T55" fmla="*/ 0 h 1"/>
              <a:gd name="T56" fmla="*/ 0 w 635"/>
              <a:gd name="T57" fmla="*/ 0 h 1"/>
              <a:gd name="T58" fmla="*/ 0 w 635"/>
              <a:gd name="T59" fmla="*/ 0 h 1"/>
              <a:gd name="T60" fmla="*/ 0 w 635"/>
              <a:gd name="T61" fmla="*/ 0 h 1"/>
              <a:gd name="T62" fmla="*/ 0 w 635"/>
              <a:gd name="T63" fmla="*/ 0 h 1"/>
              <a:gd name="T64" fmla="*/ 0 w 635"/>
              <a:gd name="T65" fmla="*/ 0 h 1"/>
              <a:gd name="T66" fmla="*/ 0 w 635"/>
              <a:gd name="T67" fmla="*/ 0 h 1"/>
              <a:gd name="T68" fmla="*/ 0 w 635"/>
              <a:gd name="T69" fmla="*/ 0 h 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635"/>
              <a:gd name="T106" fmla="*/ 0 h 1"/>
              <a:gd name="T107" fmla="*/ 635 w 635"/>
              <a:gd name="T108" fmla="*/ 1 h 1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635" h="1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4C4C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0" name="Oval 39"/>
          <p:cNvSpPr>
            <a:spLocks noChangeArrowheads="1"/>
          </p:cNvSpPr>
          <p:nvPr/>
        </p:nvSpPr>
        <p:spPr bwMode="auto">
          <a:xfrm flipV="1">
            <a:off x="4186040" y="2574472"/>
            <a:ext cx="1121664" cy="1121450"/>
          </a:xfrm>
          <a:prstGeom prst="ellipse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txBody>
          <a:bodyPr rot="10800000" wrap="none"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275542" y="164881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执行力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5557142" y="2155730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团队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合作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557142" y="3451874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创新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能力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405014" y="4099946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协调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能力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324894" y="3451874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专业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技能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196707" y="2279341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领导力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4318607" y="2820904"/>
            <a:ext cx="8771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粗黑_GBK" pitchFamily="2" charset="-122"/>
                <a:ea typeface="方正兰亭粗黑_GBK" pitchFamily="2" charset="-122"/>
              </a:rPr>
              <a:t>核心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方正兰亭粗黑_GBK" pitchFamily="2" charset="-122"/>
              <a:ea typeface="方正兰亭粗黑_GBK" pitchFamily="2" charset="-122"/>
            </a:endParaRPr>
          </a:p>
          <a:p>
            <a:pPr algn="ctr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粗黑_GBK" pitchFamily="2" charset="-122"/>
                <a:ea typeface="方正兰亭粗黑_GBK" pitchFamily="2" charset="-122"/>
              </a:rPr>
              <a:t>竞争力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sp>
        <p:nvSpPr>
          <p:cNvPr id="58" name="文本框 36"/>
          <p:cNvSpPr>
            <a:spLocks noChangeArrowheads="1"/>
          </p:cNvSpPr>
          <p:nvPr/>
        </p:nvSpPr>
        <p:spPr bwMode="auto">
          <a:xfrm>
            <a:off x="6670828" y="2344262"/>
            <a:ext cx="1933620" cy="231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说明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,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9" name="文本框 36"/>
          <p:cNvSpPr>
            <a:spLocks noChangeArrowheads="1"/>
          </p:cNvSpPr>
          <p:nvPr/>
        </p:nvSpPr>
        <p:spPr bwMode="auto">
          <a:xfrm>
            <a:off x="6664544" y="1993404"/>
            <a:ext cx="2731992" cy="442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sym typeface="方正兰亭黑_GBK" pitchFamily="2" charset="-122"/>
              </a:rPr>
              <a:t>图表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sym typeface="方正兰亭黑_GBK" pitchFamily="2" charset="-122"/>
              </a:rPr>
              <a:t>的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sym typeface="方正兰亭黑_GBK" pitchFamily="2" charset="-122"/>
              </a:rPr>
              <a:t>描述标题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713" y="2674938"/>
            <a:ext cx="1298575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397764" y="255920"/>
            <a:ext cx="1365924" cy="369332"/>
            <a:chOff x="397764" y="255920"/>
            <a:chExt cx="1365924" cy="369332"/>
          </a:xfrm>
        </p:grpSpPr>
        <p:sp>
          <p:nvSpPr>
            <p:cNvPr id="80" name="TextBox 79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胜任能力</a:t>
              </a:r>
              <a:endParaRPr lang="zh-CN" altLang="en-US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endParaRPr>
            </a:p>
          </p:txBody>
        </p:sp>
        <p:pic>
          <p:nvPicPr>
            <p:cNvPr id="60" name="Picture 6" descr="G:\PPT模板\2016\胜任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764" y="310785"/>
              <a:ext cx="226496" cy="2170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1" name="矩形 60"/>
          <p:cNvSpPr/>
          <p:nvPr/>
        </p:nvSpPr>
        <p:spPr>
          <a:xfrm>
            <a:off x="219796" y="1057300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2990533" y="6252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竞争力</a:t>
            </a:r>
            <a:endParaRPr lang="en-US" altLang="zh-CN" dirty="0" smtClean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711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2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7" presetID="2" presetClass="entr" presetSubtype="3" fill="hold" grpId="0" nodeType="after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3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9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9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92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10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 animBg="1"/>
          <p:bldP spid="25" grpId="0"/>
          <p:bldP spid="81" grpId="0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50" grpId="0" animBg="1"/>
          <p:bldP spid="51" grpId="0"/>
          <p:bldP spid="52" grpId="0"/>
          <p:bldP spid="53" grpId="0"/>
          <p:bldP spid="54" grpId="0"/>
          <p:bldP spid="55" grpId="0"/>
          <p:bldP spid="56" grpId="0"/>
          <p:bldP spid="57" grpId="0"/>
          <p:bldP spid="58" grpId="0"/>
          <p:bldP spid="59" grpId="0"/>
          <p:bldP spid="61" grpId="0" animBg="1"/>
          <p:bldP spid="39" grpId="0"/>
          <p:bldP spid="4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2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7" presetID="2" presetClass="entr" presetSubtype="3" fill="hold" grpId="0" nodeType="after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3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9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9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92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10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 animBg="1"/>
          <p:bldP spid="25" grpId="0"/>
          <p:bldP spid="81" grpId="0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50" grpId="0" animBg="1"/>
          <p:bldP spid="51" grpId="0"/>
          <p:bldP spid="52" grpId="0"/>
          <p:bldP spid="53" grpId="0"/>
          <p:bldP spid="54" grpId="0"/>
          <p:bldP spid="55" grpId="0"/>
          <p:bldP spid="56" grpId="0"/>
          <p:bldP spid="57" grpId="0"/>
          <p:bldP spid="58" grpId="0"/>
          <p:bldP spid="59" grpId="0"/>
          <p:bldP spid="61" grpId="0" animBg="1"/>
          <p:bldP spid="39" grpId="0"/>
          <p:bldP spid="40" grpId="0" animBg="1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853bbf7e9380e182b5a699e8d679bdad21f9a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7154</TotalTime>
  <Words>1284</Words>
  <Application>Microsoft Office PowerPoint</Application>
  <PresentationFormat>全屏显示(16:10)</PresentationFormat>
  <Paragraphs>316</Paragraphs>
  <Slides>20</Slides>
  <Notes>20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信息部 吴淼</dc:creator>
  <cp:lastModifiedBy>admin</cp:lastModifiedBy>
  <cp:revision>590</cp:revision>
  <dcterms:created xsi:type="dcterms:W3CDTF">2015-01-22T07:34:45Z</dcterms:created>
  <dcterms:modified xsi:type="dcterms:W3CDTF">2016-11-21T02:25:24Z</dcterms:modified>
</cp:coreProperties>
</file>