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81" r:id="rId4"/>
    <p:sldId id="293" r:id="rId5"/>
    <p:sldId id="284" r:id="rId6"/>
    <p:sldId id="297" r:id="rId7"/>
    <p:sldId id="283" r:id="rId8"/>
    <p:sldId id="298" r:id="rId9"/>
    <p:sldId id="285" r:id="rId10"/>
    <p:sldId id="286" r:id="rId11"/>
    <p:sldId id="299" r:id="rId12"/>
    <p:sldId id="282" r:id="rId13"/>
    <p:sldId id="300" r:id="rId14"/>
    <p:sldId id="288" r:id="rId15"/>
    <p:sldId id="289" r:id="rId16"/>
    <p:sldId id="301" r:id="rId17"/>
    <p:sldId id="287" r:id="rId18"/>
    <p:sldId id="302" r:id="rId19"/>
    <p:sldId id="290" r:id="rId20"/>
    <p:sldId id="291" r:id="rId21"/>
    <p:sldId id="292" r:id="rId22"/>
  </p:sldIdLst>
  <p:sldSz cx="12190413" cy="6858000"/>
  <p:notesSz cx="6858000" cy="9144000"/>
  <p:embeddedFontLst>
    <p:embeddedFont>
      <p:font typeface="Franklin Gothic Medium" pitchFamily="34" charset="0"/>
      <p:regular r:id="rId24"/>
      <p:italic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微软雅黑 Light" charset="-122"/>
      <p:regular r:id="rId30"/>
    </p:embeddedFont>
    <p:embeddedFont>
      <p:font typeface="Franklin Gothic Book" pitchFamily="34" charset="0"/>
      <p:regular r:id="rId31"/>
      <p:italic r:id="rId32"/>
    </p:embeddedFont>
    <p:embeddedFont>
      <p:font typeface="华文黑体" charset="-122"/>
      <p:regular r:id="rId33"/>
    </p:embeddedFont>
    <p:embeddedFont>
      <p:font typeface="微软雅黑" pitchFamily="34" charset="-122"/>
      <p:regular r:id="rId34"/>
      <p:bold r:id="rId35"/>
    </p:embeddedFont>
    <p:embeddedFont>
      <p:font typeface="Impact" pitchFamily="34" charset="0"/>
      <p:regular r:id="rId36"/>
    </p:embeddedFont>
    <p:embeddedFont>
      <p:font typeface="Lucida Sans Unicode" pitchFamily="34" charset="0"/>
      <p:regular r:id="rId37"/>
    </p:embeddedFont>
    <p:embeddedFont>
      <p:font typeface="黑体" pitchFamily="49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1717"/>
    <a:srgbClr val="00B0F0"/>
    <a:srgbClr val="00DFF0"/>
    <a:srgbClr val="AB1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668" y="-9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BF880-546E-4432-95DB-0728E8B9D5C6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E8203-EB08-4F0D-830A-C288DDF96F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700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917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mp3"/><Relationship Id="rId7" Type="http://schemas.openxmlformats.org/officeDocument/2006/relationships/image" Target="../media/image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969690" y="-6004048"/>
            <a:ext cx="487363" cy="487363"/>
          </a:xfrm>
          <a:prstGeom prst="rect">
            <a:avLst/>
          </a:prstGeom>
        </p:spPr>
      </p:pic>
      <p:pic>
        <p:nvPicPr>
          <p:cNvPr id="30" name="震撼呐喊节奏空旷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35566" y="-1395536"/>
            <a:ext cx="609600" cy="609600"/>
          </a:xfrm>
          <a:prstGeom prst="rect">
            <a:avLst/>
          </a:prstGeom>
        </p:spPr>
      </p:pic>
      <p:sp>
        <p:nvSpPr>
          <p:cNvPr id="14" name="Freeform 7"/>
          <p:cNvSpPr>
            <a:spLocks/>
          </p:cNvSpPr>
          <p:nvPr/>
        </p:nvSpPr>
        <p:spPr bwMode="auto">
          <a:xfrm>
            <a:off x="4211638" y="1128712"/>
            <a:ext cx="938213" cy="245427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4540250" y="1273175"/>
            <a:ext cx="604838" cy="2309813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5116513" y="265112"/>
            <a:ext cx="514350" cy="3317875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4510088" y="3582988"/>
            <a:ext cx="631825" cy="1398588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4510088" y="3914775"/>
            <a:ext cx="896938" cy="1066800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2498725" y="2563812"/>
            <a:ext cx="581025" cy="3446463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708025" y="2563812"/>
            <a:ext cx="2371725" cy="347186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708025" y="1749425"/>
            <a:ext cx="3670300" cy="4286251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-1141412" y="4981575"/>
            <a:ext cx="5651500" cy="1219200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-1141412" y="3914775"/>
            <a:ext cx="6548438" cy="2216150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-1141412" y="2563812"/>
            <a:ext cx="4221163" cy="2873375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1"/>
          <p:cNvSpPr>
            <a:spLocks/>
          </p:cNvSpPr>
          <p:nvPr/>
        </p:nvSpPr>
        <p:spPr bwMode="auto">
          <a:xfrm>
            <a:off x="5021263" y="-88900"/>
            <a:ext cx="793750" cy="344488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2"/>
          <p:cNvSpPr>
            <a:spLocks/>
          </p:cNvSpPr>
          <p:nvPr/>
        </p:nvSpPr>
        <p:spPr bwMode="auto">
          <a:xfrm>
            <a:off x="4846638" y="-117475"/>
            <a:ext cx="968375" cy="509588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5"/>
          <p:cNvSpPr>
            <a:spLocks/>
          </p:cNvSpPr>
          <p:nvPr/>
        </p:nvSpPr>
        <p:spPr bwMode="auto">
          <a:xfrm>
            <a:off x="4495800" y="-73025"/>
            <a:ext cx="1319213" cy="1046163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7"/>
          <p:cNvSpPr>
            <a:spLocks/>
          </p:cNvSpPr>
          <p:nvPr/>
        </p:nvSpPr>
        <p:spPr bwMode="auto">
          <a:xfrm>
            <a:off x="3079750" y="-31750"/>
            <a:ext cx="2735263" cy="2595563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8"/>
          <p:cNvSpPr>
            <a:spLocks/>
          </p:cNvSpPr>
          <p:nvPr/>
        </p:nvSpPr>
        <p:spPr bwMode="auto">
          <a:xfrm>
            <a:off x="4378325" y="-31750"/>
            <a:ext cx="1436688" cy="1782763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9"/>
          <p:cNvSpPr>
            <a:spLocks/>
          </p:cNvSpPr>
          <p:nvPr/>
        </p:nvSpPr>
        <p:spPr bwMode="auto">
          <a:xfrm>
            <a:off x="5233988" y="-31750"/>
            <a:ext cx="581025" cy="549275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4"/>
          <p:cNvSpPr>
            <a:spLocks/>
          </p:cNvSpPr>
          <p:nvPr/>
        </p:nvSpPr>
        <p:spPr bwMode="auto">
          <a:xfrm>
            <a:off x="5815013" y="-31750"/>
            <a:ext cx="571500" cy="346075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5"/>
          <p:cNvSpPr>
            <a:spLocks/>
          </p:cNvSpPr>
          <p:nvPr/>
        </p:nvSpPr>
        <p:spPr bwMode="auto">
          <a:xfrm>
            <a:off x="5021263" y="-122238"/>
            <a:ext cx="1365250" cy="436563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6"/>
          <p:cNvSpPr>
            <a:spLocks/>
          </p:cNvSpPr>
          <p:nvPr/>
        </p:nvSpPr>
        <p:spPr bwMode="auto">
          <a:xfrm>
            <a:off x="4846638" y="-138113"/>
            <a:ext cx="1539875" cy="530225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7"/>
          <p:cNvSpPr>
            <a:spLocks/>
          </p:cNvSpPr>
          <p:nvPr/>
        </p:nvSpPr>
        <p:spPr bwMode="auto">
          <a:xfrm>
            <a:off x="2498725" y="314325"/>
            <a:ext cx="4000500" cy="5697538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8"/>
          <p:cNvSpPr>
            <a:spLocks/>
          </p:cNvSpPr>
          <p:nvPr/>
        </p:nvSpPr>
        <p:spPr bwMode="auto">
          <a:xfrm>
            <a:off x="4510088" y="314325"/>
            <a:ext cx="2089150" cy="4667251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9"/>
          <p:cNvSpPr>
            <a:spLocks/>
          </p:cNvSpPr>
          <p:nvPr/>
        </p:nvSpPr>
        <p:spPr bwMode="auto">
          <a:xfrm>
            <a:off x="5141913" y="314325"/>
            <a:ext cx="1485900" cy="3271838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52"/>
          <p:cNvSpPr>
            <a:spLocks/>
          </p:cNvSpPr>
          <p:nvPr/>
        </p:nvSpPr>
        <p:spPr bwMode="auto">
          <a:xfrm>
            <a:off x="4495800" y="-134938"/>
            <a:ext cx="1890713" cy="1108075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3"/>
          <p:cNvSpPr>
            <a:spLocks/>
          </p:cNvSpPr>
          <p:nvPr/>
        </p:nvSpPr>
        <p:spPr bwMode="auto">
          <a:xfrm>
            <a:off x="5403850" y="314325"/>
            <a:ext cx="1200150" cy="3603626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4"/>
          <p:cNvSpPr>
            <a:spLocks/>
          </p:cNvSpPr>
          <p:nvPr/>
        </p:nvSpPr>
        <p:spPr bwMode="auto">
          <a:xfrm>
            <a:off x="5116513" y="85725"/>
            <a:ext cx="1312863" cy="228600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55"/>
          <p:cNvSpPr>
            <a:spLocks/>
          </p:cNvSpPr>
          <p:nvPr/>
        </p:nvSpPr>
        <p:spPr bwMode="auto">
          <a:xfrm>
            <a:off x="3079750" y="314325"/>
            <a:ext cx="3306763" cy="2249488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555 w 10000"/>
              <a:gd name="connsiteY14" fmla="*/ 4971 h 10000"/>
              <a:gd name="connsiteX15" fmla="*/ 6322 w 10000"/>
              <a:gd name="connsiteY15" fmla="*/ 5177 h 10000"/>
              <a:gd name="connsiteX16" fmla="*/ 5544 w 10000"/>
              <a:gd name="connsiteY16" fmla="*/ 5886 h 10000"/>
              <a:gd name="connsiteX17" fmla="*/ 3818 w 10000"/>
              <a:gd name="connsiteY17" fmla="*/ 7326 h 10000"/>
              <a:gd name="connsiteX18" fmla="*/ 0 w 10000"/>
              <a:gd name="connsiteY18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322 w 10000"/>
              <a:gd name="connsiteY14" fmla="*/ 5177 h 10000"/>
              <a:gd name="connsiteX15" fmla="*/ 5544 w 10000"/>
              <a:gd name="connsiteY15" fmla="*/ 5886 h 10000"/>
              <a:gd name="connsiteX16" fmla="*/ 3818 w 10000"/>
              <a:gd name="connsiteY16" fmla="*/ 7326 h 10000"/>
              <a:gd name="connsiteX17" fmla="*/ 0 w 10000"/>
              <a:gd name="connsiteY17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7030 w 10000"/>
              <a:gd name="connsiteY5" fmla="*/ 4469 h 10000"/>
              <a:gd name="connsiteX6" fmla="*/ 8227 w 10000"/>
              <a:gd name="connsiteY6" fmla="*/ 3131 h 10000"/>
              <a:gd name="connsiteX7" fmla="*/ 9121 w 10000"/>
              <a:gd name="connsiteY7" fmla="*/ 1920 h 10000"/>
              <a:gd name="connsiteX8" fmla="*/ 10000 w 10000"/>
              <a:gd name="connsiteY8" fmla="*/ 0 h 10000"/>
              <a:gd name="connsiteX9" fmla="*/ 10000 w 10000"/>
              <a:gd name="connsiteY9" fmla="*/ 0 h 10000"/>
              <a:gd name="connsiteX10" fmla="*/ 9121 w 10000"/>
              <a:gd name="connsiteY10" fmla="*/ 1931 h 10000"/>
              <a:gd name="connsiteX11" fmla="*/ 8235 w 10000"/>
              <a:gd name="connsiteY11" fmla="*/ 3131 h 10000"/>
              <a:gd name="connsiteX12" fmla="*/ 7030 w 10000"/>
              <a:gd name="connsiteY12" fmla="*/ 4469 h 10000"/>
              <a:gd name="connsiteX13" fmla="*/ 6322 w 10000"/>
              <a:gd name="connsiteY13" fmla="*/ 5177 h 10000"/>
              <a:gd name="connsiteX14" fmla="*/ 5544 w 10000"/>
              <a:gd name="connsiteY14" fmla="*/ 5886 h 10000"/>
              <a:gd name="connsiteX15" fmla="*/ 3818 w 10000"/>
              <a:gd name="connsiteY15" fmla="*/ 7326 h 10000"/>
              <a:gd name="connsiteX16" fmla="*/ 0 w 10000"/>
              <a:gd name="connsiteY1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56"/>
          <p:cNvSpPr>
            <a:spLocks/>
          </p:cNvSpPr>
          <p:nvPr/>
        </p:nvSpPr>
        <p:spPr bwMode="auto">
          <a:xfrm>
            <a:off x="4378325" y="314325"/>
            <a:ext cx="2008188" cy="143668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57"/>
          <p:cNvSpPr>
            <a:spLocks/>
          </p:cNvSpPr>
          <p:nvPr/>
        </p:nvSpPr>
        <p:spPr bwMode="auto">
          <a:xfrm>
            <a:off x="5233988" y="101600"/>
            <a:ext cx="1152525" cy="415925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61"/>
          <p:cNvSpPr>
            <a:spLocks/>
          </p:cNvSpPr>
          <p:nvPr/>
        </p:nvSpPr>
        <p:spPr bwMode="auto">
          <a:xfrm>
            <a:off x="6386513" y="314325"/>
            <a:ext cx="230188" cy="92551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2"/>
          <p:cNvSpPr>
            <a:spLocks/>
          </p:cNvSpPr>
          <p:nvPr/>
        </p:nvSpPr>
        <p:spPr bwMode="auto">
          <a:xfrm>
            <a:off x="5815013" y="-52388"/>
            <a:ext cx="800100" cy="1292225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3"/>
          <p:cNvSpPr>
            <a:spLocks/>
          </p:cNvSpPr>
          <p:nvPr/>
        </p:nvSpPr>
        <p:spPr bwMode="auto">
          <a:xfrm>
            <a:off x="5021263" y="-230188"/>
            <a:ext cx="1593850" cy="147002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64"/>
          <p:cNvSpPr>
            <a:spLocks/>
          </p:cNvSpPr>
          <p:nvPr/>
        </p:nvSpPr>
        <p:spPr bwMode="auto">
          <a:xfrm>
            <a:off x="4846638" y="-268288"/>
            <a:ext cx="1768475" cy="1508125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65"/>
          <p:cNvSpPr>
            <a:spLocks/>
          </p:cNvSpPr>
          <p:nvPr/>
        </p:nvSpPr>
        <p:spPr bwMode="auto">
          <a:xfrm>
            <a:off x="708025" y="1239837"/>
            <a:ext cx="5894388" cy="4816476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66"/>
          <p:cNvSpPr>
            <a:spLocks/>
          </p:cNvSpPr>
          <p:nvPr/>
        </p:nvSpPr>
        <p:spPr bwMode="auto">
          <a:xfrm>
            <a:off x="2498725" y="1239837"/>
            <a:ext cx="4103688" cy="477043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67"/>
          <p:cNvSpPr>
            <a:spLocks/>
          </p:cNvSpPr>
          <p:nvPr/>
        </p:nvSpPr>
        <p:spPr bwMode="auto">
          <a:xfrm>
            <a:off x="4510088" y="1239837"/>
            <a:ext cx="2092325" cy="3741738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68"/>
          <p:cNvSpPr>
            <a:spLocks/>
          </p:cNvSpPr>
          <p:nvPr/>
        </p:nvSpPr>
        <p:spPr bwMode="auto">
          <a:xfrm>
            <a:off x="5141913" y="1239837"/>
            <a:ext cx="1460500" cy="2346325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69"/>
          <p:cNvSpPr>
            <a:spLocks/>
          </p:cNvSpPr>
          <p:nvPr/>
        </p:nvSpPr>
        <p:spPr bwMode="auto">
          <a:xfrm>
            <a:off x="5403850" y="1239837"/>
            <a:ext cx="1198563" cy="2674938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70"/>
          <p:cNvSpPr>
            <a:spLocks/>
          </p:cNvSpPr>
          <p:nvPr/>
        </p:nvSpPr>
        <p:spPr bwMode="auto">
          <a:xfrm>
            <a:off x="5116513" y="265112"/>
            <a:ext cx="1485900" cy="974725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71"/>
          <p:cNvSpPr>
            <a:spLocks/>
          </p:cNvSpPr>
          <p:nvPr/>
        </p:nvSpPr>
        <p:spPr bwMode="auto">
          <a:xfrm>
            <a:off x="3079750" y="1239837"/>
            <a:ext cx="3522663" cy="1325563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72"/>
          <p:cNvSpPr>
            <a:spLocks/>
          </p:cNvSpPr>
          <p:nvPr/>
        </p:nvSpPr>
        <p:spPr bwMode="auto">
          <a:xfrm>
            <a:off x="4378325" y="1016000"/>
            <a:ext cx="2233613" cy="735013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73"/>
          <p:cNvSpPr>
            <a:spLocks/>
          </p:cNvSpPr>
          <p:nvPr/>
        </p:nvSpPr>
        <p:spPr bwMode="auto">
          <a:xfrm>
            <a:off x="5232400" y="147637"/>
            <a:ext cx="1379538" cy="1092200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827622" y="1343919"/>
            <a:ext cx="2304000" cy="2304000"/>
            <a:chOff x="1827622" y="1343919"/>
            <a:chExt cx="2304000" cy="2304000"/>
          </a:xfrm>
        </p:grpSpPr>
        <p:sp>
          <p:nvSpPr>
            <p:cNvPr id="58" name="椭圆 5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椭圆 59"/>
          <p:cNvSpPr/>
          <p:nvPr/>
        </p:nvSpPr>
        <p:spPr>
          <a:xfrm>
            <a:off x="2166971" y="1683268"/>
            <a:ext cx="1625302" cy="162530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ME</a:t>
            </a:r>
            <a:endParaRPr lang="zh-CN" altLang="en-US" sz="2400" dirty="0"/>
          </a:p>
        </p:txBody>
      </p:sp>
      <p:grpSp>
        <p:nvGrpSpPr>
          <p:cNvPr id="61" name="组合 60"/>
          <p:cNvGrpSpPr/>
          <p:nvPr/>
        </p:nvGrpSpPr>
        <p:grpSpPr>
          <a:xfrm>
            <a:off x="4878363" y="3308570"/>
            <a:ext cx="504056" cy="504056"/>
            <a:chOff x="1827622" y="1343919"/>
            <a:chExt cx="2304000" cy="2304000"/>
          </a:xfrm>
        </p:grpSpPr>
        <p:sp>
          <p:nvSpPr>
            <p:cNvPr id="62" name="椭圆 6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同心圆 63"/>
          <p:cNvSpPr/>
          <p:nvPr/>
        </p:nvSpPr>
        <p:spPr>
          <a:xfrm>
            <a:off x="4622661" y="1886068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同心圆 64"/>
          <p:cNvSpPr/>
          <p:nvPr/>
        </p:nvSpPr>
        <p:spPr>
          <a:xfrm>
            <a:off x="5502262" y="1581933"/>
            <a:ext cx="179096" cy="179096"/>
          </a:xfrm>
          <a:prstGeom prst="donu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同心圆 65"/>
          <p:cNvSpPr/>
          <p:nvPr/>
        </p:nvSpPr>
        <p:spPr>
          <a:xfrm>
            <a:off x="5055540" y="200025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同心圆 66"/>
          <p:cNvSpPr/>
          <p:nvPr/>
        </p:nvSpPr>
        <p:spPr>
          <a:xfrm>
            <a:off x="5970111" y="485774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同心圆 67"/>
          <p:cNvSpPr/>
          <p:nvPr/>
        </p:nvSpPr>
        <p:spPr>
          <a:xfrm>
            <a:off x="5337467" y="3821403"/>
            <a:ext cx="179096" cy="179096"/>
          </a:xfrm>
          <a:prstGeom prst="donu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同心圆 68"/>
          <p:cNvSpPr/>
          <p:nvPr/>
        </p:nvSpPr>
        <p:spPr>
          <a:xfrm>
            <a:off x="2453627" y="5887535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同心圆 69"/>
          <p:cNvSpPr/>
          <p:nvPr/>
        </p:nvSpPr>
        <p:spPr>
          <a:xfrm>
            <a:off x="631178" y="5943892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347210" y="935013"/>
            <a:ext cx="504056" cy="504056"/>
            <a:chOff x="1827622" y="1343919"/>
            <a:chExt cx="2304000" cy="2304000"/>
          </a:xfrm>
        </p:grpSpPr>
        <p:sp>
          <p:nvSpPr>
            <p:cNvPr id="72" name="椭圆 7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718083" y="2659038"/>
            <a:ext cx="504056" cy="504056"/>
            <a:chOff x="1827622" y="1343919"/>
            <a:chExt cx="2304000" cy="2304000"/>
          </a:xfrm>
        </p:grpSpPr>
        <p:sp>
          <p:nvSpPr>
            <p:cNvPr id="76" name="椭圆 7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700112" y="4287043"/>
            <a:ext cx="504056" cy="504056"/>
            <a:chOff x="1827622" y="1343919"/>
            <a:chExt cx="2304000" cy="2304000"/>
          </a:xfrm>
        </p:grpSpPr>
        <p:sp>
          <p:nvSpPr>
            <p:cNvPr id="81" name="椭圆 8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055675" y="738779"/>
            <a:ext cx="746082" cy="746082"/>
            <a:chOff x="1827622" y="1343919"/>
            <a:chExt cx="2304000" cy="2304000"/>
          </a:xfrm>
        </p:grpSpPr>
        <p:sp>
          <p:nvSpPr>
            <p:cNvPr id="84" name="椭圆 8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7175326" y="3651554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个人简历</a:t>
            </a:r>
            <a:endParaRPr lang="zh-CN" altLang="en-US" sz="7200" dirty="0">
              <a:solidFill>
                <a:srgbClr val="BB171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210010" y="3147498"/>
            <a:ext cx="2048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</a:rPr>
              <a:t>MY RESUME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7278114" y="4875690"/>
            <a:ext cx="3672408" cy="327677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应聘者：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259640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1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100"/>
                            </p:stCondLst>
                            <p:childTnLst>
                              <p:par>
                                <p:cTn id="1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100"/>
                            </p:stCondLst>
                            <p:childTnLst>
                              <p:par>
                                <p:cTn id="1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100"/>
                            </p:stCondLst>
                            <p:childTnLst>
                              <p:par>
                                <p:cTn id="17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1900"/>
                            </p:stCondLst>
                            <p:childTnLst>
                              <p:par>
                                <p:cTn id="19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3150"/>
                            </p:stCondLst>
                            <p:childTnLst>
                              <p:par>
                                <p:cTn id="20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999" showWhenStopped="0">
                <p:cTn id="21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60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86" grpId="0"/>
      <p:bldP spid="87" grpId="0"/>
      <p:bldP spid="8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职业技能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文本框 16"/>
          <p:cNvSpPr txBox="1"/>
          <p:nvPr/>
        </p:nvSpPr>
        <p:spPr>
          <a:xfrm>
            <a:off x="4486448" y="1782965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/>
            <a:r>
              <a:rPr lang="zh-CN" altLang="en-US" sz="1400" dirty="0">
                <a:solidFill>
                  <a:srgbClr val="919098"/>
                </a:solidFill>
              </a:rPr>
              <a:t>维护世界和平，拯救世界，保卫地球。抵御黑暗势力。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</a:endParaRPr>
          </a:p>
        </p:txBody>
      </p:sp>
      <p:grpSp>
        <p:nvGrpSpPr>
          <p:cNvPr id="225" name="组合 224"/>
          <p:cNvGrpSpPr/>
          <p:nvPr/>
        </p:nvGrpSpPr>
        <p:grpSpPr>
          <a:xfrm>
            <a:off x="3572193" y="1701421"/>
            <a:ext cx="686308" cy="686308"/>
            <a:chOff x="1827622" y="1343919"/>
            <a:chExt cx="2304000" cy="2304000"/>
          </a:xfrm>
        </p:grpSpPr>
        <p:sp>
          <p:nvSpPr>
            <p:cNvPr id="226" name="椭圆 22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277" name="TextBox 276"/>
          <p:cNvSpPr txBox="1"/>
          <p:nvPr/>
        </p:nvSpPr>
        <p:spPr>
          <a:xfrm>
            <a:off x="3629031" y="1728759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16"/>
          <p:cNvSpPr txBox="1"/>
          <p:nvPr/>
        </p:nvSpPr>
        <p:spPr>
          <a:xfrm>
            <a:off x="4486448" y="2699384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/>
            <a:r>
              <a:rPr lang="zh-CN" altLang="en-US" sz="1400" dirty="0">
                <a:solidFill>
                  <a:srgbClr val="919098"/>
                </a:solidFill>
              </a:rPr>
              <a:t>协调其它国内情报机构的活动，并把这些情报报告到美国政府各个部门的工作。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572193" y="2617840"/>
            <a:ext cx="686308" cy="686308"/>
            <a:chOff x="1827622" y="1343919"/>
            <a:chExt cx="2304000" cy="2304000"/>
          </a:xfrm>
        </p:grpSpPr>
        <p:sp>
          <p:nvSpPr>
            <p:cNvPr id="49" name="椭圆 4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0" name="椭圆 49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3629031" y="2645178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16"/>
          <p:cNvSpPr txBox="1"/>
          <p:nvPr/>
        </p:nvSpPr>
        <p:spPr>
          <a:xfrm>
            <a:off x="4486448" y="3717032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400" dirty="0" smtClean="0">
                <a:solidFill>
                  <a:srgbClr val="919098"/>
                </a:solidFill>
              </a:rPr>
              <a:t>英语过十</a:t>
            </a:r>
            <a:r>
              <a:rPr lang="zh-CN" altLang="en-US" sz="1400" dirty="0">
                <a:solidFill>
                  <a:srgbClr val="919098"/>
                </a:solidFill>
              </a:rPr>
              <a:t>级，能熟练的用</a:t>
            </a:r>
            <a:r>
              <a:rPr lang="zh-CN" altLang="en-US" sz="1400" dirty="0" smtClean="0">
                <a:solidFill>
                  <a:srgbClr val="919098"/>
                </a:solidFill>
              </a:rPr>
              <a:t>英语跟美国总统奥巴马亲切交谈</a:t>
            </a:r>
            <a:r>
              <a:rPr lang="zh-CN" altLang="en-US" sz="1400" dirty="0">
                <a:solidFill>
                  <a:srgbClr val="919098"/>
                </a:solidFill>
              </a:rPr>
              <a:t>。</a:t>
            </a:r>
            <a:endParaRPr lang="en-US" altLang="zh-CN" sz="1400" dirty="0">
              <a:solidFill>
                <a:srgbClr val="919098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572193" y="3635488"/>
            <a:ext cx="686308" cy="686308"/>
            <a:chOff x="1827622" y="1343919"/>
            <a:chExt cx="2304000" cy="2304000"/>
          </a:xfrm>
        </p:grpSpPr>
        <p:sp>
          <p:nvSpPr>
            <p:cNvPr id="54" name="椭圆 5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5" name="椭圆 54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629031" y="3662826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16"/>
          <p:cNvSpPr txBox="1"/>
          <p:nvPr/>
        </p:nvSpPr>
        <p:spPr>
          <a:xfrm>
            <a:off x="4486448" y="4770730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/>
            <a:r>
              <a:rPr lang="zh-CN" altLang="en-US" sz="1400" noProof="0" dirty="0" smtClean="0">
                <a:solidFill>
                  <a:srgbClr val="919098"/>
                </a:solidFill>
              </a:rPr>
              <a:t>集齐</a:t>
            </a:r>
            <a:r>
              <a:rPr lang="en-US" altLang="zh-CN" sz="1400" noProof="0" dirty="0" smtClean="0">
                <a:solidFill>
                  <a:srgbClr val="919098"/>
                </a:solidFill>
              </a:rPr>
              <a:t>7</a:t>
            </a:r>
            <a:r>
              <a:rPr lang="zh-CN" altLang="en-US" sz="1400" noProof="0" dirty="0" smtClean="0">
                <a:solidFill>
                  <a:srgbClr val="919098"/>
                </a:solidFill>
              </a:rPr>
              <a:t>个龙珠，召唤神龙，成为宇宙最强，单挑</a:t>
            </a:r>
            <a:r>
              <a:rPr lang="en-US" altLang="zh-CN" sz="1400" noProof="0" dirty="0" smtClean="0">
                <a:solidFill>
                  <a:srgbClr val="919098"/>
                </a:solidFill>
              </a:rPr>
              <a:t>BOSS</a:t>
            </a:r>
            <a:r>
              <a:rPr lang="zh-CN" altLang="en-US" sz="1400" dirty="0">
                <a:solidFill>
                  <a:srgbClr val="919098"/>
                </a:solidFill>
              </a:rPr>
              <a:t> 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572193" y="4689186"/>
            <a:ext cx="686308" cy="686308"/>
            <a:chOff x="1827622" y="1343919"/>
            <a:chExt cx="2304000" cy="2304000"/>
          </a:xfrm>
        </p:grpSpPr>
        <p:sp>
          <p:nvSpPr>
            <p:cNvPr id="59" name="椭圆 5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0" name="椭圆 59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3629031" y="4716524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734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50"/>
                            </p:stCondLst>
                            <p:childTnLst>
                              <p:par>
                                <p:cTn id="2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850"/>
                            </p:stCondLst>
                            <p:childTnLst>
                              <p:par>
                                <p:cTn id="4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3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1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600"/>
                            </p:stCondLst>
                            <p:childTnLst>
                              <p:par>
                                <p:cTn id="5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1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85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2" grpId="0"/>
      <p:bldP spid="277" grpId="0"/>
      <p:bldP spid="47" grpId="0"/>
      <p:bldP spid="51" grpId="0"/>
      <p:bldP spid="52" grpId="0"/>
      <p:bldP spid="56" grpId="0"/>
      <p:bldP spid="57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585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工作经历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798502" y="1519646"/>
            <a:ext cx="408953" cy="408953"/>
            <a:chOff x="1792756" y="4149080"/>
            <a:chExt cx="2304000" cy="2304000"/>
          </a:xfrm>
        </p:grpSpPr>
        <p:grpSp>
          <p:nvGrpSpPr>
            <p:cNvPr id="58" name="组合 57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65" name="文本框 17"/>
          <p:cNvSpPr txBox="1"/>
          <p:nvPr/>
        </p:nvSpPr>
        <p:spPr>
          <a:xfrm>
            <a:off x="3270646" y="1565161"/>
            <a:ext cx="3010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美国特工局</a:t>
            </a:r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lang="en-US" altLang="zh-CN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FBI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</a:t>
            </a:r>
            <a:endParaRPr lang="zh-CN" altLang="en-US" sz="1200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文本框 18"/>
          <p:cNvSpPr txBox="1"/>
          <p:nvPr/>
        </p:nvSpPr>
        <p:spPr>
          <a:xfrm>
            <a:off x="3270645" y="1809911"/>
            <a:ext cx="60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>
                <a:solidFill>
                  <a:srgbClr val="919098"/>
                </a:solidFill>
              </a:rPr>
              <a:t>美国中央情报局是美国三大情报机构之一</a:t>
            </a:r>
            <a:r>
              <a:rPr lang="zh-CN" altLang="en-US" sz="1200" dirty="0" smtClean="0">
                <a:solidFill>
                  <a:srgbClr val="919098"/>
                </a:solidFill>
              </a:rPr>
              <a:t>，协调</a:t>
            </a:r>
            <a:r>
              <a:rPr lang="zh-CN" altLang="en-US" sz="1200" dirty="0">
                <a:solidFill>
                  <a:srgbClr val="919098"/>
                </a:solidFill>
              </a:rPr>
              <a:t>其它国内情报机构的活动，并把这些情报报告到美国政府各个部门的工作。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67" name="文本框 19"/>
          <p:cNvSpPr txBox="1"/>
          <p:nvPr/>
        </p:nvSpPr>
        <p:spPr>
          <a:xfrm>
            <a:off x="8168127" y="1565160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2008~2010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3" name="文本框 26"/>
          <p:cNvSpPr txBox="1"/>
          <p:nvPr/>
        </p:nvSpPr>
        <p:spPr>
          <a:xfrm>
            <a:off x="3270646" y="2665094"/>
            <a:ext cx="3010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复仇者联盟（</a:t>
            </a:r>
            <a:r>
              <a:rPr lang="en-US" altLang="zh-CN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Marvel‘s The Avengers</a:t>
            </a:r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  <a:endParaRPr lang="zh-CN" altLang="en-US" sz="120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4" name="文本框 27"/>
          <p:cNvSpPr txBox="1"/>
          <p:nvPr/>
        </p:nvSpPr>
        <p:spPr>
          <a:xfrm>
            <a:off x="3270646" y="2909844"/>
            <a:ext cx="600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 smtClean="0">
                <a:solidFill>
                  <a:srgbClr val="919098"/>
                </a:solidFill>
              </a:rPr>
              <a:t>维护世界和平，拯救</a:t>
            </a:r>
            <a:r>
              <a:rPr lang="zh-CN" altLang="en-US" sz="1200" dirty="0">
                <a:solidFill>
                  <a:srgbClr val="919098"/>
                </a:solidFill>
              </a:rPr>
              <a:t>世界</a:t>
            </a:r>
            <a:r>
              <a:rPr lang="zh-CN" altLang="en-US" sz="1200" dirty="0" smtClean="0">
                <a:solidFill>
                  <a:srgbClr val="919098"/>
                </a:solidFill>
              </a:rPr>
              <a:t>，保卫地球。抵御</a:t>
            </a:r>
            <a:r>
              <a:rPr lang="zh-CN" altLang="en-US" sz="1200" dirty="0">
                <a:solidFill>
                  <a:srgbClr val="919098"/>
                </a:solidFill>
              </a:rPr>
              <a:t>黑暗势力。于是由六大超级英雄钢铁侠、雷神、美国队长、绿巨人、黑寡妇和鹰眼组成的复仇者联盟应运而生</a:t>
            </a:r>
            <a:r>
              <a:rPr lang="zh-CN" altLang="en-US" sz="1200" dirty="0" smtClean="0">
                <a:solidFill>
                  <a:srgbClr val="919098"/>
                </a:solidFill>
              </a:rPr>
              <a:t>。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75" name="文本框 28"/>
          <p:cNvSpPr txBox="1"/>
          <p:nvPr/>
        </p:nvSpPr>
        <p:spPr>
          <a:xfrm>
            <a:off x="8182404" y="2665093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2011~2012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1" name="文本框 34"/>
          <p:cNvSpPr txBox="1"/>
          <p:nvPr/>
        </p:nvSpPr>
        <p:spPr>
          <a:xfrm>
            <a:off x="3270646" y="3781388"/>
            <a:ext cx="2564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深圳市腾讯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总部公司</a:t>
            </a:r>
            <a:endParaRPr lang="zh-CN" altLang="en-US" sz="1200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2" name="文本框 35"/>
          <p:cNvSpPr txBox="1"/>
          <p:nvPr/>
        </p:nvSpPr>
        <p:spPr>
          <a:xfrm>
            <a:off x="3270646" y="4026138"/>
            <a:ext cx="600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>
                <a:solidFill>
                  <a:srgbClr val="919098"/>
                </a:solidFill>
              </a:rPr>
              <a:t>腾讯大厦（</a:t>
            </a:r>
            <a:r>
              <a:rPr lang="en-US" altLang="zh-CN" sz="1200" dirty="0" err="1">
                <a:solidFill>
                  <a:srgbClr val="919098"/>
                </a:solidFill>
              </a:rPr>
              <a:t>Tencent</a:t>
            </a:r>
            <a:r>
              <a:rPr lang="en-US" altLang="zh-CN" sz="1200" dirty="0">
                <a:solidFill>
                  <a:srgbClr val="919098"/>
                </a:solidFill>
              </a:rPr>
              <a:t> Building[1]  </a:t>
            </a:r>
            <a:r>
              <a:rPr lang="zh-CN" altLang="en-US" sz="1200" dirty="0">
                <a:solidFill>
                  <a:srgbClr val="919098"/>
                </a:solidFill>
              </a:rPr>
              <a:t>）位于深圳市南山区高新科技园北区，深南大道北侧</a:t>
            </a:r>
            <a:r>
              <a:rPr lang="en-US" altLang="zh-CN" sz="1200" dirty="0">
                <a:solidFill>
                  <a:srgbClr val="919098"/>
                </a:solidFill>
              </a:rPr>
              <a:t>[2]  </a:t>
            </a:r>
            <a:r>
              <a:rPr lang="zh-CN" altLang="en-US" sz="1200" dirty="0">
                <a:solidFill>
                  <a:srgbClr val="919098"/>
                </a:solidFill>
              </a:rPr>
              <a:t>，其于</a:t>
            </a:r>
            <a:r>
              <a:rPr lang="en-US" altLang="zh-CN" sz="1200" dirty="0">
                <a:solidFill>
                  <a:srgbClr val="919098"/>
                </a:solidFill>
              </a:rPr>
              <a:t>2009</a:t>
            </a:r>
            <a:r>
              <a:rPr lang="zh-CN" altLang="en-US" sz="1200" dirty="0">
                <a:solidFill>
                  <a:srgbClr val="919098"/>
                </a:solidFill>
              </a:rPr>
              <a:t>年</a:t>
            </a:r>
            <a:r>
              <a:rPr lang="en-US" altLang="zh-CN" sz="1200" dirty="0">
                <a:solidFill>
                  <a:srgbClr val="919098"/>
                </a:solidFill>
              </a:rPr>
              <a:t>8</a:t>
            </a:r>
            <a:r>
              <a:rPr lang="zh-CN" altLang="en-US" sz="1200" dirty="0">
                <a:solidFill>
                  <a:srgbClr val="919098"/>
                </a:solidFill>
              </a:rPr>
              <a:t>月</a:t>
            </a:r>
            <a:r>
              <a:rPr lang="en-US" altLang="zh-CN" sz="1200" dirty="0">
                <a:solidFill>
                  <a:srgbClr val="919098"/>
                </a:solidFill>
              </a:rPr>
              <a:t>24</a:t>
            </a:r>
            <a:r>
              <a:rPr lang="zh-CN" altLang="en-US" sz="1200" dirty="0">
                <a:solidFill>
                  <a:srgbClr val="919098"/>
                </a:solidFill>
              </a:rPr>
              <a:t>日正式落成</a:t>
            </a:r>
            <a:r>
              <a:rPr lang="en-US" altLang="zh-CN" sz="1200" dirty="0">
                <a:solidFill>
                  <a:srgbClr val="919098"/>
                </a:solidFill>
              </a:rPr>
              <a:t>[2]  </a:t>
            </a:r>
            <a:r>
              <a:rPr lang="zh-CN" altLang="en-US" sz="1200" dirty="0">
                <a:solidFill>
                  <a:srgbClr val="919098"/>
                </a:solidFill>
              </a:rPr>
              <a:t>，是腾讯第一座自建写字楼</a:t>
            </a:r>
            <a:r>
              <a:rPr lang="en-US" altLang="zh-CN" sz="1200" dirty="0">
                <a:solidFill>
                  <a:srgbClr val="919098"/>
                </a:solidFill>
              </a:rPr>
              <a:t>[2]  </a:t>
            </a:r>
            <a:r>
              <a:rPr lang="zh-CN" altLang="en-US" sz="1200" dirty="0">
                <a:solidFill>
                  <a:srgbClr val="919098"/>
                </a:solidFill>
              </a:rPr>
              <a:t>。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83" name="文本框 36"/>
          <p:cNvSpPr txBox="1"/>
          <p:nvPr/>
        </p:nvSpPr>
        <p:spPr>
          <a:xfrm>
            <a:off x="8196695" y="3781387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2013~2014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9" name="文本框 42"/>
          <p:cNvSpPr txBox="1"/>
          <p:nvPr/>
        </p:nvSpPr>
        <p:spPr>
          <a:xfrm>
            <a:off x="3270646" y="4976399"/>
            <a:ext cx="2564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阿里巴巴网络技术总部</a:t>
            </a:r>
          </a:p>
        </p:txBody>
      </p:sp>
      <p:sp>
        <p:nvSpPr>
          <p:cNvPr id="90" name="文本框 43"/>
          <p:cNvSpPr txBox="1"/>
          <p:nvPr/>
        </p:nvSpPr>
        <p:spPr>
          <a:xfrm>
            <a:off x="3270646" y="5221149"/>
            <a:ext cx="600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>
                <a:solidFill>
                  <a:srgbClr val="919098"/>
                </a:solidFill>
              </a:rPr>
              <a:t>阿里巴巴批发网一站式采购批发，就在阿里巴巴</a:t>
            </a:r>
            <a:r>
              <a:rPr lang="en-US" altLang="zh-CN" sz="1200" dirty="0">
                <a:solidFill>
                  <a:srgbClr val="919098"/>
                </a:solidFill>
              </a:rPr>
              <a:t>;</a:t>
            </a:r>
            <a:r>
              <a:rPr lang="zh-CN" altLang="en-US" sz="1200" dirty="0">
                <a:solidFill>
                  <a:srgbClr val="919098"/>
                </a:solidFill>
              </a:rPr>
              <a:t>全球领先的网上交易市场和商人社区</a:t>
            </a:r>
            <a:r>
              <a:rPr lang="en-US" altLang="zh-CN" sz="1200" dirty="0">
                <a:solidFill>
                  <a:srgbClr val="919098"/>
                </a:solidFill>
              </a:rPr>
              <a:t>;</a:t>
            </a:r>
            <a:r>
              <a:rPr lang="zh-CN" altLang="en-US" sz="1200" dirty="0">
                <a:solidFill>
                  <a:srgbClr val="919098"/>
                </a:solidFill>
              </a:rPr>
              <a:t>阿里巴巴 </a:t>
            </a:r>
            <a:r>
              <a:rPr lang="en-US" altLang="zh-CN" sz="1200" dirty="0">
                <a:solidFill>
                  <a:srgbClr val="919098"/>
                </a:solidFill>
              </a:rPr>
              <a:t>- </a:t>
            </a:r>
            <a:r>
              <a:rPr lang="zh-CN" altLang="en-US" sz="1200" dirty="0">
                <a:solidFill>
                  <a:srgbClr val="919098"/>
                </a:solidFill>
              </a:rPr>
              <a:t>汇聚海量商机信息，提供便捷在线交易</a:t>
            </a:r>
            <a:r>
              <a:rPr lang="en-US" altLang="zh-CN" sz="1200" dirty="0">
                <a:solidFill>
                  <a:srgbClr val="919098"/>
                </a:solidFill>
              </a:rPr>
              <a:t>!</a:t>
            </a:r>
          </a:p>
        </p:txBody>
      </p:sp>
      <p:sp>
        <p:nvSpPr>
          <p:cNvPr id="91" name="文本框 44"/>
          <p:cNvSpPr txBox="1"/>
          <p:nvPr/>
        </p:nvSpPr>
        <p:spPr>
          <a:xfrm>
            <a:off x="8225271" y="4976398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2015~2016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2798502" y="2599116"/>
            <a:ext cx="408953" cy="408953"/>
            <a:chOff x="1792756" y="4149080"/>
            <a:chExt cx="2304000" cy="2304000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椭圆 103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798502" y="3715410"/>
            <a:ext cx="408953" cy="408953"/>
            <a:chOff x="1792756" y="4149080"/>
            <a:chExt cx="2304000" cy="2304000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椭圆 108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798502" y="4903851"/>
            <a:ext cx="408953" cy="408953"/>
            <a:chOff x="1792756" y="4149080"/>
            <a:chExt cx="2304000" cy="2304000"/>
          </a:xfrm>
        </p:grpSpPr>
        <p:grpSp>
          <p:nvGrpSpPr>
            <p:cNvPr id="113" name="组合 112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90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6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9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8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5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19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8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5" grpId="0"/>
      <p:bldP spid="66" grpId="0"/>
      <p:bldP spid="67" grpId="0"/>
      <p:bldP spid="73" grpId="0"/>
      <p:bldP spid="74" grpId="0"/>
      <p:bldP spid="75" grpId="0"/>
      <p:bldP spid="81" grpId="0"/>
      <p:bldP spid="82" grpId="0"/>
      <p:bldP spid="83" grpId="0"/>
      <p:bldP spid="89" grpId="0"/>
      <p:bldP spid="90" grpId="0"/>
      <p:bldP spid="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390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作品展示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48" y="1489373"/>
            <a:ext cx="2370563" cy="141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742201" y="2901155"/>
            <a:ext cx="2375010" cy="46785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r>
              <a:rPr lang="zh-CN" altLang="en-US" sz="2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1653" y="1489373"/>
            <a:ext cx="2379459" cy="141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48" y="4057370"/>
            <a:ext cx="2370566" cy="140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0548" y="4057370"/>
            <a:ext cx="2370563" cy="140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" name="文本框 3"/>
          <p:cNvSpPr txBox="1">
            <a:spLocks noChangeArrowheads="1"/>
          </p:cNvSpPr>
          <p:nvPr/>
        </p:nvSpPr>
        <p:spPr bwMode="auto">
          <a:xfrm>
            <a:off x="3134999" y="1498269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6266099" y="2901155"/>
            <a:ext cx="2375010" cy="467858"/>
          </a:xfrm>
          <a:prstGeom prst="rec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rPr>
              <a:t>作品二</a:t>
            </a:r>
          </a:p>
        </p:txBody>
      </p: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742201" y="5458032"/>
            <a:ext cx="2375010" cy="467856"/>
          </a:xfrm>
          <a:prstGeom prst="rec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rPr>
              <a:t>作品三</a:t>
            </a:r>
          </a:p>
        </p:txBody>
      </p:sp>
      <p:sp>
        <p:nvSpPr>
          <p:cNvPr id="84" name="矩形 83"/>
          <p:cNvSpPr>
            <a:spLocks noChangeArrowheads="1"/>
          </p:cNvSpPr>
          <p:nvPr/>
        </p:nvSpPr>
        <p:spPr bwMode="auto">
          <a:xfrm>
            <a:off x="6266099" y="5458032"/>
            <a:ext cx="2375010" cy="46785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作品四</a:t>
            </a:r>
          </a:p>
        </p:txBody>
      </p:sp>
      <p:sp>
        <p:nvSpPr>
          <p:cNvPr id="85" name="文本框 3"/>
          <p:cNvSpPr txBox="1">
            <a:spLocks noChangeArrowheads="1"/>
          </p:cNvSpPr>
          <p:nvPr/>
        </p:nvSpPr>
        <p:spPr bwMode="auto">
          <a:xfrm>
            <a:off x="8726446" y="1489372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86" name="文本框 3"/>
          <p:cNvSpPr txBox="1">
            <a:spLocks noChangeArrowheads="1"/>
          </p:cNvSpPr>
          <p:nvPr/>
        </p:nvSpPr>
        <p:spPr bwMode="auto">
          <a:xfrm>
            <a:off x="3134999" y="4066266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87" name="文本框 3"/>
          <p:cNvSpPr txBox="1">
            <a:spLocks noChangeArrowheads="1"/>
          </p:cNvSpPr>
          <p:nvPr/>
        </p:nvSpPr>
        <p:spPr bwMode="auto">
          <a:xfrm>
            <a:off x="8726446" y="4057368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53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7" grpId="0" animBg="1"/>
      <p:bldP spid="81" grpId="0"/>
      <p:bldP spid="82" grpId="0" animBg="1"/>
      <p:bldP spid="83" grpId="0" animBg="1"/>
      <p:bldP spid="84" grpId="0" animBg="1"/>
      <p:bldP spid="85" grpId="0"/>
      <p:bldP spid="86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作品展示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六边形 32"/>
          <p:cNvSpPr/>
          <p:nvPr/>
        </p:nvSpPr>
        <p:spPr>
          <a:xfrm>
            <a:off x="4228638" y="2389820"/>
            <a:ext cx="2059754" cy="1777085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六边形 33"/>
          <p:cNvSpPr/>
          <p:nvPr/>
        </p:nvSpPr>
        <p:spPr>
          <a:xfrm>
            <a:off x="5990760" y="3357665"/>
            <a:ext cx="2059754" cy="1777085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六边形 34"/>
          <p:cNvSpPr/>
          <p:nvPr/>
        </p:nvSpPr>
        <p:spPr>
          <a:xfrm>
            <a:off x="7785594" y="2412612"/>
            <a:ext cx="2059754" cy="1777085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6" name="组合 35"/>
          <p:cNvGrpSpPr/>
          <p:nvPr/>
        </p:nvGrpSpPr>
        <p:grpSpPr>
          <a:xfrm>
            <a:off x="1661080" y="3006322"/>
            <a:ext cx="2825110" cy="2437406"/>
            <a:chOff x="195473" y="1923678"/>
            <a:chExt cx="2654349" cy="2288511"/>
          </a:xfrm>
          <a:effectLst/>
        </p:grpSpPr>
        <p:sp>
          <p:nvSpPr>
            <p:cNvPr id="37" name="六边形 36"/>
            <p:cNvSpPr/>
            <p:nvPr/>
          </p:nvSpPr>
          <p:spPr>
            <a:xfrm>
              <a:off x="195473" y="1923678"/>
              <a:ext cx="2654349" cy="2288511"/>
            </a:xfrm>
            <a:prstGeom prst="hexagon">
              <a:avLst>
                <a:gd name="adj" fmla="val 25000"/>
                <a:gd name="vf" fmla="val 115470"/>
              </a:avLst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lin ang="18600000" scaled="0"/>
              <a:tileRect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TextBox 37"/>
            <p:cNvSpPr txBox="1"/>
            <p:nvPr/>
          </p:nvSpPr>
          <p:spPr>
            <a:xfrm>
              <a:off x="550539" y="2136189"/>
              <a:ext cx="1944216" cy="16792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ctr">
                <a:defRPr sz="6000">
                  <a:solidFill>
                    <a:schemeClr val="bg1"/>
                  </a:solidFill>
                  <a:latin typeface="UKIJ Qolyazma" pitchFamily="18" charset="0"/>
                  <a:ea typeface="UKIJ Qolyazma" pitchFamily="18" charset="0"/>
                  <a:cs typeface="UKIJ Qolyazma" pitchFamily="18" charset="0"/>
                </a:defRPr>
              </a:lvl1pPr>
            </a:lstStyle>
            <a:p>
              <a:r>
                <a:rPr lang="zh-CN" altLang="en-US" sz="3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作品一</a:t>
              </a:r>
              <a:endParaRPr lang="zh-CN" altLang="en-US" sz="3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03045" y="4335397"/>
            <a:ext cx="2069292" cy="1777085"/>
            <a:chOff x="2583794" y="3171564"/>
            <a:chExt cx="1944216" cy="1668527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40" name="六边形 39"/>
            <p:cNvSpPr/>
            <p:nvPr/>
          </p:nvSpPr>
          <p:spPr>
            <a:xfrm>
              <a:off x="2592755" y="3171564"/>
              <a:ext cx="1935255" cy="166852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TextBox 40"/>
            <p:cNvSpPr txBox="1"/>
            <p:nvPr/>
          </p:nvSpPr>
          <p:spPr>
            <a:xfrm>
              <a:off x="2583794" y="3500120"/>
              <a:ext cx="1944216" cy="953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作品三</a:t>
              </a:r>
              <a:endPara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可添加文字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具体说明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968470" y="1423374"/>
            <a:ext cx="2082043" cy="1777085"/>
            <a:chOff x="4242511" y="437431"/>
            <a:chExt cx="1956197" cy="1668527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43" name="六边形 42"/>
            <p:cNvSpPr/>
            <p:nvPr/>
          </p:nvSpPr>
          <p:spPr>
            <a:xfrm>
              <a:off x="4263453" y="437431"/>
              <a:ext cx="1935255" cy="1668527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TextBox 43"/>
            <p:cNvSpPr txBox="1"/>
            <p:nvPr/>
          </p:nvSpPr>
          <p:spPr>
            <a:xfrm>
              <a:off x="4242511" y="852680"/>
              <a:ext cx="1944217" cy="838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作品二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具体说明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753488" y="4335397"/>
            <a:ext cx="2096626" cy="1777085"/>
            <a:chOff x="5919637" y="3171564"/>
            <a:chExt cx="1969899" cy="1668527"/>
          </a:xfrm>
          <a:solidFill>
            <a:schemeClr val="accent4"/>
          </a:solidFill>
          <a:effectLst/>
        </p:grpSpPr>
        <p:sp>
          <p:nvSpPr>
            <p:cNvPr id="46" name="六边形 45"/>
            <p:cNvSpPr/>
            <p:nvPr/>
          </p:nvSpPr>
          <p:spPr>
            <a:xfrm>
              <a:off x="5919637" y="3171564"/>
              <a:ext cx="1935255" cy="1668527"/>
            </a:xfrm>
            <a:prstGeom prst="hexagon">
              <a:avLst>
                <a:gd name="adj" fmla="val 25000"/>
                <a:gd name="vf" fmla="val 115470"/>
              </a:avLst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lin ang="18600000" scaled="0"/>
              <a:tileRect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TextBox 46"/>
            <p:cNvSpPr txBox="1"/>
            <p:nvPr/>
          </p:nvSpPr>
          <p:spPr>
            <a:xfrm>
              <a:off x="5945320" y="3500120"/>
              <a:ext cx="1944216" cy="953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作品四</a:t>
              </a:r>
              <a:endPara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可添加文字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具体说明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87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8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9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8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8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8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8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9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1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3" dur="1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    <p:cBhvr>
                                            <p:cTn id="51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625 0.3926 C -0.46701 0.35988 -0.4625 0.32038 -0.44896 0.2963 C -0.44722 0.28457 -0.4401 0.27593 -0.43542 0.26667 C -0.42569 0.24754 -0.40885 0.22655 -0.39479 0.22038 C -0.39028 0.21389 -0.38663 0.20896 -0.38125 0.20556 C -0.37656 0.20247 -0.37674 0.20525 -0.37292 0.20186 C -0.36997 0.19939 -0.36771 0.19445 -0.36458 0.1926 C -0.35295 0.18581 -0.34028 0.18488 -0.32812 0.18334 C -0.31493 0.17562 -0.30139 0.17501 -0.2875 0.17223 C -0.26198 0.1571 -0.22361 0.17254 -0.19479 0.17778 C -0.0875 0.1747 -0.15573 0.18056 -0.12083 0.17038 C -0.11701 0.16513 -0.11406 0.16389 -0.10937 0.16112 C -0.10052 0.14939 -0.09219 0.13797 -0.08437 0.12408 C -0.07917 0.11482 -0.06771 0.09136 -0.06042 0.08704 C -0.05625 0.07963 -0.05469 0.07038 -0.05208 0.06112 C -0.04618 0.04013 -0.05191 0.06142 -0.04583 0.0463 C -0.04288 0.03889 -0.04531 0.03859 -0.04062 0.03519 C -0.03542 0.03118 -0.02934 0.02717 -0.02396 0.02408 C -0.02153 0.02254 -0.02014 0.01822 -0.01771 0.01667 C -0.01562 0.01544 -0.01146 0.01297 -0.01146 0.01297 C -0.00816 0.0071 -0.00434 0.00587 -3.61111E-6 8.51852E-6 " pathEditMode="relative" ptsTypes="ffffffffffffffffffffA">
                                          <p:cBhvr>
                                            <p:cTn id="53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15 -0.42778 C -0.14236 -0.41173 -0.13542 -0.39475 -0.12708 -0.37963 C -0.11684 -0.36111 -0.10521 -0.34815 -0.09375 -0.33333 C -0.08472 -0.3216 -0.07708 -0.3071 -0.06875 -0.29444 C -0.05799 -0.27839 -0.05417 -0.2537 -0.04479 -0.23704 C -0.04254 -0.22531 -0.03924 -0.2179 -0.03438 -0.20926 C -0.02899 -0.1858 -0.01684 -0.16852 -0.00938 -0.1463 C -0.00347 -0.12901 0.00347 -0.1108 0.01042 -0.09444 C 0.01302 -0.07623 0.01354 -0.07593 0.01146 -0.05 C 0.01094 -0.04414 0.00729 -0.03333 0.00625 -0.02778 C 0.00503 -0.0216 0.00451 -0.01543 0.00312 -0.00926 C 0.00087 0.00031 0.00104 -0.00679 1.94444E-6 1.85185E-6 " pathEditMode="relative" ptsTypes="fffffffffffA">
                                          <p:cBhvr>
                                            <p:cTn id="5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16251 -0.61852 C 0.16841 -0.59784 0.1698 -0.57593 0.17293 -0.55371 C 0.17779 -0.51914 0.17466 -0.55617 0.17918 -0.51667 C 0.18612 -0.45648 0.17918 -0.4929 0.18855 -0.45 C 0.18994 -0.42161 0.19636 -0.3963 0.19897 -0.36852 C 0.20296 -0.32593 0.20539 -0.28241 0.2073 -0.23889 C 0.20869 -0.20525 0.20904 -0.20834 0.21043 -0.18364 C 0.21112 -0.1713 0.21251 -0.14661 0.21251 -0.14661 C 0.21164 -0.08426 0.21668 0.02315 0.20105 0.09259 C 0.19949 0.10987 0.19706 0.12808 0.19168 0.14259 C 0.18959 0.1571 0.18525 0.17315 0.17813 0.18148 C 0.1724 0.21142 0.154 0.21389 0.13959 0.22376 C 0.12327 0.22284 0.10487 0.23302 0.09063 0.21852 C 0.0797 0.20741 0.09411 0.21697 0.08438 0.21111 C 0.08178 0.20771 0.07848 0.20555 0.07605 0.20185 C 0.06911 0.19166 0.06806 0.17778 0.05938 0.16852 C 0.05435 0.1571 0.04949 0.14537 0.04376 0.13518 C 0.04133 0.12191 0.03577 0.11265 0.03126 0.10185 C 0.02883 0.09599 0.02727 0.0892 0.02501 0.08333 C 0.02171 0.07438 0.01893 0.06204 0.01668 0.05185 C 0.01581 0.04815 0.01581 0.04413 0.01459 0.04074 C 0.01199 0.03364 0.01043 0.02592 0.00834 0.01852 C 0.00661 0.01204 0.00331 0.00741 5.27778E-6 -3.7037E-7 " pathEditMode="relative" ptsTypes="ffffffffffffffffffffffA">
                                          <p:cBhvr>
                                            <p:cTn id="5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63438 -0.88333 C -0.62379 -0.87715 -0.6158 -0.86234 -0.60521 -0.85555 C -0.60191 -0.85339 -0.59827 -0.8537 -0.59479 -0.85185 C -0.58698 -0.84783 -0.57986 -0.84475 -0.57188 -0.84259 C -0.56146 -0.83641 -0.55174 -0.83487 -0.54063 -0.83333 C -0.5191 -0.82685 -0.49757 -0.82129 -0.47604 -0.81666 C -0.46545 -0.81141 -0.46077 -0.80864 -0.44896 -0.8074 C -0.43872 -0.80123 -0.42986 -0.80123 -0.41875 -0.79999 C -0.41024 -0.79691 -0.40243 -0.79259 -0.39375 -0.79073 C -0.37396 -0.77561 -0.35191 -0.7787 -0.33125 -0.77036 C -0.32813 -0.76913 -0.325 -0.76759 -0.32188 -0.76666 C -0.31563 -0.76512 -0.30313 -0.76296 -0.30313 -0.76296 C -0.27622 -0.7503 -0.29011 -0.75493 -0.26146 -0.74999 C -0.24583 -0.74722 -0.23021 -0.7395 -0.21458 -0.73518 C -0.19236 -0.72901 -0.17014 -0.72407 -0.14792 -0.71851 C -0.12743 -0.70493 -0.10903 -0.69814 -0.0875 -0.69259 C -0.07691 -0.68549 -0.06754 -0.68487 -0.05625 -0.68333 C -0.04323 -0.67746 -0.0309 -0.67561 -0.01771 -0.67407 C -0.00695 -0.66573 0.00503 -0.6608 0.01667 -0.6574 C 0.02257 -0.65215 0.0283 -0.65092 0.03437 -0.64629 C 0.04132 -0.64073 0.04792 -0.63394 0.05521 -0.62962 C 0.06528 -0.61604 0.07673 -0.60493 0.08646 -0.59073 C 0.08906 -0.58672 0.09097 -0.58148 0.09375 -0.57777 C 0.1 -0.56944 0.10746 -0.5608 0.1125 -0.54999 C 0.1158 -0.5429 0.1217 -0.53055 0.125 -0.52222 C 0.1467 -0.46604 0.13455 -0.48857 0.14583 -0.46851 C 0.14965 -0.45246 0.15469 -0.43734 0.15937 -0.42222 C 0.16354 -0.40864 0.16597 -0.3932 0.16979 -0.37962 C 0.17482 -0.36172 0.17326 -0.34135 0.17917 -0.32407 C 0.1809 -0.30864 0.1816 -0.29259 0.18437 -0.27777 C 0.18576 -0.25648 0.18854 -0.25277 0.18958 -0.22962 C 0.18923 -0.16296 0.20851 0.01359 0.15 0.05371 C 0.13802 0.06204 0.14028 0.05927 0.125 0.06112 C 0.03107 0.05896 0.06545 0.07223 0.02187 0.0463 C 0.01736 0.04044 0.0118 0.03581 0.00833 0.02778 C 0.00451 0.01883 0.0026 0.01143 -2.5E-6 7.77778E-6 " pathEditMode="relative" ptsTypes="fffffffffffffffffffffffffffffffffffA">
                                          <p:cBhvr>
                                            <p:cTn id="5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8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8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8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8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9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1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3" dur="1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    <p:cBhvr>
                                            <p:cTn id="51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625 0.3926 C -0.46701 0.35988 -0.4625 0.32038 -0.44896 0.2963 C -0.44722 0.28457 -0.4401 0.27593 -0.43542 0.26667 C -0.42569 0.24754 -0.40885 0.22655 -0.39479 0.22038 C -0.39028 0.21389 -0.38663 0.20896 -0.38125 0.20556 C -0.37656 0.20247 -0.37674 0.20525 -0.37292 0.20186 C -0.36997 0.19939 -0.36771 0.19445 -0.36458 0.1926 C -0.35295 0.18581 -0.34028 0.18488 -0.32812 0.18334 C -0.31493 0.17562 -0.30139 0.17501 -0.2875 0.17223 C -0.26198 0.1571 -0.22361 0.17254 -0.19479 0.17778 C -0.0875 0.1747 -0.15573 0.18056 -0.12083 0.17038 C -0.11701 0.16513 -0.11406 0.16389 -0.10937 0.16112 C -0.10052 0.14939 -0.09219 0.13797 -0.08437 0.12408 C -0.07917 0.11482 -0.06771 0.09136 -0.06042 0.08704 C -0.05625 0.07963 -0.05469 0.07038 -0.05208 0.06112 C -0.04618 0.04013 -0.05191 0.06142 -0.04583 0.0463 C -0.04288 0.03889 -0.04531 0.03859 -0.04062 0.03519 C -0.03542 0.03118 -0.02934 0.02717 -0.02396 0.02408 C -0.02153 0.02254 -0.02014 0.01822 -0.01771 0.01667 C -0.01562 0.01544 -0.01146 0.01297 -0.01146 0.01297 C -0.00816 0.0071 -0.00434 0.00587 -3.61111E-6 8.51852E-6 " pathEditMode="relative" ptsTypes="ffffffffffffffffffffA">
                                          <p:cBhvr>
                                            <p:cTn id="53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15 -0.42778 C -0.14236 -0.41173 -0.13542 -0.39475 -0.12708 -0.37963 C -0.11684 -0.36111 -0.10521 -0.34815 -0.09375 -0.33333 C -0.08472 -0.3216 -0.07708 -0.3071 -0.06875 -0.29444 C -0.05799 -0.27839 -0.05417 -0.2537 -0.04479 -0.23704 C -0.04254 -0.22531 -0.03924 -0.2179 -0.03438 -0.20926 C -0.02899 -0.1858 -0.01684 -0.16852 -0.00938 -0.1463 C -0.00347 -0.12901 0.00347 -0.1108 0.01042 -0.09444 C 0.01302 -0.07623 0.01354 -0.07593 0.01146 -0.05 C 0.01094 -0.04414 0.00729 -0.03333 0.00625 -0.02778 C 0.00503 -0.0216 0.00451 -0.01543 0.00312 -0.00926 C 0.00087 0.00031 0.00104 -0.00679 1.94444E-6 1.85185E-6 " pathEditMode="relative" ptsTypes="fffffffffffA">
                                          <p:cBhvr>
                                            <p:cTn id="5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16251 -0.61852 C 0.16841 -0.59784 0.1698 -0.57593 0.17293 -0.55371 C 0.17779 -0.51914 0.17466 -0.55617 0.17918 -0.51667 C 0.18612 -0.45648 0.17918 -0.4929 0.18855 -0.45 C 0.18994 -0.42161 0.19636 -0.3963 0.19897 -0.36852 C 0.20296 -0.32593 0.20539 -0.28241 0.2073 -0.23889 C 0.20869 -0.20525 0.20904 -0.20834 0.21043 -0.18364 C 0.21112 -0.1713 0.21251 -0.14661 0.21251 -0.14661 C 0.21164 -0.08426 0.21668 0.02315 0.20105 0.09259 C 0.19949 0.10987 0.19706 0.12808 0.19168 0.14259 C 0.18959 0.1571 0.18525 0.17315 0.17813 0.18148 C 0.1724 0.21142 0.154 0.21389 0.13959 0.22376 C 0.12327 0.22284 0.10487 0.23302 0.09063 0.21852 C 0.0797 0.20741 0.09411 0.21697 0.08438 0.21111 C 0.08178 0.20771 0.07848 0.20555 0.07605 0.20185 C 0.06911 0.19166 0.06806 0.17778 0.05938 0.16852 C 0.05435 0.1571 0.04949 0.14537 0.04376 0.13518 C 0.04133 0.12191 0.03577 0.11265 0.03126 0.10185 C 0.02883 0.09599 0.02727 0.0892 0.02501 0.08333 C 0.02171 0.07438 0.01893 0.06204 0.01668 0.05185 C 0.01581 0.04815 0.01581 0.04413 0.01459 0.04074 C 0.01199 0.03364 0.01043 0.02592 0.00834 0.01852 C 0.00661 0.01204 0.00331 0.00741 5.27778E-6 -3.7037E-7 " pathEditMode="relative" ptsTypes="ffffffffffffffffffffffA">
                                          <p:cBhvr>
                                            <p:cTn id="5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63438 -0.88333 C -0.62379 -0.87715 -0.6158 -0.86234 -0.60521 -0.85555 C -0.60191 -0.85339 -0.59827 -0.8537 -0.59479 -0.85185 C -0.58698 -0.84783 -0.57986 -0.84475 -0.57188 -0.84259 C -0.56146 -0.83641 -0.55174 -0.83487 -0.54063 -0.83333 C -0.5191 -0.82685 -0.49757 -0.82129 -0.47604 -0.81666 C -0.46545 -0.81141 -0.46077 -0.80864 -0.44896 -0.8074 C -0.43872 -0.80123 -0.42986 -0.80123 -0.41875 -0.79999 C -0.41024 -0.79691 -0.40243 -0.79259 -0.39375 -0.79073 C -0.37396 -0.77561 -0.35191 -0.7787 -0.33125 -0.77036 C -0.32813 -0.76913 -0.325 -0.76759 -0.32188 -0.76666 C -0.31563 -0.76512 -0.30313 -0.76296 -0.30313 -0.76296 C -0.27622 -0.7503 -0.29011 -0.75493 -0.26146 -0.74999 C -0.24583 -0.74722 -0.23021 -0.7395 -0.21458 -0.73518 C -0.19236 -0.72901 -0.17014 -0.72407 -0.14792 -0.71851 C -0.12743 -0.70493 -0.10903 -0.69814 -0.0875 -0.69259 C -0.07691 -0.68549 -0.06754 -0.68487 -0.05625 -0.68333 C -0.04323 -0.67746 -0.0309 -0.67561 -0.01771 -0.67407 C -0.00695 -0.66573 0.00503 -0.6608 0.01667 -0.6574 C 0.02257 -0.65215 0.0283 -0.65092 0.03437 -0.64629 C 0.04132 -0.64073 0.04792 -0.63394 0.05521 -0.62962 C 0.06528 -0.61604 0.07673 -0.60493 0.08646 -0.59073 C 0.08906 -0.58672 0.09097 -0.58148 0.09375 -0.57777 C 0.1 -0.56944 0.10746 -0.5608 0.1125 -0.54999 C 0.1158 -0.5429 0.1217 -0.53055 0.125 -0.52222 C 0.1467 -0.46604 0.13455 -0.48857 0.14583 -0.46851 C 0.14965 -0.45246 0.15469 -0.43734 0.15937 -0.42222 C 0.16354 -0.40864 0.16597 -0.3932 0.16979 -0.37962 C 0.17482 -0.36172 0.17326 -0.34135 0.17917 -0.32407 C 0.1809 -0.30864 0.1816 -0.29259 0.18437 -0.27777 C 0.18576 -0.25648 0.18854 -0.25277 0.18958 -0.22962 C 0.18923 -0.16296 0.20851 0.01359 0.15 0.05371 C 0.13802 0.06204 0.14028 0.05927 0.125 0.06112 C 0.03107 0.05896 0.06545 0.07223 0.02187 0.0463 C 0.01736 0.04044 0.0118 0.03581 0.00833 0.02778 C 0.00451 0.01883 0.0026 0.01143 -2.5E-6 7.77778E-6 " pathEditMode="relative" ptsTypes="fffffffffffffffffffffffffffffffffffA">
                                          <p:cBhvr>
                                            <p:cTn id="5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岗位认知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内圆"/>
          <p:cNvSpPr/>
          <p:nvPr/>
        </p:nvSpPr>
        <p:spPr>
          <a:xfrm>
            <a:off x="2931492" y="2768398"/>
            <a:ext cx="1927225" cy="1927225"/>
          </a:xfrm>
          <a:prstGeom prst="donut">
            <a:avLst>
              <a:gd name="adj" fmla="val 132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6" name="外圆"/>
          <p:cNvSpPr/>
          <p:nvPr/>
        </p:nvSpPr>
        <p:spPr>
          <a:xfrm>
            <a:off x="2742579" y="2579485"/>
            <a:ext cx="2305050" cy="2305050"/>
          </a:xfrm>
          <a:prstGeom prst="donut">
            <a:avLst>
              <a:gd name="adj" fmla="val 581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7" name="同心圆 26"/>
          <p:cNvSpPr/>
          <p:nvPr/>
        </p:nvSpPr>
        <p:spPr>
          <a:xfrm>
            <a:off x="3026742" y="2864441"/>
            <a:ext cx="1736725" cy="1735138"/>
          </a:xfrm>
          <a:prstGeom prst="donut">
            <a:avLst>
              <a:gd name="adj" fmla="val 6443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8" name="填写技能4"/>
          <p:cNvSpPr>
            <a:spLocks noChangeArrowheads="1"/>
          </p:cNvSpPr>
          <p:nvPr/>
        </p:nvSpPr>
        <p:spPr bwMode="auto">
          <a:xfrm>
            <a:off x="1777628" y="1586409"/>
            <a:ext cx="18004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持之以恒的毅力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填写技能1"/>
          <p:cNvSpPr>
            <a:spLocks noChangeArrowheads="1"/>
          </p:cNvSpPr>
          <p:nvPr/>
        </p:nvSpPr>
        <p:spPr bwMode="auto">
          <a:xfrm>
            <a:off x="4816329" y="2048074"/>
            <a:ext cx="14157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专业知识扎实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填写技能5"/>
          <p:cNvSpPr>
            <a:spLocks noChangeArrowheads="1"/>
          </p:cNvSpPr>
          <p:nvPr/>
        </p:nvSpPr>
        <p:spPr bwMode="auto">
          <a:xfrm>
            <a:off x="482534" y="2654008"/>
            <a:ext cx="18004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良好的客户关系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填写技能2"/>
          <p:cNvSpPr>
            <a:spLocks noChangeArrowheads="1"/>
          </p:cNvSpPr>
          <p:nvPr/>
        </p:nvSpPr>
        <p:spPr bwMode="auto">
          <a:xfrm>
            <a:off x="5597631" y="3512576"/>
            <a:ext cx="14157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目标清晰明确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填写技能6"/>
          <p:cNvSpPr>
            <a:spLocks noChangeArrowheads="1"/>
          </p:cNvSpPr>
          <p:nvPr/>
        </p:nvSpPr>
        <p:spPr bwMode="auto">
          <a:xfrm>
            <a:off x="777484" y="4342636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消费心理学</a:t>
            </a:r>
          </a:p>
        </p:txBody>
      </p:sp>
      <p:sp>
        <p:nvSpPr>
          <p:cNvPr id="33" name="填写技能7"/>
          <p:cNvSpPr>
            <a:spLocks noChangeArrowheads="1"/>
          </p:cNvSpPr>
          <p:nvPr/>
        </p:nvSpPr>
        <p:spPr bwMode="auto">
          <a:xfrm>
            <a:off x="1909928" y="5115809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人力资源管理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填写技能3"/>
          <p:cNvSpPr>
            <a:spLocks noChangeArrowheads="1"/>
          </p:cNvSpPr>
          <p:nvPr/>
        </p:nvSpPr>
        <p:spPr bwMode="auto">
          <a:xfrm>
            <a:off x="5283444" y="4684480"/>
            <a:ext cx="14157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思维灵活敏捷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填写技能8"/>
          <p:cNvSpPr>
            <a:spLocks noChangeArrowheads="1"/>
          </p:cNvSpPr>
          <p:nvPr/>
        </p:nvSpPr>
        <p:spPr bwMode="auto">
          <a:xfrm>
            <a:off x="3737573" y="5490351"/>
            <a:ext cx="18261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个人文化修养较好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02479" y="2939385"/>
            <a:ext cx="1586300" cy="1586300"/>
            <a:chOff x="5300994" y="2739330"/>
            <a:chExt cx="1586300" cy="1586300"/>
          </a:xfrm>
        </p:grpSpPr>
        <p:grpSp>
          <p:nvGrpSpPr>
            <p:cNvPr id="37" name="组合 36"/>
            <p:cNvGrpSpPr/>
            <p:nvPr/>
          </p:nvGrpSpPr>
          <p:grpSpPr>
            <a:xfrm>
              <a:off x="5300994" y="2739330"/>
              <a:ext cx="1586300" cy="1586300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lvl="0" algn="ctr"/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endParaRPr>
              </a:p>
            </p:txBody>
          </p:sp>
        </p:grpSp>
        <p:sp>
          <p:nvSpPr>
            <p:cNvPr id="38" name="Oval 8"/>
            <p:cNvSpPr>
              <a:spLocks noChangeArrowheads="1"/>
            </p:cNvSpPr>
            <p:nvPr/>
          </p:nvSpPr>
          <p:spPr bwMode="auto">
            <a:xfrm>
              <a:off x="5803802" y="2915618"/>
              <a:ext cx="722204" cy="1233724"/>
            </a:xfrm>
            <a:custGeom>
              <a:avLst/>
              <a:gdLst/>
              <a:ahLst/>
              <a:cxnLst/>
              <a:rect l="l" t="t" r="r" b="b"/>
              <a:pathLst>
                <a:path w="3509963" h="5995987">
                  <a:moveTo>
                    <a:pt x="2324100" y="3948112"/>
                  </a:moveTo>
                  <a:lnTo>
                    <a:pt x="2624138" y="3948112"/>
                  </a:lnTo>
                  <a:lnTo>
                    <a:pt x="2624138" y="4173537"/>
                  </a:lnTo>
                  <a:lnTo>
                    <a:pt x="2324100" y="4173537"/>
                  </a:lnTo>
                  <a:close/>
                  <a:moveTo>
                    <a:pt x="206248" y="1528762"/>
                  </a:moveTo>
                  <a:cubicBezTo>
                    <a:pt x="213748" y="1528762"/>
                    <a:pt x="221248" y="1528762"/>
                    <a:pt x="228748" y="1528762"/>
                  </a:cubicBezTo>
                  <a:cubicBezTo>
                    <a:pt x="236248" y="1528762"/>
                    <a:pt x="239997" y="1532513"/>
                    <a:pt x="251247" y="1532513"/>
                  </a:cubicBezTo>
                  <a:cubicBezTo>
                    <a:pt x="251276" y="1532513"/>
                    <a:pt x="254699" y="1532513"/>
                    <a:pt x="674993" y="1532513"/>
                  </a:cubicBezTo>
                  <a:cubicBezTo>
                    <a:pt x="675033" y="1532513"/>
                    <a:pt x="679079" y="1532513"/>
                    <a:pt x="1094988" y="1532513"/>
                  </a:cubicBezTo>
                  <a:cubicBezTo>
                    <a:pt x="1094988" y="1532545"/>
                    <a:pt x="1094988" y="1537342"/>
                    <a:pt x="1094988" y="2252670"/>
                  </a:cubicBezTo>
                  <a:cubicBezTo>
                    <a:pt x="1094999" y="2252683"/>
                    <a:pt x="1096575" y="2254549"/>
                    <a:pt x="1319986" y="2518978"/>
                  </a:cubicBezTo>
                  <a:cubicBezTo>
                    <a:pt x="1319996" y="2518967"/>
                    <a:pt x="1321425" y="2517299"/>
                    <a:pt x="1544984" y="2256421"/>
                  </a:cubicBezTo>
                  <a:cubicBezTo>
                    <a:pt x="1544984" y="2256383"/>
                    <a:pt x="1544984" y="2251156"/>
                    <a:pt x="1544984" y="1532513"/>
                  </a:cubicBezTo>
                  <a:cubicBezTo>
                    <a:pt x="1545025" y="1532513"/>
                    <a:pt x="1548956" y="1532513"/>
                    <a:pt x="1927480" y="1532513"/>
                  </a:cubicBezTo>
                  <a:cubicBezTo>
                    <a:pt x="1927506" y="1532513"/>
                    <a:pt x="1929339" y="1532513"/>
                    <a:pt x="2062478" y="1532513"/>
                  </a:cubicBezTo>
                  <a:cubicBezTo>
                    <a:pt x="2062518" y="1532513"/>
                    <a:pt x="2066471" y="1532513"/>
                    <a:pt x="2463724" y="1532513"/>
                  </a:cubicBezTo>
                  <a:cubicBezTo>
                    <a:pt x="2579973" y="1532513"/>
                    <a:pt x="2669972" y="1618782"/>
                    <a:pt x="2669972" y="1731306"/>
                  </a:cubicBezTo>
                  <a:cubicBezTo>
                    <a:pt x="2669972" y="1731356"/>
                    <a:pt x="2669972" y="1739927"/>
                    <a:pt x="2669972" y="3227883"/>
                  </a:cubicBezTo>
                  <a:cubicBezTo>
                    <a:pt x="2670001" y="3227883"/>
                    <a:pt x="2671973" y="3227883"/>
                    <a:pt x="2804970" y="3227883"/>
                  </a:cubicBezTo>
                  <a:cubicBezTo>
                    <a:pt x="2804970" y="3227908"/>
                    <a:pt x="2804970" y="3230433"/>
                    <a:pt x="2804970" y="3482939"/>
                  </a:cubicBezTo>
                  <a:cubicBezTo>
                    <a:pt x="2804945" y="3482939"/>
                    <a:pt x="2803131" y="3482939"/>
                    <a:pt x="2669972" y="3482939"/>
                  </a:cubicBezTo>
                  <a:cubicBezTo>
                    <a:pt x="2669972" y="3482905"/>
                    <a:pt x="2669972" y="3480683"/>
                    <a:pt x="2669972" y="3332906"/>
                  </a:cubicBezTo>
                  <a:cubicBezTo>
                    <a:pt x="2654972" y="3437929"/>
                    <a:pt x="2576223" y="3516696"/>
                    <a:pt x="2471224" y="3516696"/>
                  </a:cubicBezTo>
                  <a:cubicBezTo>
                    <a:pt x="2377475" y="3516696"/>
                    <a:pt x="2294976" y="3456683"/>
                    <a:pt x="2279976" y="3370414"/>
                  </a:cubicBezTo>
                  <a:cubicBezTo>
                    <a:pt x="2279976" y="3370441"/>
                    <a:pt x="2279976" y="3372161"/>
                    <a:pt x="2279976" y="3482939"/>
                  </a:cubicBezTo>
                  <a:cubicBezTo>
                    <a:pt x="2279943" y="3482939"/>
                    <a:pt x="2277759" y="3482939"/>
                    <a:pt x="2129978" y="3482939"/>
                  </a:cubicBezTo>
                  <a:cubicBezTo>
                    <a:pt x="2129978" y="3482906"/>
                    <a:pt x="2129978" y="3480055"/>
                    <a:pt x="2129978" y="3227883"/>
                  </a:cubicBezTo>
                  <a:cubicBezTo>
                    <a:pt x="2130006" y="3227883"/>
                    <a:pt x="2131966" y="3227883"/>
                    <a:pt x="2264976" y="3227883"/>
                  </a:cubicBezTo>
                  <a:cubicBezTo>
                    <a:pt x="2264976" y="3227837"/>
                    <a:pt x="2264976" y="3220398"/>
                    <a:pt x="2264976" y="2023870"/>
                  </a:cubicBezTo>
                  <a:cubicBezTo>
                    <a:pt x="2219976" y="1975110"/>
                    <a:pt x="2197477" y="1948854"/>
                    <a:pt x="2167477" y="1952605"/>
                  </a:cubicBezTo>
                  <a:cubicBezTo>
                    <a:pt x="2107492" y="1952605"/>
                    <a:pt x="2062499" y="2057578"/>
                    <a:pt x="2062478" y="2057628"/>
                  </a:cubicBezTo>
                  <a:cubicBezTo>
                    <a:pt x="2062469" y="2057628"/>
                    <a:pt x="2062385" y="2057628"/>
                    <a:pt x="2061540" y="2057628"/>
                  </a:cubicBezTo>
                  <a:lnTo>
                    <a:pt x="2054978" y="2057628"/>
                  </a:lnTo>
                  <a:cubicBezTo>
                    <a:pt x="2054978" y="2057668"/>
                    <a:pt x="2054978" y="2064997"/>
                    <a:pt x="2054978" y="3389168"/>
                  </a:cubicBezTo>
                  <a:cubicBezTo>
                    <a:pt x="2054978" y="3396670"/>
                    <a:pt x="2069978" y="3404171"/>
                    <a:pt x="2069978" y="3411673"/>
                  </a:cubicBezTo>
                  <a:cubicBezTo>
                    <a:pt x="2069978" y="3411705"/>
                    <a:pt x="2069978" y="3413705"/>
                    <a:pt x="2069978" y="3542952"/>
                  </a:cubicBezTo>
                  <a:cubicBezTo>
                    <a:pt x="2070016" y="3542952"/>
                    <a:pt x="2077448" y="3542952"/>
                    <a:pt x="3509963" y="3542952"/>
                  </a:cubicBezTo>
                  <a:cubicBezTo>
                    <a:pt x="3509963" y="3542971"/>
                    <a:pt x="3509963" y="3546023"/>
                    <a:pt x="3509963" y="4038060"/>
                  </a:cubicBezTo>
                  <a:lnTo>
                    <a:pt x="2684972" y="4038060"/>
                  </a:lnTo>
                  <a:cubicBezTo>
                    <a:pt x="2684972" y="4038035"/>
                    <a:pt x="2684972" y="4036211"/>
                    <a:pt x="2684972" y="3903030"/>
                  </a:cubicBezTo>
                  <a:cubicBezTo>
                    <a:pt x="2684926" y="3903030"/>
                    <a:pt x="2680575" y="3903030"/>
                    <a:pt x="2264976" y="3903030"/>
                  </a:cubicBezTo>
                  <a:cubicBezTo>
                    <a:pt x="2264976" y="3903061"/>
                    <a:pt x="2264976" y="3905063"/>
                    <a:pt x="2264976" y="4038060"/>
                  </a:cubicBezTo>
                  <a:cubicBezTo>
                    <a:pt x="2264957" y="4038060"/>
                    <a:pt x="2263051" y="4038060"/>
                    <a:pt x="2069978" y="4038060"/>
                  </a:cubicBezTo>
                  <a:cubicBezTo>
                    <a:pt x="2069978" y="4038086"/>
                    <a:pt x="2069978" y="4039298"/>
                    <a:pt x="2069978" y="4098073"/>
                  </a:cubicBezTo>
                  <a:cubicBezTo>
                    <a:pt x="2069999" y="4098073"/>
                    <a:pt x="2071997" y="4098073"/>
                    <a:pt x="2264976" y="4098073"/>
                  </a:cubicBezTo>
                  <a:cubicBezTo>
                    <a:pt x="2264976" y="4098100"/>
                    <a:pt x="2264976" y="4099850"/>
                    <a:pt x="2264976" y="4218099"/>
                  </a:cubicBezTo>
                  <a:cubicBezTo>
                    <a:pt x="2265022" y="4218099"/>
                    <a:pt x="2269373" y="4218099"/>
                    <a:pt x="2684972" y="4218099"/>
                  </a:cubicBezTo>
                  <a:cubicBezTo>
                    <a:pt x="2684972" y="4218070"/>
                    <a:pt x="2684972" y="4216218"/>
                    <a:pt x="2684972" y="4098073"/>
                  </a:cubicBezTo>
                  <a:cubicBezTo>
                    <a:pt x="2685011" y="4098073"/>
                    <a:pt x="2690581" y="4098073"/>
                    <a:pt x="3509963" y="4098073"/>
                  </a:cubicBezTo>
                  <a:cubicBezTo>
                    <a:pt x="3509963" y="4098127"/>
                    <a:pt x="3509963" y="4105288"/>
                    <a:pt x="3509963" y="5058282"/>
                  </a:cubicBezTo>
                  <a:cubicBezTo>
                    <a:pt x="3509915" y="5058282"/>
                    <a:pt x="3501630" y="5058282"/>
                    <a:pt x="2069978" y="5058282"/>
                  </a:cubicBezTo>
                  <a:cubicBezTo>
                    <a:pt x="2069978" y="5058324"/>
                    <a:pt x="2069978" y="5063607"/>
                    <a:pt x="2069978" y="5725928"/>
                  </a:cubicBezTo>
                  <a:cubicBezTo>
                    <a:pt x="2069978" y="5875961"/>
                    <a:pt x="1942480" y="5995987"/>
                    <a:pt x="1792481" y="5995987"/>
                  </a:cubicBezTo>
                  <a:cubicBezTo>
                    <a:pt x="1642483" y="5995987"/>
                    <a:pt x="1514984" y="5875961"/>
                    <a:pt x="1514984" y="5725928"/>
                  </a:cubicBezTo>
                  <a:cubicBezTo>
                    <a:pt x="1514984" y="5725898"/>
                    <a:pt x="1514984" y="5721473"/>
                    <a:pt x="1514984" y="5058282"/>
                  </a:cubicBezTo>
                  <a:cubicBezTo>
                    <a:pt x="1514967" y="5058282"/>
                    <a:pt x="1513833" y="5058282"/>
                    <a:pt x="1439985" y="5058282"/>
                  </a:cubicBezTo>
                  <a:cubicBezTo>
                    <a:pt x="1439985" y="5058261"/>
                    <a:pt x="1439985" y="5053736"/>
                    <a:pt x="1439985" y="4098073"/>
                  </a:cubicBezTo>
                  <a:cubicBezTo>
                    <a:pt x="1440012" y="4098073"/>
                    <a:pt x="1441445" y="4098073"/>
                    <a:pt x="1514984" y="4098073"/>
                  </a:cubicBezTo>
                  <a:cubicBezTo>
                    <a:pt x="1514984" y="4098051"/>
                    <a:pt x="1514984" y="4096909"/>
                    <a:pt x="1514984" y="4038060"/>
                  </a:cubicBezTo>
                  <a:cubicBezTo>
                    <a:pt x="1514967" y="4038060"/>
                    <a:pt x="1513833" y="4038060"/>
                    <a:pt x="1439985" y="4038060"/>
                  </a:cubicBezTo>
                  <a:cubicBezTo>
                    <a:pt x="1439985" y="4038033"/>
                    <a:pt x="1439985" y="4035347"/>
                    <a:pt x="1439985" y="3768001"/>
                  </a:cubicBezTo>
                  <a:cubicBezTo>
                    <a:pt x="1439961" y="3768001"/>
                    <a:pt x="1437630" y="3768001"/>
                    <a:pt x="1214987" y="3768001"/>
                  </a:cubicBezTo>
                  <a:cubicBezTo>
                    <a:pt x="1214987" y="3768028"/>
                    <a:pt x="1214987" y="3775182"/>
                    <a:pt x="1214987" y="5725928"/>
                  </a:cubicBezTo>
                  <a:cubicBezTo>
                    <a:pt x="1214987" y="5875961"/>
                    <a:pt x="1094988" y="5995987"/>
                    <a:pt x="944990" y="5995987"/>
                  </a:cubicBezTo>
                  <a:cubicBezTo>
                    <a:pt x="794992" y="5995987"/>
                    <a:pt x="674993" y="5875961"/>
                    <a:pt x="674993" y="5725928"/>
                  </a:cubicBezTo>
                  <a:cubicBezTo>
                    <a:pt x="674993" y="5725901"/>
                    <a:pt x="674993" y="5717969"/>
                    <a:pt x="674993" y="3411673"/>
                  </a:cubicBezTo>
                  <a:cubicBezTo>
                    <a:pt x="674993" y="3404171"/>
                    <a:pt x="674993" y="3396670"/>
                    <a:pt x="674993" y="3389168"/>
                  </a:cubicBezTo>
                  <a:cubicBezTo>
                    <a:pt x="674993" y="3389127"/>
                    <a:pt x="674993" y="3381649"/>
                    <a:pt x="674993" y="2001365"/>
                  </a:cubicBezTo>
                  <a:lnTo>
                    <a:pt x="671243" y="2005116"/>
                  </a:lnTo>
                  <a:cubicBezTo>
                    <a:pt x="633743" y="1930100"/>
                    <a:pt x="596244" y="1896342"/>
                    <a:pt x="558744" y="1896342"/>
                  </a:cubicBezTo>
                  <a:cubicBezTo>
                    <a:pt x="498745" y="1900093"/>
                    <a:pt x="457495" y="2001365"/>
                    <a:pt x="457495" y="2005116"/>
                  </a:cubicBezTo>
                  <a:cubicBezTo>
                    <a:pt x="457486" y="2005111"/>
                    <a:pt x="457400" y="2005068"/>
                    <a:pt x="456557" y="2004647"/>
                  </a:cubicBezTo>
                  <a:lnTo>
                    <a:pt x="449995" y="2001365"/>
                  </a:lnTo>
                  <a:cubicBezTo>
                    <a:pt x="449995" y="2001401"/>
                    <a:pt x="449995" y="2008161"/>
                    <a:pt x="449995" y="3310401"/>
                  </a:cubicBezTo>
                  <a:cubicBezTo>
                    <a:pt x="449995" y="3422926"/>
                    <a:pt x="359996" y="3516696"/>
                    <a:pt x="247497" y="3516696"/>
                  </a:cubicBezTo>
                  <a:cubicBezTo>
                    <a:pt x="239997" y="3516696"/>
                    <a:pt x="236248" y="3516696"/>
                    <a:pt x="228748" y="3516696"/>
                  </a:cubicBezTo>
                  <a:cubicBezTo>
                    <a:pt x="221248" y="3516696"/>
                    <a:pt x="213748" y="3516696"/>
                    <a:pt x="206248" y="3516696"/>
                  </a:cubicBezTo>
                  <a:cubicBezTo>
                    <a:pt x="89999" y="3516696"/>
                    <a:pt x="0" y="3422926"/>
                    <a:pt x="0" y="3310401"/>
                  </a:cubicBezTo>
                  <a:cubicBezTo>
                    <a:pt x="0" y="3310346"/>
                    <a:pt x="0" y="3301034"/>
                    <a:pt x="0" y="1731306"/>
                  </a:cubicBezTo>
                  <a:cubicBezTo>
                    <a:pt x="0" y="1618782"/>
                    <a:pt x="89999" y="1528762"/>
                    <a:pt x="206248" y="1528762"/>
                  </a:cubicBezTo>
                  <a:close/>
                  <a:moveTo>
                    <a:pt x="1323182" y="1123950"/>
                  </a:moveTo>
                  <a:cubicBezTo>
                    <a:pt x="1412173" y="1123950"/>
                    <a:pt x="1484314" y="1196091"/>
                    <a:pt x="1484314" y="1285081"/>
                  </a:cubicBezTo>
                  <a:cubicBezTo>
                    <a:pt x="1484314" y="1374071"/>
                    <a:pt x="1412173" y="1446212"/>
                    <a:pt x="1323182" y="1446212"/>
                  </a:cubicBezTo>
                  <a:cubicBezTo>
                    <a:pt x="1234191" y="1446212"/>
                    <a:pt x="1162050" y="1374071"/>
                    <a:pt x="1162050" y="1285081"/>
                  </a:cubicBezTo>
                  <a:cubicBezTo>
                    <a:pt x="1162050" y="1196091"/>
                    <a:pt x="1234191" y="1123950"/>
                    <a:pt x="1323182" y="1123950"/>
                  </a:cubicBezTo>
                  <a:close/>
                  <a:moveTo>
                    <a:pt x="1746395" y="1004887"/>
                  </a:moveTo>
                  <a:cubicBezTo>
                    <a:pt x="1828768" y="1053609"/>
                    <a:pt x="1881188" y="1117321"/>
                    <a:pt x="1881188" y="1188530"/>
                  </a:cubicBezTo>
                  <a:cubicBezTo>
                    <a:pt x="1881188" y="1312207"/>
                    <a:pt x="1723929" y="1417146"/>
                    <a:pt x="1514251" y="1454624"/>
                  </a:cubicBezTo>
                  <a:cubicBezTo>
                    <a:pt x="1514251" y="1454651"/>
                    <a:pt x="1514251" y="1459101"/>
                    <a:pt x="1514251" y="2215430"/>
                  </a:cubicBezTo>
                  <a:cubicBezTo>
                    <a:pt x="1514234" y="2215452"/>
                    <a:pt x="1512453" y="2217768"/>
                    <a:pt x="1327038" y="2459037"/>
                  </a:cubicBezTo>
                  <a:cubicBezTo>
                    <a:pt x="1327020" y="2459013"/>
                    <a:pt x="1325201" y="2456610"/>
                    <a:pt x="1139825" y="2211682"/>
                  </a:cubicBezTo>
                  <a:lnTo>
                    <a:pt x="1139825" y="1454624"/>
                  </a:lnTo>
                  <a:cubicBezTo>
                    <a:pt x="1184756" y="1499598"/>
                    <a:pt x="1255897" y="1525833"/>
                    <a:pt x="1327038" y="1525833"/>
                  </a:cubicBezTo>
                  <a:cubicBezTo>
                    <a:pt x="1465575" y="1525833"/>
                    <a:pt x="1574159" y="1432137"/>
                    <a:pt x="1600369" y="1300964"/>
                  </a:cubicBezTo>
                  <a:cubicBezTo>
                    <a:pt x="1716441" y="1259738"/>
                    <a:pt x="1795070" y="1188530"/>
                    <a:pt x="1795070" y="1109826"/>
                  </a:cubicBezTo>
                  <a:cubicBezTo>
                    <a:pt x="1795070" y="1072348"/>
                    <a:pt x="1776349" y="1034870"/>
                    <a:pt x="1746395" y="1004887"/>
                  </a:cubicBezTo>
                  <a:close/>
                  <a:moveTo>
                    <a:pt x="947701" y="1004887"/>
                  </a:moveTo>
                  <a:cubicBezTo>
                    <a:pt x="917723" y="1034807"/>
                    <a:pt x="902734" y="1072208"/>
                    <a:pt x="902734" y="1109608"/>
                  </a:cubicBezTo>
                  <a:cubicBezTo>
                    <a:pt x="902734" y="1176929"/>
                    <a:pt x="958943" y="1240510"/>
                    <a:pt x="1052624" y="1285390"/>
                  </a:cubicBezTo>
                  <a:cubicBezTo>
                    <a:pt x="1060118" y="1345231"/>
                    <a:pt x="1090096" y="1405072"/>
                    <a:pt x="1135063" y="1446212"/>
                  </a:cubicBezTo>
                  <a:cubicBezTo>
                    <a:pt x="943954" y="1401332"/>
                    <a:pt x="812800" y="1304090"/>
                    <a:pt x="812800" y="1188149"/>
                  </a:cubicBezTo>
                  <a:cubicBezTo>
                    <a:pt x="812800" y="1117088"/>
                    <a:pt x="865261" y="1053508"/>
                    <a:pt x="947701" y="1004887"/>
                  </a:cubicBezTo>
                  <a:close/>
                  <a:moveTo>
                    <a:pt x="1334294" y="0"/>
                  </a:moveTo>
                  <a:cubicBezTo>
                    <a:pt x="1613540" y="0"/>
                    <a:pt x="1839913" y="241654"/>
                    <a:pt x="1839913" y="539750"/>
                  </a:cubicBezTo>
                  <a:cubicBezTo>
                    <a:pt x="1839913" y="837846"/>
                    <a:pt x="1613540" y="1079500"/>
                    <a:pt x="1334294" y="1079500"/>
                  </a:cubicBezTo>
                  <a:cubicBezTo>
                    <a:pt x="1055048" y="1079500"/>
                    <a:pt x="828675" y="837846"/>
                    <a:pt x="828675" y="539750"/>
                  </a:cubicBezTo>
                  <a:cubicBezTo>
                    <a:pt x="828675" y="241654"/>
                    <a:pt x="1055048" y="0"/>
                    <a:pt x="1334294" y="0"/>
                  </a:cubicBezTo>
                  <a:close/>
                </a:path>
              </a:pathLst>
            </a:custGeom>
            <a:solidFill>
              <a:srgbClr val="9B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7354117" y="2509534"/>
            <a:ext cx="4104456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举出工作中遇到过的重点问题或危机，曾在某某某公司发生过怎样的事情，自己如何处理，组织及协调，并最终圆满的达成领导所交付的任务或事件。描述自己如何让问题化解或如何让危机的损失降到最低的过程，体现身处危机时的临场处理能力。相对理论，老板更看重具体事实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。这里举出工作中遇到过的重点问题或危机，描述自己如何让问题化解或如何让危机的损失降到最低的过程，体现身处危机时的临场处理能力。相对理论，老板更看重具体事实。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365503" y="2048074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可举例说明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535365" y="1654920"/>
            <a:ext cx="4272979" cy="0"/>
          </a:xfrm>
          <a:prstGeom prst="line">
            <a:avLst/>
          </a:prstGeom>
          <a:ln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365502" y="5761015"/>
            <a:ext cx="4272979" cy="0"/>
          </a:xfrm>
          <a:prstGeom prst="line">
            <a:avLst/>
          </a:prstGeom>
          <a:ln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06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xit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3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8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8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300"/>
                            </p:stCondLst>
                            <p:childTnLst>
                              <p:par>
                                <p:cTn id="9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3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</a:t>
              </a:r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63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4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工作规划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0"/>
          <p:cNvSpPr>
            <a:spLocks/>
          </p:cNvSpPr>
          <p:nvPr/>
        </p:nvSpPr>
        <p:spPr bwMode="auto">
          <a:xfrm>
            <a:off x="5159102" y="2852180"/>
            <a:ext cx="1325254" cy="22012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4745802" y="3561977"/>
            <a:ext cx="2156344" cy="224619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4341488" y="4271774"/>
            <a:ext cx="2973957" cy="224619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789987" y="4566843"/>
            <a:ext cx="323728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4705" y="3674286"/>
            <a:ext cx="33468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97899" y="2909903"/>
            <a:ext cx="330156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885333" y="1984814"/>
            <a:ext cx="331236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159102" y="1809947"/>
            <a:ext cx="1199467" cy="1042233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lin ang="8100000" scaled="1"/>
            <a:tileRect/>
          </a:gradFill>
          <a:ln w="19050">
            <a:solidFill>
              <a:schemeClr val="bg1"/>
            </a:solidFill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1400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最终目标</a:t>
            </a:r>
            <a:endParaRPr lang="zh-CN" altLang="en-US" sz="1400" dirty="0">
              <a:solidFill>
                <a:srgbClr val="BB171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7"/>
          <p:cNvSpPr>
            <a:spLocks/>
          </p:cNvSpPr>
          <p:nvPr/>
        </p:nvSpPr>
        <p:spPr bwMode="auto">
          <a:xfrm>
            <a:off x="4745802" y="3072309"/>
            <a:ext cx="2026066" cy="489671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思考调整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Freeform 8"/>
          <p:cNvSpPr>
            <a:spLocks/>
          </p:cNvSpPr>
          <p:nvPr/>
        </p:nvSpPr>
        <p:spPr bwMode="auto">
          <a:xfrm>
            <a:off x="4341488" y="3786596"/>
            <a:ext cx="2843679" cy="485178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lin ang="7530000" scaled="0"/>
          </a:gradFill>
          <a:ln w="19050">
            <a:solidFill>
              <a:schemeClr val="bg1"/>
            </a:solidFill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中段完成目标</a:t>
            </a:r>
            <a:endParaRPr lang="zh-CN" altLang="en-US" dirty="0">
              <a:solidFill>
                <a:srgbClr val="BB171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9"/>
          <p:cNvSpPr>
            <a:spLocks/>
          </p:cNvSpPr>
          <p:nvPr/>
        </p:nvSpPr>
        <p:spPr bwMode="auto">
          <a:xfrm>
            <a:off x="3717045" y="4496393"/>
            <a:ext cx="4097053" cy="862538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初步完成目标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17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9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8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1" grpId="0" animBg="1"/>
      <p:bldP spid="22" grpId="0" animBg="1"/>
      <p:bldP spid="23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92" name="椭圆 9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93" name="椭圆 9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95" name="椭圆 9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8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106" name="椭圆 10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110" name="椭圆 10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113" name="椭圆 11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116" name="椭圆 11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119" name="椭圆 11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122" name="椭圆 12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090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06774" y="1772816"/>
            <a:ext cx="7776864" cy="34563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innerShdw blurRad="165100" dist="50800" dir="138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854846" y="2770768"/>
            <a:ext cx="6480720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24000">
              <a:lnSpc>
                <a:spcPts val="19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324000">
              <a:lnSpc>
                <a:spcPts val="19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324000">
              <a:lnSpc>
                <a:spcPts val="19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6774" y="1968520"/>
            <a:ext cx="7776863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  <a:endParaRPr lang="zh-CN" altLang="en-US" sz="2400" dirty="0">
              <a:solidFill>
                <a:srgbClr val="BB1717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96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 bwMode="auto">
          <a:xfrm>
            <a:off x="2494806" y="973947"/>
            <a:ext cx="7233705" cy="2954651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400" b="0" i="0" u="none" strike="noStrike" kern="0" cap="none" spc="0" normalizeH="0" baseline="0" noProof="0" dirty="0">
                <a:ln w="38100"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Thanks</a:t>
            </a:r>
            <a:endParaRPr kumimoji="0" lang="zh-CN" altLang="en-US" sz="18400" b="0" i="0" u="none" strike="noStrike" kern="0" cap="none" spc="0" normalizeH="0" baseline="0" noProof="0" dirty="0">
              <a:ln w="38100">
                <a:noFill/>
              </a:ln>
              <a:solidFill>
                <a:srgbClr val="7F7F7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99610" y="3757916"/>
            <a:ext cx="5409781" cy="707886"/>
            <a:chOff x="3078163" y="3563434"/>
            <a:chExt cx="2865437" cy="374815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3078163" y="3596643"/>
              <a:ext cx="2865437" cy="30839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lin ang="18600000" scaled="0"/>
              <a:tileRect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14697" y="3563434"/>
              <a:ext cx="2052681" cy="37481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谢谢您的聆听</a:t>
              </a:r>
            </a:p>
          </p:txBody>
        </p:sp>
      </p:grpSp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4052589" y="4589482"/>
            <a:ext cx="4130032" cy="58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8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基本信息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4" descr="D:\desktop\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428" y="1772816"/>
            <a:ext cx="2485570" cy="3700600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33400" dist="698500" dir="7800000" sx="90000" sy="90000" algn="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673664"/>
              </p:ext>
            </p:extLst>
          </p:nvPr>
        </p:nvGraphicFramePr>
        <p:xfrm>
          <a:off x="5303118" y="1873416"/>
          <a:ext cx="4680520" cy="3600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15000"/>
                    </a:prstClr>
                  </a:innerShdw>
                </a:effectLst>
                <a:tableStyleId>{5C22544A-7EE6-4342-B048-85BDC9FD1C3A}</a:tableStyleId>
              </a:tblPr>
              <a:tblGrid>
                <a:gridCol w="2340260"/>
                <a:gridCol w="2340260"/>
              </a:tblGrid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姓名：高逼格</a:t>
                      </a:r>
                      <a:endParaRPr lang="zh-CN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性别：男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年龄：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岁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民族：汉族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体重：</a:t>
                      </a:r>
                      <a:r>
                        <a:rPr lang="en-US" altLang="zh-CN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65kg</a:t>
                      </a:r>
                      <a:endParaRPr lang="zh-CN" altLang="en-US" sz="14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身高：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180cm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籍贯：广州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学历：本科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婚姻状况：未婚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政治面貌：群众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联系方式：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138 8888 8888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171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DFF0">
                        <a:alpha val="40000"/>
                      </a:srgbClr>
                    </a:solidFill>
                  </a:tcPr>
                </a:tc>
              </a:tr>
              <a:tr h="504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电子邮箱：</a:t>
                      </a:r>
                      <a:r>
                        <a:rPr lang="en-US" altLang="zh-CN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gaobige@163.com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现在住址：深圳市南山区高新科技园北区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>
                        <a:alpha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406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809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409547" y="3481924"/>
            <a:ext cx="9372860" cy="355746"/>
            <a:chOff x="534438" y="3368953"/>
            <a:chExt cx="10944224" cy="438144"/>
          </a:xfrm>
          <a:solidFill>
            <a:srgbClr val="C00000"/>
          </a:solidFill>
        </p:grpSpPr>
        <p:sp>
          <p:nvSpPr>
            <p:cNvPr id="68" name="矩形 67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BB1717"/>
                </a:solidFill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77" name="等腰三角形 76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教育经历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 flipH="1">
            <a:off x="2081370" y="3347335"/>
            <a:ext cx="577064" cy="577064"/>
            <a:chOff x="1792756" y="4149080"/>
            <a:chExt cx="2304000" cy="2304000"/>
          </a:xfrm>
        </p:grpSpPr>
        <p:grpSp>
          <p:nvGrpSpPr>
            <p:cNvPr id="27" name="组合 26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3576486" y="3347335"/>
            <a:ext cx="577064" cy="577064"/>
            <a:chOff x="1792756" y="4149080"/>
            <a:chExt cx="2304000" cy="2304000"/>
          </a:xfrm>
        </p:grpSpPr>
        <p:grpSp>
          <p:nvGrpSpPr>
            <p:cNvPr id="32" name="组合 31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5071602" y="3347335"/>
            <a:ext cx="577064" cy="577064"/>
            <a:chOff x="1792756" y="4149080"/>
            <a:chExt cx="2304000" cy="2304000"/>
          </a:xfrm>
        </p:grpSpPr>
        <p:grpSp>
          <p:nvGrpSpPr>
            <p:cNvPr id="37" name="组合 36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6566718" y="3347335"/>
            <a:ext cx="577064" cy="577064"/>
            <a:chOff x="1792756" y="4149080"/>
            <a:chExt cx="2304000" cy="2304000"/>
          </a:xfrm>
        </p:grpSpPr>
        <p:grpSp>
          <p:nvGrpSpPr>
            <p:cNvPr id="48" name="组合 47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flipH="1">
            <a:off x="8061835" y="3347335"/>
            <a:ext cx="577064" cy="577064"/>
            <a:chOff x="1792756" y="4149080"/>
            <a:chExt cx="2304000" cy="2304000"/>
          </a:xfrm>
        </p:grpSpPr>
        <p:grpSp>
          <p:nvGrpSpPr>
            <p:cNvPr id="59" name="组合 58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60" name="椭圆 59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cxnSp>
        <p:nvCxnSpPr>
          <p:cNvPr id="78" name="肘形连接符 77"/>
          <p:cNvCxnSpPr/>
          <p:nvPr/>
        </p:nvCxnSpPr>
        <p:spPr>
          <a:xfrm rot="5400000" flipH="1" flipV="1">
            <a:off x="2060012" y="2761400"/>
            <a:ext cx="869689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肘形连接符 78"/>
          <p:cNvCxnSpPr/>
          <p:nvPr/>
        </p:nvCxnSpPr>
        <p:spPr>
          <a:xfrm rot="5400000" flipH="1" flipV="1">
            <a:off x="5095566" y="2524902"/>
            <a:ext cx="1130132" cy="539711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肘形连接符 79"/>
          <p:cNvCxnSpPr/>
          <p:nvPr/>
        </p:nvCxnSpPr>
        <p:spPr>
          <a:xfrm rot="5400000" flipH="1" flipV="1">
            <a:off x="8047019" y="2761400"/>
            <a:ext cx="869689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肘形连接符 80"/>
          <p:cNvCxnSpPr/>
          <p:nvPr/>
        </p:nvCxnSpPr>
        <p:spPr>
          <a:xfrm rot="16200000" flipH="1">
            <a:off x="3565174" y="4211755"/>
            <a:ext cx="926844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肘形连接符 81"/>
          <p:cNvCxnSpPr/>
          <p:nvPr/>
        </p:nvCxnSpPr>
        <p:spPr>
          <a:xfrm rot="16200000" flipH="1">
            <a:off x="6555406" y="4211755"/>
            <a:ext cx="926844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3" name="组合 5"/>
          <p:cNvGrpSpPr>
            <a:grpSpLocks/>
          </p:cNvGrpSpPr>
          <p:nvPr/>
        </p:nvGrpSpPr>
        <p:grpSpPr bwMode="auto">
          <a:xfrm>
            <a:off x="2714581" y="1275764"/>
            <a:ext cx="1762729" cy="1813272"/>
            <a:chOff x="0" y="0"/>
            <a:chExt cx="2344737" cy="2344738"/>
          </a:xfrm>
          <a:solidFill>
            <a:schemeClr val="bg1">
              <a:lumMod val="85000"/>
            </a:schemeClr>
          </a:solidFill>
        </p:grpSpPr>
        <p:sp>
          <p:nvSpPr>
            <p:cNvPr id="84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itchFamily="2" charset="-122"/>
              </a:endParaRPr>
            </a:p>
          </p:txBody>
        </p:sp>
        <p:sp>
          <p:nvSpPr>
            <p:cNvPr id="85" name="文本框 26"/>
            <p:cNvSpPr>
              <a:spLocks noChangeArrowheads="1"/>
            </p:cNvSpPr>
            <p:nvPr/>
          </p:nvSpPr>
          <p:spPr bwMode="auto">
            <a:xfrm>
              <a:off x="182569" y="651734"/>
              <a:ext cx="1979599" cy="11223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</a:t>
              </a: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这里添加你的文字，图片也可以，记得加满哦。</a:t>
              </a:r>
            </a:p>
          </p:txBody>
        </p:sp>
      </p:grpSp>
      <p:grpSp>
        <p:nvGrpSpPr>
          <p:cNvPr id="86" name="组合 5"/>
          <p:cNvGrpSpPr>
            <a:grpSpLocks/>
          </p:cNvGrpSpPr>
          <p:nvPr/>
        </p:nvGrpSpPr>
        <p:grpSpPr bwMode="auto">
          <a:xfrm>
            <a:off x="4217274" y="3911912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87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itchFamily="2" charset="-122"/>
              </a:endParaRPr>
            </a:p>
          </p:txBody>
        </p:sp>
        <p:sp>
          <p:nvSpPr>
            <p:cNvPr id="88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89" name="组合 5"/>
          <p:cNvGrpSpPr>
            <a:grpSpLocks/>
          </p:cNvGrpSpPr>
          <p:nvPr/>
        </p:nvGrpSpPr>
        <p:grpSpPr bwMode="auto">
          <a:xfrm>
            <a:off x="5913753" y="1340543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90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itchFamily="2" charset="-122"/>
              </a:endParaRPr>
            </a:p>
          </p:txBody>
        </p:sp>
        <p:sp>
          <p:nvSpPr>
            <p:cNvPr id="91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92" name="组合 5"/>
          <p:cNvGrpSpPr>
            <a:grpSpLocks/>
          </p:cNvGrpSpPr>
          <p:nvPr/>
        </p:nvGrpSpPr>
        <p:grpSpPr bwMode="auto">
          <a:xfrm>
            <a:off x="7182407" y="3932120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93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itchFamily="2" charset="-122"/>
              </a:endParaRPr>
            </a:p>
          </p:txBody>
        </p:sp>
        <p:sp>
          <p:nvSpPr>
            <p:cNvPr id="95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96" name="组合 5"/>
          <p:cNvGrpSpPr>
            <a:grpSpLocks/>
          </p:cNvGrpSpPr>
          <p:nvPr/>
        </p:nvGrpSpPr>
        <p:grpSpPr bwMode="auto">
          <a:xfrm>
            <a:off x="8645440" y="1512660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97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itchFamily="2" charset="-122"/>
              </a:endParaRPr>
            </a:p>
          </p:txBody>
        </p:sp>
        <p:sp>
          <p:nvSpPr>
            <p:cNvPr id="98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017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5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5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50"/>
                            </p:stCondLst>
                            <p:childTnLst>
                              <p:par>
                                <p:cTn id="7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900"/>
                            </p:stCondLst>
                            <p:childTnLst>
                              <p:par>
                                <p:cTn id="7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4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9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840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所获荣誉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2935837" y="2118942"/>
            <a:ext cx="1578731" cy="1460674"/>
            <a:chOff x="681979" y="2471738"/>
            <a:chExt cx="2185988" cy="202252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1" name="组合 40"/>
            <p:cNvGrpSpPr/>
            <p:nvPr/>
          </p:nvGrpSpPr>
          <p:grpSpPr>
            <a:xfrm>
              <a:off x="681979" y="2471738"/>
              <a:ext cx="2185988" cy="2022521"/>
              <a:chOff x="1357313" y="1943100"/>
              <a:chExt cx="2185988" cy="2943225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1357313" y="1943100"/>
                <a:ext cx="2185988" cy="294322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1485900" y="2116230"/>
                <a:ext cx="1928814" cy="259696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919098"/>
                  </a:solidFill>
                </a:endParaRPr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278" y="2793040"/>
              <a:ext cx="1961555" cy="135347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46" name="组合 45"/>
          <p:cNvGrpSpPr/>
          <p:nvPr/>
        </p:nvGrpSpPr>
        <p:grpSpPr>
          <a:xfrm>
            <a:off x="5265653" y="2118942"/>
            <a:ext cx="1578731" cy="1460674"/>
            <a:chOff x="3518048" y="2471738"/>
            <a:chExt cx="2185988" cy="202252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9" name="组合 48"/>
            <p:cNvGrpSpPr/>
            <p:nvPr/>
          </p:nvGrpSpPr>
          <p:grpSpPr>
            <a:xfrm>
              <a:off x="3518048" y="2471738"/>
              <a:ext cx="2185988" cy="2022521"/>
              <a:chOff x="1357313" y="1943100"/>
              <a:chExt cx="2185988" cy="2943225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1357313" y="1943100"/>
                <a:ext cx="2185988" cy="294322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1485900" y="2116230"/>
                <a:ext cx="1928814" cy="259696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919098"/>
                  </a:solidFill>
                </a:endParaRPr>
              </a:p>
            </p:txBody>
          </p:sp>
        </p:grp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1674" y="2799592"/>
              <a:ext cx="1938736" cy="1368945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7607374" y="2118942"/>
            <a:ext cx="1578731" cy="1460674"/>
            <a:chOff x="6354117" y="2471738"/>
            <a:chExt cx="2185988" cy="202252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7" name="组合 56"/>
            <p:cNvGrpSpPr/>
            <p:nvPr/>
          </p:nvGrpSpPr>
          <p:grpSpPr>
            <a:xfrm>
              <a:off x="6354117" y="2471738"/>
              <a:ext cx="2185988" cy="2022521"/>
              <a:chOff x="1357313" y="1943100"/>
              <a:chExt cx="2185988" cy="2943225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1357313" y="1943100"/>
                <a:ext cx="2185988" cy="294322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1485900" y="2116230"/>
                <a:ext cx="1928814" cy="259696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919098"/>
                  </a:solidFill>
                </a:endParaRPr>
              </a:p>
            </p:txBody>
          </p:sp>
        </p:grp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2704" y="2813500"/>
              <a:ext cx="1928814" cy="1341129"/>
            </a:xfrm>
            <a:prstGeom prst="rect">
              <a:avLst/>
            </a:prstGeom>
          </p:spPr>
        </p:pic>
      </p:grpSp>
      <p:sp>
        <p:nvSpPr>
          <p:cNvPr id="69" name="矩形 30"/>
          <p:cNvSpPr>
            <a:spLocks noChangeArrowheads="1"/>
          </p:cNvSpPr>
          <p:nvPr/>
        </p:nvSpPr>
        <p:spPr bwMode="auto">
          <a:xfrm>
            <a:off x="2825473" y="4423197"/>
            <a:ext cx="1892323" cy="87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01" tIns="77750" rIns="155501" bIns="7775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94" name="矩形 30"/>
          <p:cNvSpPr>
            <a:spLocks noChangeArrowheads="1"/>
          </p:cNvSpPr>
          <p:nvPr/>
        </p:nvSpPr>
        <p:spPr bwMode="auto">
          <a:xfrm>
            <a:off x="5126978" y="4423197"/>
            <a:ext cx="1892323" cy="87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01" tIns="77750" rIns="155501" bIns="7775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99" name="矩形 30"/>
          <p:cNvSpPr>
            <a:spLocks noChangeArrowheads="1"/>
          </p:cNvSpPr>
          <p:nvPr/>
        </p:nvSpPr>
        <p:spPr bwMode="auto">
          <a:xfrm>
            <a:off x="7450577" y="4423197"/>
            <a:ext cx="1892323" cy="87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01" tIns="77750" rIns="155501" bIns="7775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3028703" y="3861048"/>
            <a:ext cx="1485865" cy="369332"/>
          </a:xfrm>
          <a:prstGeom prst="rect">
            <a:avLst/>
          </a:prstGeom>
          <a:noFill/>
        </p:spPr>
        <p:txBody>
          <a:bodyPr wrap="square" lIns="103673" tIns="0" rIns="1036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5265653" y="3861048"/>
            <a:ext cx="1485865" cy="369332"/>
          </a:xfrm>
          <a:prstGeom prst="rect">
            <a:avLst/>
          </a:prstGeom>
          <a:noFill/>
        </p:spPr>
        <p:txBody>
          <a:bodyPr wrap="square" lIns="103673" tIns="0" rIns="1036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7589812" y="3861048"/>
            <a:ext cx="1485865" cy="369332"/>
          </a:xfrm>
          <a:prstGeom prst="rect">
            <a:avLst/>
          </a:prstGeom>
          <a:noFill/>
        </p:spPr>
        <p:txBody>
          <a:bodyPr wrap="square" lIns="103673" tIns="0" rIns="1036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466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/>
      <p:bldP spid="94" grpId="0"/>
      <p:bldP spid="99" grpId="0"/>
      <p:bldP spid="100" grpId="0"/>
      <p:bldP spid="101" grpId="0"/>
      <p:bldP spid="1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48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职业技能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358026" y="2955725"/>
            <a:ext cx="2199473" cy="623061"/>
            <a:chOff x="2358026" y="2955725"/>
            <a:chExt cx="2199473" cy="623061"/>
          </a:xfrm>
        </p:grpSpPr>
        <p:sp>
          <p:nvSpPr>
            <p:cNvPr id="201" name="文本框 15"/>
            <p:cNvSpPr txBox="1"/>
            <p:nvPr/>
          </p:nvSpPr>
          <p:spPr>
            <a:xfrm>
              <a:off x="2358026" y="2955725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PS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02" name="文本框 16"/>
            <p:cNvSpPr txBox="1"/>
            <p:nvPr/>
          </p:nvSpPr>
          <p:spPr>
            <a:xfrm>
              <a:off x="2535064" y="3271009"/>
              <a:ext cx="18509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Adobe Photoshop CS6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00330" y="5254999"/>
            <a:ext cx="2199473" cy="623061"/>
            <a:chOff x="2300330" y="5254999"/>
            <a:chExt cx="2199473" cy="623061"/>
          </a:xfrm>
        </p:grpSpPr>
        <p:sp>
          <p:nvSpPr>
            <p:cNvPr id="197" name="文本框 30"/>
            <p:cNvSpPr txBox="1"/>
            <p:nvPr/>
          </p:nvSpPr>
          <p:spPr>
            <a:xfrm>
              <a:off x="2300330" y="5254999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PPT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198" name="文本框 31"/>
            <p:cNvSpPr txBox="1"/>
            <p:nvPr/>
          </p:nvSpPr>
          <p:spPr>
            <a:xfrm>
              <a:off x="2648821" y="5570283"/>
              <a:ext cx="15024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PowerPoint 2013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25321" y="2955724"/>
            <a:ext cx="2199473" cy="623061"/>
            <a:chOff x="7125321" y="2955724"/>
            <a:chExt cx="2199473" cy="623061"/>
          </a:xfrm>
        </p:grpSpPr>
        <p:sp>
          <p:nvSpPr>
            <p:cNvPr id="212" name="文本框 25"/>
            <p:cNvSpPr txBox="1"/>
            <p:nvPr/>
          </p:nvSpPr>
          <p:spPr>
            <a:xfrm>
              <a:off x="7125321" y="2955724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VS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13" name="文本框 26"/>
            <p:cNvSpPr txBox="1"/>
            <p:nvPr/>
          </p:nvSpPr>
          <p:spPr>
            <a:xfrm>
              <a:off x="7273780" y="3271008"/>
              <a:ext cx="18509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Visual Studio 2013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47417" y="5254999"/>
            <a:ext cx="2199473" cy="623061"/>
            <a:chOff x="7147417" y="5254999"/>
            <a:chExt cx="2199473" cy="623061"/>
          </a:xfrm>
        </p:grpSpPr>
        <p:sp>
          <p:nvSpPr>
            <p:cNvPr id="208" name="文本框 35"/>
            <p:cNvSpPr txBox="1"/>
            <p:nvPr/>
          </p:nvSpPr>
          <p:spPr>
            <a:xfrm>
              <a:off x="7147417" y="5254999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WORD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09" name="文本框 36"/>
            <p:cNvSpPr txBox="1"/>
            <p:nvPr/>
          </p:nvSpPr>
          <p:spPr>
            <a:xfrm>
              <a:off x="7495908" y="5570283"/>
              <a:ext cx="15024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Word 2013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50574" y="2955724"/>
            <a:ext cx="2199473" cy="623061"/>
            <a:chOff x="4750574" y="2955724"/>
            <a:chExt cx="2199473" cy="623061"/>
          </a:xfrm>
        </p:grpSpPr>
        <p:sp>
          <p:nvSpPr>
            <p:cNvPr id="223" name="文本框 20"/>
            <p:cNvSpPr txBox="1"/>
            <p:nvPr/>
          </p:nvSpPr>
          <p:spPr>
            <a:xfrm>
              <a:off x="4750574" y="2955724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AI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24" name="文本框 21"/>
            <p:cNvSpPr txBox="1"/>
            <p:nvPr/>
          </p:nvSpPr>
          <p:spPr>
            <a:xfrm>
              <a:off x="4941899" y="3271008"/>
              <a:ext cx="18509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Adobe Illustrator CS6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32774" y="5254999"/>
            <a:ext cx="2199473" cy="623061"/>
            <a:chOff x="4732774" y="5254999"/>
            <a:chExt cx="2199473" cy="623061"/>
          </a:xfrm>
        </p:grpSpPr>
        <p:sp>
          <p:nvSpPr>
            <p:cNvPr id="219" name="文本框 40"/>
            <p:cNvSpPr txBox="1"/>
            <p:nvPr/>
          </p:nvSpPr>
          <p:spPr>
            <a:xfrm>
              <a:off x="4732774" y="5254999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EXCEL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20" name="文本框 41"/>
            <p:cNvSpPr txBox="1"/>
            <p:nvPr/>
          </p:nvSpPr>
          <p:spPr>
            <a:xfrm>
              <a:off x="5081265" y="5570283"/>
              <a:ext cx="15024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EXCEL 2013</a:t>
              </a: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2968954" y="1553265"/>
            <a:ext cx="1185534" cy="1185534"/>
            <a:chOff x="1827622" y="1343919"/>
            <a:chExt cx="2304000" cy="2304000"/>
          </a:xfrm>
        </p:grpSpPr>
        <p:sp>
          <p:nvSpPr>
            <p:cNvPr id="226" name="椭圆 22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5309920" y="1552273"/>
            <a:ext cx="1185534" cy="1185534"/>
            <a:chOff x="1827622" y="1343919"/>
            <a:chExt cx="2304000" cy="2304000"/>
          </a:xfrm>
        </p:grpSpPr>
        <p:sp>
          <p:nvSpPr>
            <p:cNvPr id="260" name="椭圆 25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7641801" y="1556394"/>
            <a:ext cx="1185534" cy="1185534"/>
            <a:chOff x="1827622" y="1343919"/>
            <a:chExt cx="2304000" cy="2304000"/>
          </a:xfrm>
        </p:grpSpPr>
        <p:sp>
          <p:nvSpPr>
            <p:cNvPr id="263" name="椭圆 26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2968954" y="3726849"/>
            <a:ext cx="1185534" cy="1185534"/>
            <a:chOff x="1827622" y="1343919"/>
            <a:chExt cx="2304000" cy="2304000"/>
          </a:xfrm>
        </p:grpSpPr>
        <p:sp>
          <p:nvSpPr>
            <p:cNvPr id="266" name="椭圆 26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5309920" y="3725857"/>
            <a:ext cx="1185534" cy="1185534"/>
            <a:chOff x="1827622" y="1343919"/>
            <a:chExt cx="2304000" cy="2304000"/>
          </a:xfrm>
        </p:grpSpPr>
        <p:sp>
          <p:nvSpPr>
            <p:cNvPr id="269" name="椭圆 26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7641801" y="3755634"/>
            <a:ext cx="1185534" cy="1185534"/>
            <a:chOff x="1827622" y="1343919"/>
            <a:chExt cx="2304000" cy="2304000"/>
          </a:xfrm>
        </p:grpSpPr>
        <p:sp>
          <p:nvSpPr>
            <p:cNvPr id="272" name="椭圆 27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277" name="TextBox 276"/>
          <p:cNvSpPr txBox="1"/>
          <p:nvPr/>
        </p:nvSpPr>
        <p:spPr>
          <a:xfrm>
            <a:off x="3255718" y="1764441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8" name="TextBox 277"/>
          <p:cNvSpPr txBox="1"/>
          <p:nvPr/>
        </p:nvSpPr>
        <p:spPr>
          <a:xfrm>
            <a:off x="5600097" y="1758139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7946548" y="1758139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3251175" y="3999664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5595554" y="3993362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7942005" y="3993362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911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7" grpId="0"/>
      <p:bldP spid="278" grpId="0"/>
      <p:bldP spid="279" grpId="0"/>
      <p:bldP spid="285" grpId="0"/>
      <p:bldP spid="286" grpId="0"/>
      <p:bldP spid="28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</TotalTime>
  <Words>1596</Words>
  <Application>Microsoft Office PowerPoint</Application>
  <PresentationFormat>自定义</PresentationFormat>
  <Paragraphs>255</Paragraphs>
  <Slides>21</Slides>
  <Notes>19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Franklin Gothic Medium</vt:lpstr>
      <vt:lpstr>UKIJ Qolyazma</vt:lpstr>
      <vt:lpstr>Calibri</vt:lpstr>
      <vt:lpstr>DIN Mittelschrift Std</vt:lpstr>
      <vt:lpstr>大梁体字库-繁简素材版</vt:lpstr>
      <vt:lpstr>微软雅黑 Light</vt:lpstr>
      <vt:lpstr>Franklin Gothic Book</vt:lpstr>
      <vt:lpstr>华文黑体</vt:lpstr>
      <vt:lpstr>微软雅黑</vt:lpstr>
      <vt:lpstr>Impact</vt:lpstr>
      <vt:lpstr>Lucida Sans Unicode</vt:lpstr>
      <vt:lpstr>TeXGyreAdventor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104</cp:revision>
  <dcterms:created xsi:type="dcterms:W3CDTF">2015-10-26T08:41:39Z</dcterms:created>
  <dcterms:modified xsi:type="dcterms:W3CDTF">2016-11-19T06:47:13Z</dcterms:modified>
</cp:coreProperties>
</file>