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media/audio1.wav" ContentType="audio/x-wav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sldIdLst>
    <p:sldId id="257" r:id="rId3"/>
    <p:sldId id="275" r:id="rId4"/>
    <p:sldId id="276" r:id="rId5"/>
    <p:sldId id="278" r:id="rId6"/>
    <p:sldId id="277" r:id="rId7"/>
    <p:sldId id="260" r:id="rId8"/>
    <p:sldId id="259" r:id="rId9"/>
    <p:sldId id="263" r:id="rId10"/>
    <p:sldId id="261" r:id="rId11"/>
    <p:sldId id="264" r:id="rId12"/>
    <p:sldId id="270" r:id="rId13"/>
    <p:sldId id="271" r:id="rId14"/>
    <p:sldId id="272" r:id="rId15"/>
    <p:sldId id="273" r:id="rId16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8">
          <p15:clr>
            <a:srgbClr val="A4A3A4"/>
          </p15:clr>
        </p15:guide>
        <p15:guide id="2" pos="29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744884"/>
    <a:srgbClr val="292929"/>
    <a:srgbClr val="FFCCCC"/>
    <a:srgbClr val="415030"/>
    <a:srgbClr val="666633"/>
    <a:srgbClr val="695239"/>
    <a:srgbClr val="8577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1" autoAdjust="0"/>
    <p:restoredTop sz="94660"/>
  </p:normalViewPr>
  <p:slideViewPr>
    <p:cSldViewPr snapToObjects="1" showGuides="1">
      <p:cViewPr>
        <p:scale>
          <a:sx n="75" d="100"/>
          <a:sy n="75" d="100"/>
        </p:scale>
        <p:origin x="-2166" y="-1128"/>
      </p:cViewPr>
      <p:guideLst>
        <p:guide orient="horz" pos="1628"/>
        <p:guide pos="29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1050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278B9-7C97-45AD-8FBA-0FECA512CCE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35000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EC134-3444-465A-941D-F25B5993953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70201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94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94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38772-2E36-433E-B8BD-FBBCAB2ED36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69164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1050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6329E-9B72-428F-8D45-C279E12C78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192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52352-4D0C-4D20-B621-79D338C2FC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242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63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71021-C220-414B-84D6-9F3873CA5A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095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0294E-0D55-4D24-8B3D-4D9D9D6E0F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58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06375"/>
            <a:ext cx="7886700" cy="85725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117600"/>
            <a:ext cx="3867150" cy="4810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1646238"/>
            <a:ext cx="3867150" cy="2982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50" y="1117600"/>
            <a:ext cx="3868738" cy="4810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50" y="1646238"/>
            <a:ext cx="3868738" cy="2982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3A754-13C0-493A-ACF5-D5B39F0F42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EDAD0-97B3-4DCD-962A-697FB6EF23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7583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C8853-CDB5-4D69-92C3-C1F96004D5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94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76388"/>
            <a:ext cx="2949575" cy="28194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73939-2B1C-4212-AD6B-AE12AB8D56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25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6ABBE-1815-4247-8A75-AC79907048F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694861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76388"/>
            <a:ext cx="2949575" cy="28194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ED00-7D85-4F8E-8878-38DFA5B46E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8168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C4D14-2707-4479-BCDD-9BA2318DBC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871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B1278-2B9D-4DC4-923E-8E8AF2EBC3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090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63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84057-731C-4272-915B-8075D6B0088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51166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5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5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42618-40F4-4454-AAC2-71CE5E17667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55337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06375"/>
            <a:ext cx="7886700" cy="85725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117600"/>
            <a:ext cx="3867150" cy="4810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1646238"/>
            <a:ext cx="3867150" cy="2982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50" y="1117600"/>
            <a:ext cx="3868738" cy="4810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50" y="1646238"/>
            <a:ext cx="3868738" cy="2982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2398A-3D15-4430-BA6A-E35330EE26D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09738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9B4EA-3336-4BCA-9BF8-F3320C20E08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194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82536-450B-45F8-ADD1-B39B978BCF5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7831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76388"/>
            <a:ext cx="2949575" cy="28194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EC6B6-7E7F-4FB1-BBCA-A16358D98BB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45242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76388"/>
            <a:ext cx="2949575" cy="28194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6E872-307B-4657-A8B0-66037D1B04B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00524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 smtClean="0"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smtClean="0"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smtClean="0">
                <a:ea typeface="+mn-ea"/>
              </a:defRPr>
            </a:lvl1pPr>
          </a:lstStyle>
          <a:p>
            <a:pPr>
              <a:defRPr/>
            </a:pPr>
            <a:fld id="{29670B06-8F66-4137-800A-0DCD10EA628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="0" smtClean="0">
                <a:solidFill>
                  <a:srgbClr val="898989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 smtClean="0">
                <a:solidFill>
                  <a:srgbClr val="898989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898989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EAE007A-1171-4FB0-88B4-FC609BD13D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0.xml"/><Relationship Id="rId3" Type="http://schemas.openxmlformats.org/officeDocument/2006/relationships/slide" Target="slide6.xml"/><Relationship Id="rId7" Type="http://schemas.openxmlformats.org/officeDocument/2006/relationships/image" Target="../media/image3.png"/><Relationship Id="rId12" Type="http://schemas.openxmlformats.org/officeDocument/2006/relationships/image" Target="../media/image5.png"/><Relationship Id="rId2" Type="http://schemas.openxmlformats.org/officeDocument/2006/relationships/image" Target="../media/image1.jpe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2.xml"/><Relationship Id="rId5" Type="http://schemas.openxmlformats.org/officeDocument/2006/relationships/slide" Target="slide12.xml"/><Relationship Id="rId15" Type="http://schemas.openxmlformats.org/officeDocument/2006/relationships/image" Target="../media/image6.png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slide" Target="slide4.xml"/><Relationship Id="rId1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slide" Target="slide11.xml"/><Relationship Id="rId9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9.jpeg"/><Relationship Id="rId7" Type="http://schemas.openxmlformats.org/officeDocument/2006/relationships/image" Target="../media/image42.jpeg"/><Relationship Id="rId12" Type="http://schemas.openxmlformats.org/officeDocument/2006/relationships/image" Target="../media/image46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11" Type="http://schemas.openxmlformats.org/officeDocument/2006/relationships/image" Target="../media/image45.jpeg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image" Target="../media/image40.jpeg"/><Relationship Id="rId9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3" Type="http://schemas.openxmlformats.org/officeDocument/2006/relationships/slide" Target="slide6.xml"/><Relationship Id="rId7" Type="http://schemas.openxmlformats.org/officeDocument/2006/relationships/slide" Target="slide12.xml"/><Relationship Id="rId12" Type="http://schemas.openxmlformats.org/officeDocument/2006/relationships/image" Target="../media/image4.png"/><Relationship Id="rId2" Type="http://schemas.openxmlformats.org/officeDocument/2006/relationships/image" Target="../media/image1.jpe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slide" Target="slide4.xml"/><Relationship Id="rId5" Type="http://schemas.openxmlformats.org/officeDocument/2006/relationships/image" Target="../media/image8.png"/><Relationship Id="rId15" Type="http://schemas.openxmlformats.org/officeDocument/2006/relationships/image" Target="../media/image6.png"/><Relationship Id="rId10" Type="http://schemas.openxmlformats.org/officeDocument/2006/relationships/slide" Target="slide11.xml"/><Relationship Id="rId4" Type="http://schemas.openxmlformats.org/officeDocument/2006/relationships/image" Target="../media/image2.png"/><Relationship Id="rId9" Type="http://schemas.openxmlformats.org/officeDocument/2006/relationships/image" Target="../media/image3.png"/><Relationship Id="rId1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image" Target="../media/image4.png"/><Relationship Id="rId3" Type="http://schemas.openxmlformats.org/officeDocument/2006/relationships/slide" Target="slide6.xml"/><Relationship Id="rId7" Type="http://schemas.openxmlformats.org/officeDocument/2006/relationships/image" Target="../media/image9.png"/><Relationship Id="rId12" Type="http://schemas.openxmlformats.org/officeDocument/2006/relationships/slide" Target="slide4.xml"/><Relationship Id="rId2" Type="http://schemas.openxmlformats.org/officeDocument/2006/relationships/image" Target="../media/image1.jpe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slide" Target="slide11.xml"/><Relationship Id="rId5" Type="http://schemas.openxmlformats.org/officeDocument/2006/relationships/slide" Target="slide10.xml"/><Relationship Id="rId15" Type="http://schemas.openxmlformats.org/officeDocument/2006/relationships/image" Target="../media/image5.png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slide" Target="slide5.xml"/><Relationship Id="rId1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0.xml"/><Relationship Id="rId3" Type="http://schemas.openxmlformats.org/officeDocument/2006/relationships/slide" Target="slide6.xml"/><Relationship Id="rId7" Type="http://schemas.openxmlformats.org/officeDocument/2006/relationships/image" Target="../media/image9.png"/><Relationship Id="rId12" Type="http://schemas.openxmlformats.org/officeDocument/2006/relationships/image" Target="../media/image5.png"/><Relationship Id="rId2" Type="http://schemas.openxmlformats.org/officeDocument/2006/relationships/image" Target="../media/image1.jpe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slide" Target="slide2.xml"/><Relationship Id="rId5" Type="http://schemas.openxmlformats.org/officeDocument/2006/relationships/slide" Target="slide11.xml"/><Relationship Id="rId15" Type="http://schemas.openxmlformats.org/officeDocument/2006/relationships/image" Target="../media/image6.png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slide" Target="slide5.xml"/><Relationship Id="rId1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0.xml"/><Relationship Id="rId3" Type="http://schemas.openxmlformats.org/officeDocument/2006/relationships/slide" Target="slide6.xml"/><Relationship Id="rId7" Type="http://schemas.openxmlformats.org/officeDocument/2006/relationships/image" Target="../media/image9.png"/><Relationship Id="rId12" Type="http://schemas.openxmlformats.org/officeDocument/2006/relationships/image" Target="../media/image5.png"/><Relationship Id="rId2" Type="http://schemas.openxmlformats.org/officeDocument/2006/relationships/image" Target="../media/image1.jpe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slide" Target="slide2.xml"/><Relationship Id="rId5" Type="http://schemas.openxmlformats.org/officeDocument/2006/relationships/slide" Target="slide12.xml"/><Relationship Id="rId15" Type="http://schemas.openxmlformats.org/officeDocument/2006/relationships/image" Target="../media/image6.png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slide" Target="slide4.xml"/><Relationship Id="rId1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3.png"/><Relationship Id="rId18" Type="http://schemas.openxmlformats.org/officeDocument/2006/relationships/image" Target="../media/image17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.png"/><Relationship Id="rId12" Type="http://schemas.openxmlformats.org/officeDocument/2006/relationships/image" Target="../media/image9.png"/><Relationship Id="rId17" Type="http://schemas.openxmlformats.org/officeDocument/2006/relationships/slide" Target="slide1.xml"/><Relationship Id="rId2" Type="http://schemas.openxmlformats.org/officeDocument/2006/relationships/audio" Target="../media/media1.WAV"/><Relationship Id="rId16" Type="http://schemas.openxmlformats.org/officeDocument/2006/relationships/image" Target="../media/image16.png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11" Type="http://schemas.openxmlformats.org/officeDocument/2006/relationships/image" Target="../media/image3.png"/><Relationship Id="rId5" Type="http://schemas.openxmlformats.org/officeDocument/2006/relationships/image" Target="../media/image1.jpeg"/><Relationship Id="rId15" Type="http://schemas.openxmlformats.org/officeDocument/2006/relationships/image" Target="../media/image15.png"/><Relationship Id="rId10" Type="http://schemas.openxmlformats.org/officeDocument/2006/relationships/image" Target="../media/image6.png"/><Relationship Id="rId4" Type="http://schemas.openxmlformats.org/officeDocument/2006/relationships/audio" Target="../media/audio1.wav"/><Relationship Id="rId9" Type="http://schemas.openxmlformats.org/officeDocument/2006/relationships/image" Target="../media/image5.png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5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3.png"/><Relationship Id="rId5" Type="http://schemas.openxmlformats.org/officeDocument/2006/relationships/image" Target="../media/image12.png"/><Relationship Id="rId15" Type="http://schemas.openxmlformats.org/officeDocument/2006/relationships/slide" Target="slide1.xml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image" Target="../media/image3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12.png"/><Relationship Id="rId7" Type="http://schemas.openxmlformats.org/officeDocument/2006/relationships/image" Target="../media/image3.png"/><Relationship Id="rId12" Type="http://schemas.openxmlformats.org/officeDocument/2006/relationships/image" Target="../media/image16.png"/><Relationship Id="rId17" Type="http://schemas.openxmlformats.org/officeDocument/2006/relationships/image" Target="../media/image22.png"/><Relationship Id="rId2" Type="http://schemas.openxmlformats.org/officeDocument/2006/relationships/image" Target="../media/image2.png"/><Relationship Id="rId16" Type="http://schemas.openxmlformats.org/officeDocument/2006/relationships/image" Target="../media/image21.png"/><Relationship Id="rId20" Type="http://schemas.openxmlformats.org/officeDocument/2006/relationships/slide" Target="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11" Type="http://schemas.openxmlformats.org/officeDocument/2006/relationships/image" Target="../media/image15.png"/><Relationship Id="rId5" Type="http://schemas.openxmlformats.org/officeDocument/2006/relationships/image" Target="../media/image5.png"/><Relationship Id="rId15" Type="http://schemas.openxmlformats.org/officeDocument/2006/relationships/image" Target="../media/image20.png"/><Relationship Id="rId10" Type="http://schemas.openxmlformats.org/officeDocument/2006/relationships/image" Target="../media/image14.png"/><Relationship Id="rId19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13.png"/><Relationship Id="rId1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5.png"/><Relationship Id="rId18" Type="http://schemas.openxmlformats.org/officeDocument/2006/relationships/image" Target="../media/image2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17" Type="http://schemas.openxmlformats.org/officeDocument/2006/relationships/image" Target="../media/image18.png"/><Relationship Id="rId2" Type="http://schemas.openxmlformats.org/officeDocument/2006/relationships/image" Target="../media/image1.jpeg"/><Relationship Id="rId16" Type="http://schemas.openxmlformats.org/officeDocument/2006/relationships/image" Target="../media/image27.png"/><Relationship Id="rId20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5" Type="http://schemas.openxmlformats.org/officeDocument/2006/relationships/image" Target="../media/image16.png"/><Relationship Id="rId10" Type="http://schemas.openxmlformats.org/officeDocument/2006/relationships/image" Target="../media/image13.png"/><Relationship Id="rId19" Type="http://schemas.openxmlformats.org/officeDocument/2006/relationships/image" Target="../media/image29.png"/><Relationship Id="rId4" Type="http://schemas.openxmlformats.org/officeDocument/2006/relationships/image" Target="../media/image12.png"/><Relationship Id="rId9" Type="http://schemas.openxmlformats.org/officeDocument/2006/relationships/image" Target="../media/image9.png"/><Relationship Id="rId1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未标题-5">
            <a:hlinkClick r:id="rId5" action="ppaction://hlinksldjump"/>
            <a:hlinkHover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未标题-3">
            <a:hlinkClick r:id="rId8" action="ppaction://hlinksldjump"/>
            <a:hlinkHover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675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ji">
            <a:hlinkClick r:id="rId3" action="ppaction://hlinksldjump"/>
            <a:hlinkHover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2571750"/>
            <a:ext cx="2222500" cy="217963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工">
            <a:hlinkClick r:id="rId13" action="ppaction://hlinksldjump"/>
            <a:hlinkHover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2339975" y="3606800"/>
            <a:ext cx="76200" cy="79375"/>
          </a:xfrm>
          <a:prstGeom prst="chevron">
            <a:avLst>
              <a:gd name="adj" fmla="val 6000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 sz="1600" b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95" y="312738"/>
            <a:ext cx="1950889" cy="30295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1560" y="732641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zh-CN" altLang="en-US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7624" y="766762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XXXXXXX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06" r="4272" b="45482"/>
          <a:stretch>
            <a:fillRect/>
          </a:stretch>
        </p:blipFill>
        <p:spPr bwMode="auto">
          <a:xfrm>
            <a:off x="-30163" y="0"/>
            <a:ext cx="4143376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2" r="4272" b="45482"/>
          <a:stretch>
            <a:fillRect/>
          </a:stretch>
        </p:blipFill>
        <p:spPr bwMode="auto">
          <a:xfrm>
            <a:off x="4067175" y="0"/>
            <a:ext cx="4025900" cy="280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2" name="Picture 4" descr="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2" r="4272" b="45482"/>
          <a:stretch>
            <a:fillRect/>
          </a:stretch>
        </p:blipFill>
        <p:spPr bwMode="auto">
          <a:xfrm>
            <a:off x="5475288" y="0"/>
            <a:ext cx="4025900" cy="280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3" name="Picture 5" descr="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2" t="2617" r="4272" b="45482"/>
          <a:stretch>
            <a:fillRect/>
          </a:stretch>
        </p:blipFill>
        <p:spPr bwMode="auto">
          <a:xfrm>
            <a:off x="5334000" y="2493963"/>
            <a:ext cx="4025900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4" name="Picture 6" descr="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2" t="2420" r="4272" b="45482"/>
          <a:stretch>
            <a:fillRect/>
          </a:stretch>
        </p:blipFill>
        <p:spPr bwMode="auto">
          <a:xfrm>
            <a:off x="2374900" y="2484438"/>
            <a:ext cx="4025900" cy="267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5" name="Picture 7" descr="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2" t="2765" r="4272" b="45482"/>
          <a:stretch>
            <a:fillRect/>
          </a:stretch>
        </p:blipFill>
        <p:spPr bwMode="auto">
          <a:xfrm>
            <a:off x="-41275" y="2501900"/>
            <a:ext cx="4017963" cy="266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6" name="Picture 8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1780332"/>
            <a:ext cx="2119313" cy="2087562"/>
          </a:xfrm>
          <a:prstGeom prst="rect">
            <a:avLst/>
          </a:prstGeom>
          <a:noFill/>
          <a:ln w="47625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7" name="Picture 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80332"/>
            <a:ext cx="2119313" cy="2087562"/>
          </a:xfrm>
          <a:prstGeom prst="rect">
            <a:avLst/>
          </a:prstGeom>
          <a:noFill/>
          <a:ln w="47625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8" name="Picture 10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75" y="1780332"/>
            <a:ext cx="2120900" cy="2087562"/>
          </a:xfrm>
          <a:prstGeom prst="rect">
            <a:avLst/>
          </a:prstGeom>
          <a:noFill/>
          <a:ln w="47625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9" name="Picture 11" descr="o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0"/>
            <a:ext cx="653415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2" descr="工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-14288"/>
            <a:ext cx="1522413" cy="1327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14350" y="3554413"/>
            <a:ext cx="7648575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zh-CN" sz="6600" b="0">
              <a:ea typeface="宋体" panose="02010600030101010101" pitchFamily="2" charset="-122"/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-13566775" y="411163"/>
            <a:ext cx="3095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zh-CN" sz="1800" b="0">
              <a:ea typeface="宋体" panose="02010600030101010101" pitchFamily="2" charset="-122"/>
            </a:endParaRPr>
          </a:p>
        </p:txBody>
      </p:sp>
      <p:grpSp>
        <p:nvGrpSpPr>
          <p:cNvPr id="12304" name="Group 16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12305" name="Text Box 17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12306" name="AutoShape 18">
              <a:hlinkClick r:id="rId9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9"/>
          <a:stretch>
            <a:fillRect/>
          </a:stretch>
        </p:blipFill>
        <p:spPr bwMode="auto">
          <a:xfrm>
            <a:off x="-22225" y="-87313"/>
            <a:ext cx="9129713" cy="544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65113" y="120650"/>
            <a:ext cx="8412162" cy="4827588"/>
          </a:xfrm>
          <a:prstGeom prst="rect">
            <a:avLst/>
          </a:prstGeom>
          <a:noFill/>
          <a:ln w="22225">
            <a:solidFill>
              <a:srgbClr val="857773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17412" name="Picture 4" descr="未标题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113" y="-158750"/>
            <a:ext cx="1473200" cy="1668463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79425" y="755650"/>
            <a:ext cx="727392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参与制作电动车项目开发申请专利，获全国科技创新一等奖， 参与棋类制作项目研发并申请专利；</a:t>
            </a:r>
          </a:p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参加模特之星大赛，获得最佳表演奖；参加浐霸房产代言人选拔前15强；</a:t>
            </a:r>
          </a:p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参加大学生广告艺术大赛学院奖，独立制作汉王绘图板策划，获得西北赛区三等奖，平面水墨篇获西北赛区三等奖；</a:t>
            </a:r>
          </a:p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参加大学生艺术团并担任外宣部社长，策划多次纳新活动，迎春晚会，迎新生晚会，和外校联谊活动；</a:t>
            </a:r>
          </a:p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参加中国策大赛，制作kappa策划；参加全国大学生广告大赛，与同学共同制作宝达鞋业策划，七度空间平面，获全国佳作；</a:t>
            </a:r>
          </a:p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获得全国网卡ID设计全国佳作奖；</a:t>
            </a:r>
          </a:p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成为2+1广告社社长，将社员发展到180余人，带领组织同学参加2011年广告节进行广告交流，参加oneshow，金犊，学院奖等多项大赛</a:t>
            </a:r>
          </a:p>
        </p:txBody>
      </p:sp>
      <p:grpSp>
        <p:nvGrpSpPr>
          <p:cNvPr id="17414" name="Group 6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17416" name="AutoShape 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未标题-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755650" y="-434975"/>
            <a:ext cx="10660063" cy="5815013"/>
          </a:xfr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349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808288" y="0"/>
            <a:ext cx="5964237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>
                <a:ea typeface="宋体" panose="02010600030101010101" pitchFamily="2" charset="-122"/>
              </a:rPr>
              <a:t>   </a:t>
            </a:r>
          </a:p>
          <a:p>
            <a:pPr eaLnBrk="1" hangingPunct="1"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技能：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600">
                <a:latin typeface="黑体" panose="02010609060101010101" pitchFamily="49" charset="-122"/>
              </a:rPr>
              <a:t>熟练掌握WORD、PPT、EXCEL等办公软件；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600">
                <a:latin typeface="黑体" panose="02010609060101010101" pitchFamily="49" charset="-122"/>
              </a:rPr>
              <a:t>熟练掌握设计软件PS、CD、AI、PT、3D，并掌握2DCG插画，游戏场景设计；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600">
                <a:latin typeface="黑体" panose="02010609060101010101" pitchFamily="49" charset="-122"/>
              </a:rPr>
              <a:t>熟练掌握摄影技术，后期修图及相册制作；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600">
                <a:latin typeface="黑体" panose="02010609060101010101" pitchFamily="49" charset="-122"/>
              </a:rPr>
              <a:t>服装表演经验丰富；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600">
                <a:latin typeface="黑体" panose="02010609060101010101" pitchFamily="49" charset="-122"/>
              </a:rPr>
              <a:t>仿制古代印章</a:t>
            </a:r>
          </a:p>
          <a:p>
            <a:pPr eaLnBrk="1" hangingPunct="1">
              <a:defRPr/>
            </a:pPr>
            <a:r>
              <a:rPr lang="zh-CN" altLang="en-US">
                <a:ea typeface="宋体" panose="02010600030101010101" pitchFamily="2" charset="-122"/>
              </a:rPr>
              <a:t>   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879725" y="2139950"/>
            <a:ext cx="3382963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爱好：</a:t>
            </a:r>
          </a:p>
          <a:p>
            <a:pPr eaLnBrk="1" hangingPunct="1">
              <a:defRPr/>
            </a:pPr>
            <a:r>
              <a:rPr lang="zh-CN" sz="1800"/>
              <a:t>看书、旅行、绘画、摄影、音乐</a:t>
            </a:r>
          </a:p>
          <a:p>
            <a:pPr eaLnBrk="1" hangingPunct="1">
              <a:defRPr/>
            </a:pPr>
            <a:endParaRPr lang="zh-CN" altLang="zh-CN" sz="1800"/>
          </a:p>
        </p:txBody>
      </p:sp>
      <p:pic>
        <p:nvPicPr>
          <p:cNvPr id="18438" name="Picture 6" descr="_MG_1204副本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1363"/>
            <a:ext cx="1403350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3175" y="2933700"/>
            <a:ext cx="5637213" cy="2478088"/>
          </a:xfrm>
          <a:prstGeom prst="roundRect">
            <a:avLst>
              <a:gd name="adj" fmla="val 16667"/>
            </a:avLst>
          </a:prstGeom>
          <a:solidFill>
            <a:schemeClr val="bg2">
              <a:alpha val="8196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18440" name="Picture 8" descr="yiy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084638"/>
            <a:ext cx="14160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9" descr="未标题-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8" y="266700"/>
            <a:ext cx="2273300" cy="191928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5632450" y="2943225"/>
            <a:ext cx="3513138" cy="2462213"/>
          </a:xfrm>
          <a:prstGeom prst="roundRect">
            <a:avLst>
              <a:gd name="adj" fmla="val 16667"/>
            </a:avLst>
          </a:prstGeom>
          <a:solidFill>
            <a:schemeClr val="bg2">
              <a:alpha val="7607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18443" name="Picture 11" descr="_MG_1204副本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9300"/>
            <a:ext cx="1403350" cy="88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4" name="Picture 12" descr="DSC0039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838" y="3289300"/>
            <a:ext cx="1082675" cy="171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5" name="Picture 13" descr="娱乐至死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292475"/>
            <a:ext cx="13335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6" name="Picture 14" descr="未命名-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975" y="3292475"/>
            <a:ext cx="950913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7" name="Picture 15" descr="作品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0" y="3289300"/>
            <a:ext cx="952500" cy="171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8448" name="Group 16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18456" name="Text Box 17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18457" name="AutoShape 18">
              <a:hlinkClick r:id="rId10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8449" name="Picture 19" descr="clare-500x70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265"/>
          <a:stretch>
            <a:fillRect/>
          </a:stretch>
        </p:blipFill>
        <p:spPr bwMode="auto">
          <a:xfrm>
            <a:off x="3671888" y="3289300"/>
            <a:ext cx="1084262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0" name="Picture 20" descr="_MG_699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25" y="3289300"/>
            <a:ext cx="2465388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1" name="Text Box 21"/>
          <p:cNvSpPr txBox="1">
            <a:spLocks noChangeArrowheads="1"/>
          </p:cNvSpPr>
          <p:nvPr/>
        </p:nvSpPr>
        <p:spPr bwMode="auto">
          <a:xfrm>
            <a:off x="395288" y="2933700"/>
            <a:ext cx="123348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600"/>
              <a:t>作品展示</a:t>
            </a:r>
          </a:p>
        </p:txBody>
      </p:sp>
      <p:sp>
        <p:nvSpPr>
          <p:cNvPr id="18452" name="Text Box 22"/>
          <p:cNvSpPr txBox="1">
            <a:spLocks noChangeArrowheads="1"/>
          </p:cNvSpPr>
          <p:nvPr/>
        </p:nvSpPr>
        <p:spPr bwMode="auto">
          <a:xfrm>
            <a:off x="395288" y="2943225"/>
            <a:ext cx="123348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</a:rPr>
              <a:t>作品展示</a:t>
            </a:r>
          </a:p>
        </p:txBody>
      </p:sp>
      <p:sp>
        <p:nvSpPr>
          <p:cNvPr id="18453" name="Text Box 23"/>
          <p:cNvSpPr txBox="1">
            <a:spLocks noChangeArrowheads="1"/>
          </p:cNvSpPr>
          <p:nvPr/>
        </p:nvSpPr>
        <p:spPr bwMode="auto">
          <a:xfrm>
            <a:off x="5889625" y="2955925"/>
            <a:ext cx="1231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600"/>
              <a:t>作品展示</a:t>
            </a:r>
          </a:p>
        </p:txBody>
      </p:sp>
      <p:sp>
        <p:nvSpPr>
          <p:cNvPr id="18454" name="Rectangle 24"/>
          <p:cNvSpPr>
            <a:spLocks noChangeArrowheads="1"/>
          </p:cNvSpPr>
          <p:nvPr/>
        </p:nvSpPr>
        <p:spPr bwMode="auto">
          <a:xfrm>
            <a:off x="2808288" y="266700"/>
            <a:ext cx="6156325" cy="2520950"/>
          </a:xfrm>
          <a:prstGeom prst="rect">
            <a:avLst/>
          </a:prstGeom>
          <a:noFill/>
          <a:ln w="19050">
            <a:solidFill>
              <a:srgbClr val="695239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8455" name="Text Box 25"/>
          <p:cNvSpPr txBox="1">
            <a:spLocks noChangeArrowheads="1"/>
          </p:cNvSpPr>
          <p:nvPr/>
        </p:nvSpPr>
        <p:spPr bwMode="auto">
          <a:xfrm>
            <a:off x="5905500" y="2955925"/>
            <a:ext cx="1231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</a:rPr>
              <a:t>作品展示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8325" y="1577975"/>
            <a:ext cx="4003675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hlink"/>
                </a:solidFill>
                <a:latin typeface="黑体" panose="02010609060101010101" pitchFamily="49" charset="-122"/>
              </a:rPr>
              <a:t>联系方式：</a:t>
            </a:r>
          </a:p>
          <a:p>
            <a:pPr eaLnBrk="1" hangingPunct="1"/>
            <a:r>
              <a:rPr lang="zh-CN" altLang="en-US" dirty="0">
                <a:solidFill>
                  <a:srgbClr val="292929"/>
                </a:solidFill>
                <a:latin typeface="黑体" panose="02010609060101010101" pitchFamily="49" charset="-122"/>
              </a:rPr>
              <a:t>电话</a:t>
            </a:r>
            <a:r>
              <a:rPr lang="zh-CN" altLang="en-US" dirty="0" smtClean="0">
                <a:solidFill>
                  <a:srgbClr val="292929"/>
                </a:solidFill>
                <a:latin typeface="黑体" panose="02010609060101010101" pitchFamily="49" charset="-122"/>
              </a:rPr>
              <a:t>：</a:t>
            </a:r>
            <a:endParaRPr lang="zh-CN" altLang="en-US" dirty="0">
              <a:solidFill>
                <a:srgbClr val="292929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dirty="0">
                <a:solidFill>
                  <a:srgbClr val="292929"/>
                </a:solidFill>
                <a:latin typeface="黑体" panose="02010609060101010101" pitchFamily="49" charset="-122"/>
              </a:rPr>
              <a:t>邮箱</a:t>
            </a:r>
            <a:r>
              <a:rPr lang="zh-CN" altLang="en-US" dirty="0" smtClean="0">
                <a:solidFill>
                  <a:srgbClr val="292929"/>
                </a:solidFill>
                <a:latin typeface="黑体" panose="02010609060101010101" pitchFamily="49" charset="-122"/>
              </a:rPr>
              <a:t>：</a:t>
            </a:r>
            <a:endParaRPr lang="zh-CN" altLang="en-US" dirty="0">
              <a:solidFill>
                <a:srgbClr val="292929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dirty="0">
                <a:solidFill>
                  <a:srgbClr val="292929"/>
                </a:solidFill>
                <a:latin typeface="黑体" panose="02010609060101010101" pitchFamily="49" charset="-122"/>
              </a:rPr>
              <a:t>QQ：412524902</a:t>
            </a:r>
          </a:p>
        </p:txBody>
      </p:sp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19462" name="Text Box 5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19463" name="AutoShape 6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9461" name="Picture 7" descr="d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16125" cy="230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187450" y="1911350"/>
            <a:ext cx="5599113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ea typeface="宋体" panose="02010600030101010101" pitchFamily="2" charset="-122"/>
              </a:rPr>
              <a:t>THANK  YOU!</a:t>
            </a:r>
          </a:p>
        </p:txBody>
      </p:sp>
      <p:grpSp>
        <p:nvGrpSpPr>
          <p:cNvPr id="20484" name="Group 4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20485" name="Text Box 5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20486" name="AutoShape 6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ji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2571750"/>
            <a:ext cx="2465388" cy="241935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xv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538" y="4211638"/>
            <a:ext cx="5889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未标题-5">
            <a:hlinkClick r:id="rId7" action="ppaction://hlinksldjump"/>
            <a:hlinkHover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未标题-3">
            <a:hlinkClick r:id="rId10" action="ppaction://hlinksldjump"/>
            <a:hlinkHover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675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 descr="工">
            <a:hlinkClick r:id="rId13" action="ppaction://hlinksldjump"/>
            <a:hlinkHover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95" y="312738"/>
            <a:ext cx="1950889" cy="302954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1560" y="732641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zh-CN" altLang="en-US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7624" y="766762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XXXXXXX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 descr="工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1149350"/>
            <a:ext cx="2135187" cy="20320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 descr="xv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571750"/>
            <a:ext cx="5889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 descr="未标题-5">
            <a:hlinkClick r:id="rId8" action="ppaction://hlinksldjump"/>
            <a:hlinkHover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 descr="未标题-3">
            <a:hlinkClick r:id="rId11" action="ppaction://hlinksldjump"/>
            <a:hlinkHover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675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1" descr="ji">
            <a:hlinkClick r:id="rId3" action="ppaction://hlinksldjump"/>
            <a:hlinkHover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2571750"/>
            <a:ext cx="2222500" cy="217963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95" y="312738"/>
            <a:ext cx="1950889" cy="30295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732641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zh-CN" altLang="en-US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7624" y="766762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XXXXXXX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 descr="未标题-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675" y="314325"/>
            <a:ext cx="1606550" cy="182562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 descr="x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635125"/>
            <a:ext cx="5905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 descr="未标题-5">
            <a:hlinkClick r:id="rId8" action="ppaction://hlinksldjump"/>
            <a:hlinkHover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988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 descr="ji">
            <a:hlinkClick r:id="rId3" action="ppaction://hlinksldjump"/>
            <a:hlinkHover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38" y="2571750"/>
            <a:ext cx="2222500" cy="217963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1" descr="工">
            <a:hlinkClick r:id="rId13" action="ppaction://hlinksldjump"/>
            <a:hlinkHover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95" y="312738"/>
            <a:ext cx="1950889" cy="302954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1560" y="732641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zh-CN" altLang="en-US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7624" y="766762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XXXXXXX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未标题-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150" y="0"/>
            <a:ext cx="1720850" cy="1452563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 descr="x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068388"/>
            <a:ext cx="5889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9" descr="未标题-3">
            <a:hlinkClick r:id="rId8" action="ppaction://hlinksldjump"/>
            <a:hlinkHover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38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 descr="ji">
            <a:hlinkClick r:id="rId3" action="ppaction://hlinksldjump"/>
            <a:hlinkHover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2571750"/>
            <a:ext cx="2222500" cy="217963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1" descr="工">
            <a:hlinkClick r:id="rId13" action="ppaction://hlinksldjump"/>
            <a:hlinkHover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2339975" y="3606800"/>
            <a:ext cx="76200" cy="79375"/>
          </a:xfrm>
          <a:prstGeom prst="chevron">
            <a:avLst>
              <a:gd name="adj" fmla="val 6000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 sz="1600" b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95" y="312738"/>
            <a:ext cx="1950889" cy="302954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1560" y="732641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zh-CN" altLang="en-US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7624" y="766762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XXXXXXX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d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538" y="312738"/>
            <a:ext cx="4138613" cy="525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未标题-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3" y="312738"/>
            <a:ext cx="1473200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j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571750"/>
            <a:ext cx="222250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工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1149350"/>
            <a:ext cx="1947863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未标题-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50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xv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0" y="3829050"/>
            <a:ext cx="5889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755650" y="3581400"/>
            <a:ext cx="39957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2"/>
                </a:solidFill>
                <a:ea typeface="宋体" panose="02010600030101010101" pitchFamily="2" charset="-122"/>
              </a:rPr>
              <a:t>CATACT ME</a:t>
            </a:r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2286000" y="3563938"/>
            <a:ext cx="355600" cy="160337"/>
          </a:xfrm>
          <a:prstGeom prst="ellipse">
            <a:avLst/>
          </a:prstGeom>
          <a:gradFill rotWithShape="0">
            <a:gsLst>
              <a:gs pos="0">
                <a:srgbClr val="A6ACAD"/>
              </a:gs>
              <a:gs pos="100000">
                <a:srgbClr val="EEF7F8"/>
              </a:gs>
            </a:gsLst>
            <a:lin ang="5400000" scaled="1"/>
          </a:gradFill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2339975" y="3608388"/>
            <a:ext cx="168275" cy="77787"/>
          </a:xfrm>
          <a:prstGeom prst="chevron">
            <a:avLst>
              <a:gd name="adj" fmla="val 12979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 sz="1600" b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pic>
        <p:nvPicPr>
          <p:cNvPr id="8204" name="Picture 12" descr="未标题-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3" descr="工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14" descr="j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-9525"/>
            <a:ext cx="9920288" cy="5495925"/>
          </a:xfrm>
          <a:prstGeom prst="rect">
            <a:avLst/>
          </a:prstGeom>
          <a:noFill/>
          <a:ln>
            <a:noFill/>
          </a:ln>
          <a:effectLst>
            <a:outerShdw dist="117088" dir="13236078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7" name="Group 15"/>
          <p:cNvGrpSpPr>
            <a:grpSpLocks noChangeAspect="1"/>
          </p:cNvGrpSpPr>
          <p:nvPr/>
        </p:nvGrpSpPr>
        <p:grpSpPr bwMode="auto">
          <a:xfrm>
            <a:off x="-38100" y="4316413"/>
            <a:ext cx="6915150" cy="827087"/>
            <a:chOff x="0" y="0"/>
            <a:chExt cx="10905" cy="1302"/>
          </a:xfrm>
        </p:grpSpPr>
        <p:pic>
          <p:nvPicPr>
            <p:cNvPr id="8221" name="Picture 16" descr="ji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2" name="Picture 17" descr="ji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3" name="Picture 18" descr="ji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8208" name="Group 19"/>
          <p:cNvGrpSpPr>
            <a:grpSpLocks noChangeAspect="1"/>
          </p:cNvGrpSpPr>
          <p:nvPr/>
        </p:nvGrpSpPr>
        <p:grpSpPr bwMode="auto">
          <a:xfrm rot="5400000">
            <a:off x="5381625" y="2962275"/>
            <a:ext cx="6915150" cy="825500"/>
            <a:chOff x="0" y="0"/>
            <a:chExt cx="10905" cy="1302"/>
          </a:xfrm>
        </p:grpSpPr>
        <p:pic>
          <p:nvPicPr>
            <p:cNvPr id="8218" name="Picture 20" descr="ji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219" name="Picture 21" descr="ji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220" name="Picture 22" descr="ji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8209" name="Picture 23" descr="ji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736850"/>
            <a:ext cx="3219450" cy="315912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0" name="Text Box 24"/>
          <p:cNvSpPr txBox="1">
            <a:spLocks noChangeArrowheads="1"/>
          </p:cNvSpPr>
          <p:nvPr/>
        </p:nvSpPr>
        <p:spPr bwMode="auto">
          <a:xfrm>
            <a:off x="755650" y="312738"/>
            <a:ext cx="427038" cy="114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zh-CN" sz="1600" b="0">
              <a:ea typeface="宋体" panose="02010600030101010101" pitchFamily="2" charset="-122"/>
            </a:endParaRPr>
          </a:p>
        </p:txBody>
      </p:sp>
      <p:sp>
        <p:nvSpPr>
          <p:cNvPr id="8211" name="Text Box 25"/>
          <p:cNvSpPr txBox="1">
            <a:spLocks noChangeArrowheads="1"/>
          </p:cNvSpPr>
          <p:nvPr/>
        </p:nvSpPr>
        <p:spPr bwMode="auto">
          <a:xfrm>
            <a:off x="755650" y="482600"/>
            <a:ext cx="7035800" cy="1189038"/>
          </a:xfrm>
          <a:prstGeom prst="rect">
            <a:avLst/>
          </a:prstGeom>
          <a:solidFill>
            <a:schemeClr val="accent1">
              <a:alpha val="4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800" dirty="0">
                <a:solidFill>
                  <a:schemeClr val="bg1"/>
                </a:solidFill>
                <a:latin typeface="黑体" panose="02010609060101010101" pitchFamily="49" charset="-122"/>
              </a:rPr>
              <a:t>姓名</a:t>
            </a:r>
            <a:r>
              <a:rPr lang="zh-CN" altLang="en-US" sz="18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： </a:t>
            </a:r>
            <a:endParaRPr lang="zh-CN" altLang="en-US" sz="18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1800" dirty="0">
                <a:solidFill>
                  <a:schemeClr val="bg1"/>
                </a:solidFill>
                <a:latin typeface="黑体" panose="02010609060101010101" pitchFamily="49" charset="-122"/>
              </a:rPr>
              <a:t>年龄</a:t>
            </a:r>
            <a:r>
              <a:rPr lang="zh-CN" altLang="en-US" sz="18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：  </a:t>
            </a:r>
            <a:endParaRPr lang="zh-CN" altLang="en-US" sz="18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1800" dirty="0">
                <a:solidFill>
                  <a:schemeClr val="bg1"/>
                </a:solidFill>
                <a:latin typeface="黑体" panose="02010609060101010101" pitchFamily="49" charset="-122"/>
              </a:rPr>
              <a:t>性别</a:t>
            </a:r>
            <a:r>
              <a:rPr lang="zh-CN" altLang="en-US" sz="18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：</a:t>
            </a:r>
            <a:endParaRPr lang="zh-CN" altLang="en-US" sz="18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18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工作：</a:t>
            </a:r>
            <a:endParaRPr lang="zh-CN" altLang="en-US" sz="1800" dirty="0">
              <a:solidFill>
                <a:schemeClr val="bg1"/>
              </a:solidFill>
              <a:latin typeface="黑体" panose="02010609060101010101" pitchFamily="49" charset="-122"/>
            </a:endParaRPr>
          </a:p>
        </p:txBody>
      </p:sp>
      <p:sp>
        <p:nvSpPr>
          <p:cNvPr id="8212" name="Text Box 26"/>
          <p:cNvSpPr txBox="1">
            <a:spLocks noChangeArrowheads="1"/>
          </p:cNvSpPr>
          <p:nvPr/>
        </p:nvSpPr>
        <p:spPr bwMode="auto">
          <a:xfrm>
            <a:off x="755650" y="2016125"/>
            <a:ext cx="5626100" cy="1852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bg1"/>
                </a:solidFill>
                <a:latin typeface="黑体" panose="02010609060101010101" pitchFamily="49" charset="-122"/>
              </a:rPr>
              <a:t>教育背景：</a:t>
            </a:r>
          </a:p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Char char="l"/>
            </a:pPr>
            <a:endParaRPr lang="zh-CN" altLang="en-US" sz="16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</a:rPr>
              <a:t>2008</a:t>
            </a:r>
            <a:r>
              <a:rPr lang="zh-CN" altLang="en-US" sz="14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.</a:t>
            </a:r>
            <a:endParaRPr lang="zh-CN" altLang="en-US" sz="12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</a:rPr>
              <a:t>学习内容包括</a:t>
            </a:r>
            <a:r>
              <a:rPr lang="zh-CN" altLang="en-US" sz="14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平面设计</a:t>
            </a:r>
            <a:r>
              <a:rPr lang="en-US" altLang="zh-CN" sz="1400" dirty="0">
                <a:solidFill>
                  <a:schemeClr val="bg1"/>
                </a:solidFill>
                <a:latin typeface="黑体" panose="02010609060101010101" pitchFamily="49" charset="-122"/>
              </a:rPr>
              <a:t>……</a:t>
            </a:r>
            <a:endParaRPr lang="zh-CN" altLang="en-US" sz="14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</a:rPr>
              <a:t>英语程度</a:t>
            </a:r>
            <a:r>
              <a:rPr lang="zh-CN" altLang="en-US" sz="14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是专业八级；</a:t>
            </a:r>
            <a:endParaRPr lang="zh-CN" altLang="en-US" sz="14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</a:rPr>
              <a:t>普通话</a:t>
            </a:r>
            <a:r>
              <a:rPr lang="zh-CN" altLang="en-US" sz="14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水平</a:t>
            </a:r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</a:rPr>
              <a:t>一</a:t>
            </a:r>
            <a:r>
              <a:rPr lang="zh-CN" altLang="en-US" sz="14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级</a:t>
            </a:r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</a:rPr>
              <a:t>甲等;</a:t>
            </a:r>
          </a:p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……</a:t>
            </a:r>
            <a:endParaRPr lang="zh-CN" altLang="en-US" sz="1400" dirty="0">
              <a:solidFill>
                <a:schemeClr val="bg1"/>
              </a:solidFill>
              <a:latin typeface="黑体" panose="02010609060101010101" pitchFamily="49" charset="-122"/>
            </a:endParaRPr>
          </a:p>
        </p:txBody>
      </p:sp>
      <p:grpSp>
        <p:nvGrpSpPr>
          <p:cNvPr id="8213" name="Group 27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8216" name="Text Box 28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8217" name="AutoShape 29">
              <a:hlinkClick r:id="rId17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9247" name="Break31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8013" y="339725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6660232" y="482600"/>
            <a:ext cx="958181" cy="11890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</a:rPr>
              <a:t>照片</a:t>
            </a:r>
          </a:p>
        </p:txBody>
      </p:sp>
    </p:spTree>
  </p:cSld>
  <p:clrMapOvr>
    <a:masterClrMapping/>
  </p:clrMapOvr>
  <p:transition>
    <p:cover dir="u"/>
    <p:sndAc>
      <p:stSnd>
        <p:snd r:embed="rId4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>
                <p:cTn id="7" fill="hold" display="0" nodeType="clickEffect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4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d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538" y="312738"/>
            <a:ext cx="4138613" cy="525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未标题-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3" y="312738"/>
            <a:ext cx="1473200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j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571750"/>
            <a:ext cx="222250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 descr="工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1149350"/>
            <a:ext cx="1947863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 descr="未标题-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50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 descr="xv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0" y="3829050"/>
            <a:ext cx="5889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755650" y="3581400"/>
            <a:ext cx="39957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2"/>
                </a:solidFill>
                <a:ea typeface="宋体" panose="02010600030101010101" pitchFamily="2" charset="-122"/>
              </a:rPr>
              <a:t>CATACT ME</a:t>
            </a:r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2286000" y="3563938"/>
            <a:ext cx="355600" cy="160337"/>
          </a:xfrm>
          <a:prstGeom prst="ellipse">
            <a:avLst/>
          </a:prstGeom>
          <a:gradFill rotWithShape="0">
            <a:gsLst>
              <a:gs pos="0">
                <a:srgbClr val="A6ACAD"/>
              </a:gs>
              <a:gs pos="100000">
                <a:srgbClr val="EEF7F8"/>
              </a:gs>
            </a:gsLst>
            <a:lin ang="5400000" scaled="1"/>
          </a:gradFill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2339975" y="3608388"/>
            <a:ext cx="168275" cy="77787"/>
          </a:xfrm>
          <a:prstGeom prst="chevron">
            <a:avLst>
              <a:gd name="adj" fmla="val 12979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 sz="1600" b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pic>
        <p:nvPicPr>
          <p:cNvPr id="9228" name="Picture 12" descr="未标题-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13" descr="工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14" descr="ji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3463" cy="5502275"/>
          </a:xfrm>
          <a:prstGeom prst="rect">
            <a:avLst/>
          </a:prstGeom>
          <a:noFill/>
          <a:ln>
            <a:noFill/>
          </a:ln>
          <a:effectLst>
            <a:outerShdw dist="117088" dir="13236078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31" name="Group 15"/>
          <p:cNvGrpSpPr>
            <a:grpSpLocks noChangeAspect="1"/>
          </p:cNvGrpSpPr>
          <p:nvPr/>
        </p:nvGrpSpPr>
        <p:grpSpPr bwMode="auto">
          <a:xfrm>
            <a:off x="-38100" y="4316413"/>
            <a:ext cx="6915150" cy="827087"/>
            <a:chOff x="0" y="0"/>
            <a:chExt cx="10905" cy="1302"/>
          </a:xfrm>
        </p:grpSpPr>
        <p:pic>
          <p:nvPicPr>
            <p:cNvPr id="9248" name="Picture 16" descr="ji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49" name="Picture 17" descr="ji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50" name="Picture 18" descr="ji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9232" name="Group 19"/>
          <p:cNvGrpSpPr>
            <a:grpSpLocks noChangeAspect="1"/>
          </p:cNvGrpSpPr>
          <p:nvPr/>
        </p:nvGrpSpPr>
        <p:grpSpPr bwMode="auto">
          <a:xfrm rot="5400000">
            <a:off x="5381625" y="2962275"/>
            <a:ext cx="6915150" cy="825500"/>
            <a:chOff x="0" y="0"/>
            <a:chExt cx="10905" cy="1302"/>
          </a:xfrm>
        </p:grpSpPr>
        <p:pic>
          <p:nvPicPr>
            <p:cNvPr id="9245" name="Picture 20" descr="ji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246" name="Picture 21" descr="ji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247" name="Picture 22" descr="ji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9233" name="Picture 23" descr="ji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736850"/>
            <a:ext cx="3219450" cy="315912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4" name="Text Box 24"/>
          <p:cNvSpPr txBox="1">
            <a:spLocks noChangeArrowheads="1"/>
          </p:cNvSpPr>
          <p:nvPr/>
        </p:nvSpPr>
        <p:spPr bwMode="auto">
          <a:xfrm>
            <a:off x="755650" y="312738"/>
            <a:ext cx="427038" cy="114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zh-CN" sz="1600" b="0">
              <a:ea typeface="宋体" panose="02010600030101010101" pitchFamily="2" charset="-122"/>
            </a:endParaRPr>
          </a:p>
        </p:txBody>
      </p:sp>
      <p:sp>
        <p:nvSpPr>
          <p:cNvPr id="9235" name="Text Box 25"/>
          <p:cNvSpPr txBox="1">
            <a:spLocks noChangeArrowheads="1"/>
          </p:cNvSpPr>
          <p:nvPr/>
        </p:nvSpPr>
        <p:spPr bwMode="auto">
          <a:xfrm>
            <a:off x="-1831975" y="339725"/>
            <a:ext cx="64214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en-US" sz="4400">
              <a:solidFill>
                <a:schemeClr val="bg1"/>
              </a:solidFill>
              <a:latin typeface="黑体" panose="02010609060101010101" pitchFamily="49" charset="-122"/>
            </a:endParaRP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493713" y="1101725"/>
            <a:ext cx="92424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chemeClr val="bg1"/>
                </a:solidFill>
              </a:rPr>
              <a:t>性格开朗，擅长与人交际</a:t>
            </a:r>
          </a:p>
        </p:txBody>
      </p:sp>
      <p:grpSp>
        <p:nvGrpSpPr>
          <p:cNvPr id="10267" name="Group 27"/>
          <p:cNvGrpSpPr>
            <a:grpSpLocks/>
          </p:cNvGrpSpPr>
          <p:nvPr/>
        </p:nvGrpSpPr>
        <p:grpSpPr bwMode="auto">
          <a:xfrm>
            <a:off x="-1844675" y="-14288"/>
            <a:ext cx="8461375" cy="782638"/>
            <a:chOff x="0" y="0"/>
            <a:chExt cx="13336" cy="1242"/>
          </a:xfrm>
        </p:grpSpPr>
        <p:sp>
          <p:nvSpPr>
            <p:cNvPr id="9243" name="Text Box 28"/>
            <p:cNvSpPr txBox="1">
              <a:spLocks noChangeArrowheads="1"/>
            </p:cNvSpPr>
            <p:nvPr/>
          </p:nvSpPr>
          <p:spPr bwMode="auto">
            <a:xfrm>
              <a:off x="3198" y="0"/>
              <a:ext cx="10139" cy="1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4400">
                  <a:solidFill>
                    <a:srgbClr val="306A66"/>
                  </a:solidFill>
                  <a:latin typeface="黑体" panose="02010609060101010101" pitchFamily="49" charset="-122"/>
                </a:rPr>
                <a:t>自我评价</a:t>
              </a:r>
            </a:p>
          </p:txBody>
        </p:sp>
        <p:sp>
          <p:nvSpPr>
            <p:cNvPr id="9244" name="Text Box 29"/>
            <p:cNvSpPr txBox="1">
              <a:spLocks noChangeArrowheads="1"/>
            </p:cNvSpPr>
            <p:nvPr/>
          </p:nvSpPr>
          <p:spPr bwMode="auto">
            <a:xfrm>
              <a:off x="0" y="42"/>
              <a:ext cx="10120" cy="1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/>
              <a:r>
                <a:rPr lang="zh-CN" altLang="en-US" sz="4400">
                  <a:solidFill>
                    <a:schemeClr val="bg1"/>
                  </a:solidFill>
                  <a:latin typeface="黑体" panose="02010609060101010101" pitchFamily="49" charset="-122"/>
                </a:rPr>
                <a:t>自我评价</a:t>
              </a:r>
              <a:endParaRPr lang="zh-CN" altLang="en-US" sz="1800" b="0">
                <a:ea typeface="宋体" panose="02010600030101010101" pitchFamily="2" charset="-122"/>
              </a:endParaRPr>
            </a:p>
          </p:txBody>
        </p:sp>
      </p:grp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2565400" y="1924050"/>
            <a:ext cx="3535363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6600"/>
              <a:t>洞察力强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682625" y="2778125"/>
            <a:ext cx="4297363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chemeClr val="bg1"/>
                </a:solidFill>
              </a:rPr>
              <a:t>工作积极主动</a:t>
            </a:r>
          </a:p>
          <a:p>
            <a:pPr eaLnBrk="1" hangingPunct="1"/>
            <a:r>
              <a:rPr lang="zh-CN" altLang="en-US" sz="5400">
                <a:solidFill>
                  <a:schemeClr val="bg1"/>
                </a:solidFill>
              </a:rPr>
              <a:t>办事靠谱！</a:t>
            </a:r>
          </a:p>
        </p:txBody>
      </p:sp>
      <p:grpSp>
        <p:nvGrpSpPr>
          <p:cNvPr id="9240" name="Group 32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9241" name="Text Box 33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9242" name="AutoShape 34">
              <a:hlinkClick r:id="rId15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advClick="0" advTm="5000">
    <p:cut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xit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37" presetClass="exit" presetSubtype="0" fill="hold" grpId="3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" decel="100000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1"/>
                            </p:stCondLst>
                            <p:childTnLst>
                              <p:par>
                                <p:cTn id="42" presetID="2" presetClass="exit" presetSubtype="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4" presetClass="emph" presetSubtype="0" fill="hold" grpId="8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4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820">
                                      <p:cBhvr>
                                        <p:cTn id="4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820">
                                      <p:cBhvr>
                                        <p:cTn id="5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51"/>
                            </p:stCondLst>
                            <p:childTnLst>
                              <p:par>
                                <p:cTn id="53" presetID="56" presetClass="path" presetSubtype="0" accel="50000" decel="50000" fill="hold" grpId="9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Motion origin="layout" path="M 0 0  L 0.25 -0.33333  E" pathEditMode="relative" rAng="0" ptsTypes="">
                                      <p:cBhvr>
                                        <p:cTn id="54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7151"/>
                            </p:stCondLst>
                            <p:childTnLst>
                              <p:par>
                                <p:cTn id="56" presetID="2" presetClass="exit" presetSubtype="2" fill="hold" grpId="1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6" grpId="0" bldLvl="0" autoUpdateAnimBg="0"/>
      <p:bldP spid="10266" grpId="1" bldLvl="0" autoUpdateAnimBg="0"/>
      <p:bldP spid="10266" grpId="2" bldLvl="0" autoUpdateAnimBg="0"/>
      <p:bldP spid="10266" grpId="3" bldLvl="0" autoUpdateAnimBg="0"/>
      <p:bldP spid="10270" grpId="0" bldLvl="0" autoUpdateAnimBg="0"/>
      <p:bldP spid="10270" grpId="1" bldLvl="0" autoUpdateAnimBg="0"/>
      <p:bldP spid="10270" grpId="2" bldLvl="0" autoUpdateAnimBg="0"/>
      <p:bldP spid="10270" grpId="3" bldLvl="0" autoUpdateAnimBg="0"/>
      <p:bldP spid="10270" grpId="4" bldLvl="0" autoUpdateAnimBg="0"/>
      <p:bldP spid="10270" grpId="5" bldLvl="0" autoUpdateAnimBg="0"/>
      <p:bldP spid="10270" grpId="6" bldLvl="0" autoUpdateAnimBg="0"/>
      <p:bldP spid="10270" grpId="7" bldLvl="0" autoUpdateAnimBg="0"/>
      <p:bldP spid="10270" grpId="8" bldLvl="0" autoUpdateAnimBg="0"/>
      <p:bldP spid="10270" grpId="9" bldLvl="0" autoUpdateAnimBg="0"/>
      <p:bldP spid="10270" grpId="10" bldLvl="0" autoUpdateAnimBg="0"/>
      <p:bldP spid="10271" grpId="0" bldLvl="0" autoUpdateAnimBg="0"/>
      <p:bldP spid="10271" grpId="1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268288"/>
            <a:ext cx="4489450" cy="513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3" name="Picture 3" descr="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538" y="195263"/>
            <a:ext cx="4137026" cy="525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4" name="Picture 4" descr="未标题-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3" y="195263"/>
            <a:ext cx="1473200" cy="167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5" name="Picture 5" descr="j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54275"/>
            <a:ext cx="2222500" cy="217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6" name="Picture 6" descr="工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1031875"/>
            <a:ext cx="1947863" cy="185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7" name="Picture 7" descr="未标题-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50" y="6350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 descr="xv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0" y="3711575"/>
            <a:ext cx="588963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755650" y="3463925"/>
            <a:ext cx="39957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2"/>
                </a:solidFill>
                <a:ea typeface="宋体" panose="02010600030101010101" pitchFamily="2" charset="-122"/>
              </a:rPr>
              <a:t>CATACT ME</a:t>
            </a:r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auto">
          <a:xfrm>
            <a:off x="2286000" y="3446463"/>
            <a:ext cx="355600" cy="160337"/>
          </a:xfrm>
          <a:prstGeom prst="ellipse">
            <a:avLst/>
          </a:prstGeom>
          <a:gradFill rotWithShape="0">
            <a:gsLst>
              <a:gs pos="0">
                <a:srgbClr val="A6ACAD"/>
              </a:gs>
              <a:gs pos="100000">
                <a:srgbClr val="EEF7F8"/>
              </a:gs>
            </a:gsLst>
            <a:lin ang="5400000" scaled="1"/>
          </a:gradFill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>
            <a:off x="2339975" y="3490913"/>
            <a:ext cx="168275" cy="77787"/>
          </a:xfrm>
          <a:prstGeom prst="chevron">
            <a:avLst>
              <a:gd name="adj" fmla="val 12979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 sz="1600" b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pic>
        <p:nvPicPr>
          <p:cNvPr id="10252" name="Picture 12" descr="未标题-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195263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13" descr="工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3" y="1031875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Picture 14" descr="j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225"/>
            <a:ext cx="9923463" cy="5502275"/>
          </a:xfrm>
          <a:prstGeom prst="rect">
            <a:avLst/>
          </a:prstGeom>
          <a:noFill/>
          <a:ln>
            <a:noFill/>
          </a:ln>
          <a:effectLst>
            <a:outerShdw dist="117088" dir="13236078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55" name="Group 15"/>
          <p:cNvGrpSpPr>
            <a:grpSpLocks noChangeAspect="1"/>
          </p:cNvGrpSpPr>
          <p:nvPr/>
        </p:nvGrpSpPr>
        <p:grpSpPr bwMode="auto">
          <a:xfrm>
            <a:off x="-38100" y="4198938"/>
            <a:ext cx="6913563" cy="827087"/>
            <a:chOff x="0" y="0"/>
            <a:chExt cx="10905" cy="1302"/>
          </a:xfrm>
        </p:grpSpPr>
        <p:pic>
          <p:nvPicPr>
            <p:cNvPr id="10300" name="Picture 16" descr="ji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301" name="Picture 17" descr="ji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302" name="Picture 18" descr="ji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0256" name="Group 19"/>
          <p:cNvGrpSpPr>
            <a:grpSpLocks noChangeAspect="1"/>
          </p:cNvGrpSpPr>
          <p:nvPr/>
        </p:nvGrpSpPr>
        <p:grpSpPr bwMode="auto">
          <a:xfrm rot="5400000">
            <a:off x="5378450" y="2844800"/>
            <a:ext cx="6915150" cy="825500"/>
            <a:chOff x="0" y="0"/>
            <a:chExt cx="10905" cy="1302"/>
          </a:xfrm>
        </p:grpSpPr>
        <p:pic>
          <p:nvPicPr>
            <p:cNvPr id="10297" name="Picture 20" descr="ji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298" name="Picture 21" descr="ji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299" name="Picture 22" descr="ji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10257" name="Picture 23" descr="ji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619375"/>
            <a:ext cx="3219450" cy="315912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8" name="Text Box 24"/>
          <p:cNvSpPr txBox="1">
            <a:spLocks noChangeArrowheads="1"/>
          </p:cNvSpPr>
          <p:nvPr/>
        </p:nvSpPr>
        <p:spPr bwMode="auto">
          <a:xfrm>
            <a:off x="755650" y="195263"/>
            <a:ext cx="427038" cy="114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zh-CN" sz="1600" b="0">
              <a:ea typeface="宋体" panose="02010600030101010101" pitchFamily="2" charset="-122"/>
            </a:endParaRPr>
          </a:p>
        </p:txBody>
      </p:sp>
      <p:sp>
        <p:nvSpPr>
          <p:cNvPr id="10259" name="矩形 7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1800" b="0">
              <a:solidFill>
                <a:srgbClr val="FFFFFF"/>
              </a:solidFill>
            </a:endParaRPr>
          </a:p>
        </p:txBody>
      </p:sp>
      <p:pic>
        <p:nvPicPr>
          <p:cNvPr id="10260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75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1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300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2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13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4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338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350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6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7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75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8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450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99" name="TextBox 16"/>
          <p:cNvSpPr txBox="1">
            <a:spLocks noChangeArrowheads="1"/>
          </p:cNvSpPr>
          <p:nvPr/>
        </p:nvSpPr>
        <p:spPr bwMode="auto">
          <a:xfrm>
            <a:off x="3159125" y="339725"/>
            <a:ext cx="28257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还有，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众人之中</a:t>
            </a:r>
          </a:p>
        </p:txBody>
      </p:sp>
      <p:sp>
        <p:nvSpPr>
          <p:cNvPr id="11300" name="Freeform 6"/>
          <p:cNvSpPr>
            <a:spLocks noEditPoints="1"/>
          </p:cNvSpPr>
          <p:nvPr/>
        </p:nvSpPr>
        <p:spPr bwMode="auto">
          <a:xfrm rot="1033277">
            <a:off x="7277100" y="1409700"/>
            <a:ext cx="250825" cy="430213"/>
          </a:xfrm>
          <a:custGeom>
            <a:avLst/>
            <a:gdLst>
              <a:gd name="T0" fmla="*/ 88103 w 279"/>
              <a:gd name="T1" fmla="*/ 324467 h 476"/>
              <a:gd name="T2" fmla="*/ 68325 w 279"/>
              <a:gd name="T3" fmla="*/ 315429 h 476"/>
              <a:gd name="T4" fmla="*/ 60234 w 279"/>
              <a:gd name="T5" fmla="*/ 295545 h 476"/>
              <a:gd name="T6" fmla="*/ 95296 w 279"/>
              <a:gd name="T7" fmla="*/ 248547 h 476"/>
              <a:gd name="T8" fmla="*/ 160924 w 279"/>
              <a:gd name="T9" fmla="*/ 198838 h 476"/>
              <a:gd name="T10" fmla="*/ 196884 w 279"/>
              <a:gd name="T11" fmla="*/ 142802 h 476"/>
              <a:gd name="T12" fmla="*/ 166318 w 279"/>
              <a:gd name="T13" fmla="*/ 83150 h 476"/>
              <a:gd name="T14" fmla="*/ 105185 w 279"/>
              <a:gd name="T15" fmla="*/ 56940 h 476"/>
              <a:gd name="T16" fmla="*/ 61133 w 279"/>
              <a:gd name="T17" fmla="*/ 75016 h 476"/>
              <a:gd name="T18" fmla="*/ 27869 w 279"/>
              <a:gd name="T19" fmla="*/ 92189 h 476"/>
              <a:gd name="T20" fmla="*/ 8091 w 279"/>
              <a:gd name="T21" fmla="*/ 83150 h 476"/>
              <a:gd name="T22" fmla="*/ 0 w 279"/>
              <a:gd name="T23" fmla="*/ 63267 h 476"/>
              <a:gd name="T24" fmla="*/ 42254 w 279"/>
              <a:gd name="T25" fmla="*/ 18980 h 476"/>
              <a:gd name="T26" fmla="*/ 105185 w 279"/>
              <a:gd name="T27" fmla="*/ 0 h 476"/>
              <a:gd name="T28" fmla="*/ 205874 w 279"/>
              <a:gd name="T29" fmla="*/ 43383 h 476"/>
              <a:gd name="T30" fmla="*/ 250825 w 279"/>
              <a:gd name="T31" fmla="*/ 142802 h 476"/>
              <a:gd name="T32" fmla="*/ 224754 w 279"/>
              <a:gd name="T33" fmla="*/ 214203 h 476"/>
              <a:gd name="T34" fmla="*/ 168116 w 279"/>
              <a:gd name="T35" fmla="*/ 263008 h 476"/>
              <a:gd name="T36" fmla="*/ 108781 w 279"/>
              <a:gd name="T37" fmla="*/ 312718 h 476"/>
              <a:gd name="T38" fmla="*/ 88103 w 279"/>
              <a:gd name="T39" fmla="*/ 324467 h 476"/>
              <a:gd name="T40" fmla="*/ 72820 w 279"/>
              <a:gd name="T41" fmla="*/ 430213 h 476"/>
              <a:gd name="T42" fmla="*/ 51244 w 279"/>
              <a:gd name="T43" fmla="*/ 422079 h 476"/>
              <a:gd name="T44" fmla="*/ 41355 w 279"/>
              <a:gd name="T45" fmla="*/ 402195 h 476"/>
              <a:gd name="T46" fmla="*/ 50345 w 279"/>
              <a:gd name="T47" fmla="*/ 370562 h 476"/>
              <a:gd name="T48" fmla="*/ 76416 w 279"/>
              <a:gd name="T49" fmla="*/ 355197 h 476"/>
              <a:gd name="T50" fmla="*/ 103387 w 279"/>
              <a:gd name="T51" fmla="*/ 387734 h 476"/>
              <a:gd name="T52" fmla="*/ 96195 w 279"/>
              <a:gd name="T53" fmla="*/ 415752 h 476"/>
              <a:gd name="T54" fmla="*/ 72820 w 279"/>
              <a:gd name="T55" fmla="*/ 430213 h 47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79"/>
              <a:gd name="T85" fmla="*/ 0 h 476"/>
              <a:gd name="T86" fmla="*/ 279 w 279"/>
              <a:gd name="T87" fmla="*/ 476 h 47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79" h="476">
                <a:moveTo>
                  <a:pt x="98" y="359"/>
                </a:moveTo>
                <a:cubicBezTo>
                  <a:pt x="90" y="359"/>
                  <a:pt x="82" y="356"/>
                  <a:pt x="76" y="349"/>
                </a:cubicBezTo>
                <a:cubicBezTo>
                  <a:pt x="70" y="343"/>
                  <a:pt x="67" y="336"/>
                  <a:pt x="67" y="327"/>
                </a:cubicBezTo>
                <a:cubicBezTo>
                  <a:pt x="67" y="313"/>
                  <a:pt x="80" y="296"/>
                  <a:pt x="106" y="275"/>
                </a:cubicBezTo>
                <a:cubicBezTo>
                  <a:pt x="179" y="220"/>
                  <a:pt x="179" y="220"/>
                  <a:pt x="179" y="220"/>
                </a:cubicBezTo>
                <a:cubicBezTo>
                  <a:pt x="206" y="197"/>
                  <a:pt x="219" y="176"/>
                  <a:pt x="219" y="158"/>
                </a:cubicBezTo>
                <a:cubicBezTo>
                  <a:pt x="219" y="134"/>
                  <a:pt x="208" y="112"/>
                  <a:pt x="185" y="92"/>
                </a:cubicBezTo>
                <a:cubicBezTo>
                  <a:pt x="164" y="72"/>
                  <a:pt x="141" y="63"/>
                  <a:pt x="117" y="63"/>
                </a:cubicBezTo>
                <a:cubicBezTo>
                  <a:pt x="104" y="63"/>
                  <a:pt x="88" y="69"/>
                  <a:pt x="68" y="83"/>
                </a:cubicBezTo>
                <a:cubicBezTo>
                  <a:pt x="48" y="96"/>
                  <a:pt x="36" y="102"/>
                  <a:pt x="31" y="102"/>
                </a:cubicBezTo>
                <a:cubicBezTo>
                  <a:pt x="23" y="102"/>
                  <a:pt x="15" y="99"/>
                  <a:pt x="9" y="92"/>
                </a:cubicBezTo>
                <a:cubicBezTo>
                  <a:pt x="3" y="85"/>
                  <a:pt x="0" y="78"/>
                  <a:pt x="0" y="70"/>
                </a:cubicBezTo>
                <a:cubicBezTo>
                  <a:pt x="0" y="53"/>
                  <a:pt x="16" y="37"/>
                  <a:pt x="47" y="21"/>
                </a:cubicBezTo>
                <a:cubicBezTo>
                  <a:pt x="75" y="7"/>
                  <a:pt x="98" y="0"/>
                  <a:pt x="117" y="0"/>
                </a:cubicBezTo>
                <a:cubicBezTo>
                  <a:pt x="158" y="0"/>
                  <a:pt x="195" y="16"/>
                  <a:pt x="229" y="48"/>
                </a:cubicBezTo>
                <a:cubicBezTo>
                  <a:pt x="263" y="80"/>
                  <a:pt x="279" y="117"/>
                  <a:pt x="279" y="158"/>
                </a:cubicBezTo>
                <a:cubicBezTo>
                  <a:pt x="279" y="188"/>
                  <a:pt x="270" y="214"/>
                  <a:pt x="250" y="237"/>
                </a:cubicBezTo>
                <a:cubicBezTo>
                  <a:pt x="239" y="251"/>
                  <a:pt x="218" y="269"/>
                  <a:pt x="187" y="291"/>
                </a:cubicBezTo>
                <a:cubicBezTo>
                  <a:pt x="155" y="314"/>
                  <a:pt x="133" y="332"/>
                  <a:pt x="121" y="346"/>
                </a:cubicBezTo>
                <a:cubicBezTo>
                  <a:pt x="114" y="355"/>
                  <a:pt x="106" y="359"/>
                  <a:pt x="98" y="359"/>
                </a:cubicBezTo>
                <a:close/>
                <a:moveTo>
                  <a:pt x="81" y="476"/>
                </a:moveTo>
                <a:cubicBezTo>
                  <a:pt x="72" y="476"/>
                  <a:pt x="64" y="473"/>
                  <a:pt x="57" y="467"/>
                </a:cubicBezTo>
                <a:cubicBezTo>
                  <a:pt x="50" y="461"/>
                  <a:pt x="46" y="453"/>
                  <a:pt x="46" y="445"/>
                </a:cubicBezTo>
                <a:cubicBezTo>
                  <a:pt x="46" y="432"/>
                  <a:pt x="49" y="421"/>
                  <a:pt x="56" y="410"/>
                </a:cubicBezTo>
                <a:cubicBezTo>
                  <a:pt x="64" y="399"/>
                  <a:pt x="73" y="393"/>
                  <a:pt x="85" y="393"/>
                </a:cubicBezTo>
                <a:cubicBezTo>
                  <a:pt x="105" y="393"/>
                  <a:pt x="115" y="405"/>
                  <a:pt x="115" y="429"/>
                </a:cubicBezTo>
                <a:cubicBezTo>
                  <a:pt x="115" y="441"/>
                  <a:pt x="112" y="451"/>
                  <a:pt x="107" y="460"/>
                </a:cubicBezTo>
                <a:cubicBezTo>
                  <a:pt x="100" y="470"/>
                  <a:pt x="92" y="476"/>
                  <a:pt x="81" y="476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1" name="Freeform 6"/>
          <p:cNvSpPr>
            <a:spLocks noEditPoints="1"/>
          </p:cNvSpPr>
          <p:nvPr/>
        </p:nvSpPr>
        <p:spPr bwMode="auto">
          <a:xfrm rot="448053">
            <a:off x="5270500" y="1119188"/>
            <a:ext cx="346075" cy="590550"/>
          </a:xfrm>
          <a:custGeom>
            <a:avLst/>
            <a:gdLst>
              <a:gd name="T0" fmla="*/ 121560 w 279"/>
              <a:gd name="T1" fmla="*/ 445394 h 476"/>
              <a:gd name="T2" fmla="*/ 94271 w 279"/>
              <a:gd name="T3" fmla="*/ 432987 h 476"/>
              <a:gd name="T4" fmla="*/ 83108 w 279"/>
              <a:gd name="T5" fmla="*/ 405693 h 476"/>
              <a:gd name="T6" fmla="*/ 131484 w 279"/>
              <a:gd name="T7" fmla="*/ 341179 h 476"/>
              <a:gd name="T8" fmla="*/ 222034 w 279"/>
              <a:gd name="T9" fmla="*/ 272943 h 476"/>
              <a:gd name="T10" fmla="*/ 271650 w 279"/>
              <a:gd name="T11" fmla="*/ 196023 h 476"/>
              <a:gd name="T12" fmla="*/ 229476 w 279"/>
              <a:gd name="T13" fmla="*/ 114140 h 476"/>
              <a:gd name="T14" fmla="*/ 145128 w 279"/>
              <a:gd name="T15" fmla="*/ 78161 h 476"/>
              <a:gd name="T16" fmla="*/ 84348 w 279"/>
              <a:gd name="T17" fmla="*/ 102974 h 476"/>
              <a:gd name="T18" fmla="*/ 38453 w 279"/>
              <a:gd name="T19" fmla="*/ 126546 h 476"/>
              <a:gd name="T20" fmla="*/ 11164 w 279"/>
              <a:gd name="T21" fmla="*/ 114140 h 476"/>
              <a:gd name="T22" fmla="*/ 0 w 279"/>
              <a:gd name="T23" fmla="*/ 86846 h 476"/>
              <a:gd name="T24" fmla="*/ 58299 w 279"/>
              <a:gd name="T25" fmla="*/ 26054 h 476"/>
              <a:gd name="T26" fmla="*/ 145128 w 279"/>
              <a:gd name="T27" fmla="*/ 0 h 476"/>
              <a:gd name="T28" fmla="*/ 284054 w 279"/>
              <a:gd name="T29" fmla="*/ 59551 h 476"/>
              <a:gd name="T30" fmla="*/ 346075 w 279"/>
              <a:gd name="T31" fmla="*/ 196023 h 476"/>
              <a:gd name="T32" fmla="*/ 310103 w 279"/>
              <a:gd name="T33" fmla="*/ 294034 h 476"/>
              <a:gd name="T34" fmla="*/ 231957 w 279"/>
              <a:gd name="T35" fmla="*/ 361030 h 476"/>
              <a:gd name="T36" fmla="*/ 150090 w 279"/>
              <a:gd name="T37" fmla="*/ 429265 h 476"/>
              <a:gd name="T38" fmla="*/ 121560 w 279"/>
              <a:gd name="T39" fmla="*/ 445394 h 476"/>
              <a:gd name="T40" fmla="*/ 100473 w 279"/>
              <a:gd name="T41" fmla="*/ 590550 h 476"/>
              <a:gd name="T42" fmla="*/ 70703 w 279"/>
              <a:gd name="T43" fmla="*/ 579384 h 476"/>
              <a:gd name="T44" fmla="*/ 57059 w 279"/>
              <a:gd name="T45" fmla="*/ 552090 h 476"/>
              <a:gd name="T46" fmla="*/ 69463 w 279"/>
              <a:gd name="T47" fmla="*/ 508667 h 476"/>
              <a:gd name="T48" fmla="*/ 105435 w 279"/>
              <a:gd name="T49" fmla="*/ 487576 h 476"/>
              <a:gd name="T50" fmla="*/ 142647 w 279"/>
              <a:gd name="T51" fmla="*/ 532239 h 476"/>
              <a:gd name="T52" fmla="*/ 132724 w 279"/>
              <a:gd name="T53" fmla="*/ 570700 h 476"/>
              <a:gd name="T54" fmla="*/ 100473 w 279"/>
              <a:gd name="T55" fmla="*/ 590550 h 47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79"/>
              <a:gd name="T85" fmla="*/ 0 h 476"/>
              <a:gd name="T86" fmla="*/ 279 w 279"/>
              <a:gd name="T87" fmla="*/ 476 h 47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79" h="476">
                <a:moveTo>
                  <a:pt x="98" y="359"/>
                </a:moveTo>
                <a:cubicBezTo>
                  <a:pt x="90" y="359"/>
                  <a:pt x="82" y="356"/>
                  <a:pt x="76" y="349"/>
                </a:cubicBezTo>
                <a:cubicBezTo>
                  <a:pt x="70" y="343"/>
                  <a:pt x="67" y="336"/>
                  <a:pt x="67" y="327"/>
                </a:cubicBezTo>
                <a:cubicBezTo>
                  <a:pt x="67" y="313"/>
                  <a:pt x="80" y="296"/>
                  <a:pt x="106" y="275"/>
                </a:cubicBezTo>
                <a:cubicBezTo>
                  <a:pt x="179" y="220"/>
                  <a:pt x="179" y="220"/>
                  <a:pt x="179" y="220"/>
                </a:cubicBezTo>
                <a:cubicBezTo>
                  <a:pt x="206" y="197"/>
                  <a:pt x="219" y="176"/>
                  <a:pt x="219" y="158"/>
                </a:cubicBezTo>
                <a:cubicBezTo>
                  <a:pt x="219" y="134"/>
                  <a:pt x="208" y="112"/>
                  <a:pt x="185" y="92"/>
                </a:cubicBezTo>
                <a:cubicBezTo>
                  <a:pt x="164" y="72"/>
                  <a:pt x="141" y="63"/>
                  <a:pt x="117" y="63"/>
                </a:cubicBezTo>
                <a:cubicBezTo>
                  <a:pt x="104" y="63"/>
                  <a:pt x="88" y="69"/>
                  <a:pt x="68" y="83"/>
                </a:cubicBezTo>
                <a:cubicBezTo>
                  <a:pt x="48" y="96"/>
                  <a:pt x="36" y="102"/>
                  <a:pt x="31" y="102"/>
                </a:cubicBezTo>
                <a:cubicBezTo>
                  <a:pt x="23" y="102"/>
                  <a:pt x="15" y="99"/>
                  <a:pt x="9" y="92"/>
                </a:cubicBezTo>
                <a:cubicBezTo>
                  <a:pt x="3" y="85"/>
                  <a:pt x="0" y="78"/>
                  <a:pt x="0" y="70"/>
                </a:cubicBezTo>
                <a:cubicBezTo>
                  <a:pt x="0" y="53"/>
                  <a:pt x="16" y="37"/>
                  <a:pt x="47" y="21"/>
                </a:cubicBezTo>
                <a:cubicBezTo>
                  <a:pt x="75" y="7"/>
                  <a:pt x="98" y="0"/>
                  <a:pt x="117" y="0"/>
                </a:cubicBezTo>
                <a:cubicBezTo>
                  <a:pt x="158" y="0"/>
                  <a:pt x="195" y="16"/>
                  <a:pt x="229" y="48"/>
                </a:cubicBezTo>
                <a:cubicBezTo>
                  <a:pt x="263" y="80"/>
                  <a:pt x="279" y="117"/>
                  <a:pt x="279" y="158"/>
                </a:cubicBezTo>
                <a:cubicBezTo>
                  <a:pt x="279" y="188"/>
                  <a:pt x="270" y="214"/>
                  <a:pt x="250" y="237"/>
                </a:cubicBezTo>
                <a:cubicBezTo>
                  <a:pt x="239" y="251"/>
                  <a:pt x="218" y="269"/>
                  <a:pt x="187" y="291"/>
                </a:cubicBezTo>
                <a:cubicBezTo>
                  <a:pt x="155" y="314"/>
                  <a:pt x="133" y="332"/>
                  <a:pt x="121" y="346"/>
                </a:cubicBezTo>
                <a:cubicBezTo>
                  <a:pt x="114" y="355"/>
                  <a:pt x="106" y="359"/>
                  <a:pt x="98" y="359"/>
                </a:cubicBezTo>
                <a:close/>
                <a:moveTo>
                  <a:pt x="81" y="476"/>
                </a:moveTo>
                <a:cubicBezTo>
                  <a:pt x="72" y="476"/>
                  <a:pt x="64" y="473"/>
                  <a:pt x="57" y="467"/>
                </a:cubicBezTo>
                <a:cubicBezTo>
                  <a:pt x="50" y="461"/>
                  <a:pt x="46" y="453"/>
                  <a:pt x="46" y="445"/>
                </a:cubicBezTo>
                <a:cubicBezTo>
                  <a:pt x="46" y="432"/>
                  <a:pt x="49" y="421"/>
                  <a:pt x="56" y="410"/>
                </a:cubicBezTo>
                <a:cubicBezTo>
                  <a:pt x="64" y="399"/>
                  <a:pt x="73" y="393"/>
                  <a:pt x="85" y="393"/>
                </a:cubicBezTo>
                <a:cubicBezTo>
                  <a:pt x="105" y="393"/>
                  <a:pt x="115" y="405"/>
                  <a:pt x="115" y="429"/>
                </a:cubicBezTo>
                <a:cubicBezTo>
                  <a:pt x="115" y="441"/>
                  <a:pt x="112" y="451"/>
                  <a:pt x="107" y="460"/>
                </a:cubicBezTo>
                <a:cubicBezTo>
                  <a:pt x="100" y="470"/>
                  <a:pt x="92" y="476"/>
                  <a:pt x="81" y="476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2" name="Freeform 6"/>
          <p:cNvSpPr>
            <a:spLocks noEditPoints="1"/>
          </p:cNvSpPr>
          <p:nvPr/>
        </p:nvSpPr>
        <p:spPr bwMode="auto">
          <a:xfrm rot="-1794051">
            <a:off x="1676400" y="1398588"/>
            <a:ext cx="269875" cy="460375"/>
          </a:xfrm>
          <a:custGeom>
            <a:avLst/>
            <a:gdLst>
              <a:gd name="T0" fmla="*/ 94795 w 279"/>
              <a:gd name="T1" fmla="*/ 347216 h 476"/>
              <a:gd name="T2" fmla="*/ 73514 w 279"/>
              <a:gd name="T3" fmla="*/ 337544 h 476"/>
              <a:gd name="T4" fmla="*/ 64809 w 279"/>
              <a:gd name="T5" fmla="*/ 316266 h 476"/>
              <a:gd name="T6" fmla="*/ 102533 w 279"/>
              <a:gd name="T7" fmla="*/ 265973 h 476"/>
              <a:gd name="T8" fmla="*/ 173146 w 279"/>
              <a:gd name="T9" fmla="*/ 212778 h 476"/>
              <a:gd name="T10" fmla="*/ 211837 w 279"/>
              <a:gd name="T11" fmla="*/ 152814 h 476"/>
              <a:gd name="T12" fmla="*/ 178949 w 279"/>
              <a:gd name="T13" fmla="*/ 88980 h 476"/>
              <a:gd name="T14" fmla="*/ 113173 w 279"/>
              <a:gd name="T15" fmla="*/ 60932 h 476"/>
              <a:gd name="T16" fmla="*/ 65776 w 279"/>
              <a:gd name="T17" fmla="*/ 80275 h 476"/>
              <a:gd name="T18" fmla="*/ 29986 w 279"/>
              <a:gd name="T19" fmla="*/ 98652 h 476"/>
              <a:gd name="T20" fmla="*/ 8706 w 279"/>
              <a:gd name="T21" fmla="*/ 88980 h 476"/>
              <a:gd name="T22" fmla="*/ 0 w 279"/>
              <a:gd name="T23" fmla="*/ 67702 h 476"/>
              <a:gd name="T24" fmla="*/ 45463 w 279"/>
              <a:gd name="T25" fmla="*/ 20311 h 476"/>
              <a:gd name="T26" fmla="*/ 113173 w 279"/>
              <a:gd name="T27" fmla="*/ 0 h 476"/>
              <a:gd name="T28" fmla="*/ 221510 w 279"/>
              <a:gd name="T29" fmla="*/ 46424 h 476"/>
              <a:gd name="T30" fmla="*/ 269875 w 279"/>
              <a:gd name="T31" fmla="*/ 152814 h 476"/>
              <a:gd name="T32" fmla="*/ 241823 w 279"/>
              <a:gd name="T33" fmla="*/ 229220 h 476"/>
              <a:gd name="T34" fmla="*/ 180884 w 279"/>
              <a:gd name="T35" fmla="*/ 281448 h 476"/>
              <a:gd name="T36" fmla="*/ 117043 w 279"/>
              <a:gd name="T37" fmla="*/ 334642 h 476"/>
              <a:gd name="T38" fmla="*/ 94795 w 279"/>
              <a:gd name="T39" fmla="*/ 347216 h 476"/>
              <a:gd name="T40" fmla="*/ 78351 w 279"/>
              <a:gd name="T41" fmla="*/ 460375 h 476"/>
              <a:gd name="T42" fmla="*/ 55136 w 279"/>
              <a:gd name="T43" fmla="*/ 451670 h 476"/>
              <a:gd name="T44" fmla="*/ 44496 w 279"/>
              <a:gd name="T45" fmla="*/ 430393 h 476"/>
              <a:gd name="T46" fmla="*/ 54168 w 279"/>
              <a:gd name="T47" fmla="*/ 396541 h 476"/>
              <a:gd name="T48" fmla="*/ 82220 w 279"/>
              <a:gd name="T49" fmla="*/ 380100 h 476"/>
              <a:gd name="T50" fmla="*/ 111239 w 279"/>
              <a:gd name="T51" fmla="*/ 414918 h 476"/>
              <a:gd name="T52" fmla="*/ 103500 w 279"/>
              <a:gd name="T53" fmla="*/ 444900 h 476"/>
              <a:gd name="T54" fmla="*/ 78351 w 279"/>
              <a:gd name="T55" fmla="*/ 460375 h 47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79"/>
              <a:gd name="T85" fmla="*/ 0 h 476"/>
              <a:gd name="T86" fmla="*/ 279 w 279"/>
              <a:gd name="T87" fmla="*/ 476 h 47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79" h="476">
                <a:moveTo>
                  <a:pt x="98" y="359"/>
                </a:moveTo>
                <a:cubicBezTo>
                  <a:pt x="90" y="359"/>
                  <a:pt x="82" y="356"/>
                  <a:pt x="76" y="349"/>
                </a:cubicBezTo>
                <a:cubicBezTo>
                  <a:pt x="70" y="343"/>
                  <a:pt x="67" y="336"/>
                  <a:pt x="67" y="327"/>
                </a:cubicBezTo>
                <a:cubicBezTo>
                  <a:pt x="67" y="313"/>
                  <a:pt x="80" y="296"/>
                  <a:pt x="106" y="275"/>
                </a:cubicBezTo>
                <a:cubicBezTo>
                  <a:pt x="179" y="220"/>
                  <a:pt x="179" y="220"/>
                  <a:pt x="179" y="220"/>
                </a:cubicBezTo>
                <a:cubicBezTo>
                  <a:pt x="206" y="197"/>
                  <a:pt x="219" y="176"/>
                  <a:pt x="219" y="158"/>
                </a:cubicBezTo>
                <a:cubicBezTo>
                  <a:pt x="219" y="134"/>
                  <a:pt x="208" y="112"/>
                  <a:pt x="185" y="92"/>
                </a:cubicBezTo>
                <a:cubicBezTo>
                  <a:pt x="164" y="72"/>
                  <a:pt x="141" y="63"/>
                  <a:pt x="117" y="63"/>
                </a:cubicBezTo>
                <a:cubicBezTo>
                  <a:pt x="104" y="63"/>
                  <a:pt x="88" y="69"/>
                  <a:pt x="68" y="83"/>
                </a:cubicBezTo>
                <a:cubicBezTo>
                  <a:pt x="48" y="96"/>
                  <a:pt x="36" y="102"/>
                  <a:pt x="31" y="102"/>
                </a:cubicBezTo>
                <a:cubicBezTo>
                  <a:pt x="23" y="102"/>
                  <a:pt x="15" y="99"/>
                  <a:pt x="9" y="92"/>
                </a:cubicBezTo>
                <a:cubicBezTo>
                  <a:pt x="3" y="85"/>
                  <a:pt x="0" y="78"/>
                  <a:pt x="0" y="70"/>
                </a:cubicBezTo>
                <a:cubicBezTo>
                  <a:pt x="0" y="53"/>
                  <a:pt x="16" y="37"/>
                  <a:pt x="47" y="21"/>
                </a:cubicBezTo>
                <a:cubicBezTo>
                  <a:pt x="75" y="7"/>
                  <a:pt x="98" y="0"/>
                  <a:pt x="117" y="0"/>
                </a:cubicBezTo>
                <a:cubicBezTo>
                  <a:pt x="158" y="0"/>
                  <a:pt x="195" y="16"/>
                  <a:pt x="229" y="48"/>
                </a:cubicBezTo>
                <a:cubicBezTo>
                  <a:pt x="263" y="80"/>
                  <a:pt x="279" y="117"/>
                  <a:pt x="279" y="158"/>
                </a:cubicBezTo>
                <a:cubicBezTo>
                  <a:pt x="279" y="188"/>
                  <a:pt x="270" y="214"/>
                  <a:pt x="250" y="237"/>
                </a:cubicBezTo>
                <a:cubicBezTo>
                  <a:pt x="239" y="251"/>
                  <a:pt x="218" y="269"/>
                  <a:pt x="187" y="291"/>
                </a:cubicBezTo>
                <a:cubicBezTo>
                  <a:pt x="155" y="314"/>
                  <a:pt x="133" y="332"/>
                  <a:pt x="121" y="346"/>
                </a:cubicBezTo>
                <a:cubicBezTo>
                  <a:pt x="114" y="355"/>
                  <a:pt x="106" y="359"/>
                  <a:pt x="98" y="359"/>
                </a:cubicBezTo>
                <a:close/>
                <a:moveTo>
                  <a:pt x="81" y="476"/>
                </a:moveTo>
                <a:cubicBezTo>
                  <a:pt x="72" y="476"/>
                  <a:pt x="64" y="473"/>
                  <a:pt x="57" y="467"/>
                </a:cubicBezTo>
                <a:cubicBezTo>
                  <a:pt x="50" y="461"/>
                  <a:pt x="46" y="453"/>
                  <a:pt x="46" y="445"/>
                </a:cubicBezTo>
                <a:cubicBezTo>
                  <a:pt x="46" y="432"/>
                  <a:pt x="49" y="421"/>
                  <a:pt x="56" y="410"/>
                </a:cubicBezTo>
                <a:cubicBezTo>
                  <a:pt x="64" y="399"/>
                  <a:pt x="73" y="393"/>
                  <a:pt x="85" y="393"/>
                </a:cubicBezTo>
                <a:cubicBezTo>
                  <a:pt x="105" y="393"/>
                  <a:pt x="115" y="405"/>
                  <a:pt x="115" y="429"/>
                </a:cubicBezTo>
                <a:cubicBezTo>
                  <a:pt x="115" y="441"/>
                  <a:pt x="112" y="451"/>
                  <a:pt x="107" y="460"/>
                </a:cubicBezTo>
                <a:cubicBezTo>
                  <a:pt x="100" y="470"/>
                  <a:pt x="92" y="476"/>
                  <a:pt x="81" y="476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1303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85888"/>
            <a:ext cx="438150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04" name="TextBox 20"/>
          <p:cNvSpPr txBox="1">
            <a:spLocks noChangeArrowheads="1"/>
          </p:cNvSpPr>
          <p:nvPr/>
        </p:nvSpPr>
        <p:spPr bwMode="auto">
          <a:xfrm>
            <a:off x="3357563" y="388938"/>
            <a:ext cx="27733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注定要有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亮点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cxnSp>
        <p:nvCxnSpPr>
          <p:cNvPr id="11305" name="直接连接符 21"/>
          <p:cNvCxnSpPr>
            <a:cxnSpLocks noChangeShapeType="1"/>
          </p:cNvCxnSpPr>
          <p:nvPr/>
        </p:nvCxnSpPr>
        <p:spPr bwMode="auto">
          <a:xfrm rot="10800000">
            <a:off x="3000375" y="1374775"/>
            <a:ext cx="357188" cy="0"/>
          </a:xfrm>
          <a:prstGeom prst="line">
            <a:avLst/>
          </a:prstGeom>
          <a:noFill/>
          <a:ln w="9525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306" name="直接连接符 22"/>
          <p:cNvCxnSpPr>
            <a:cxnSpLocks noChangeShapeType="1"/>
          </p:cNvCxnSpPr>
          <p:nvPr/>
        </p:nvCxnSpPr>
        <p:spPr bwMode="auto">
          <a:xfrm rot="10800000">
            <a:off x="3000375" y="3046413"/>
            <a:ext cx="357188" cy="0"/>
          </a:xfrm>
          <a:prstGeom prst="line">
            <a:avLst/>
          </a:prstGeom>
          <a:noFill/>
          <a:ln w="9525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307" name="直接连接符 23"/>
          <p:cNvCxnSpPr>
            <a:cxnSpLocks noChangeShapeType="1"/>
          </p:cNvCxnSpPr>
          <p:nvPr/>
        </p:nvCxnSpPr>
        <p:spPr bwMode="auto">
          <a:xfrm rot="5400000">
            <a:off x="2243932" y="2207419"/>
            <a:ext cx="1655762" cy="0"/>
          </a:xfrm>
          <a:prstGeom prst="line">
            <a:avLst/>
          </a:prstGeom>
          <a:noFill/>
          <a:ln w="9525">
            <a:solidFill>
              <a:srgbClr val="40404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308" name="TextBox 24"/>
          <p:cNvSpPr txBox="1">
            <a:spLocks noChangeArrowheads="1"/>
          </p:cNvSpPr>
          <p:nvPr/>
        </p:nvSpPr>
        <p:spPr bwMode="auto">
          <a:xfrm>
            <a:off x="2828925" y="1036638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rgbClr val="FF0000"/>
                </a:solidFill>
              </a:rPr>
              <a:t>2.26M</a:t>
            </a:r>
            <a:endParaRPr lang="zh-CN" altLang="en-US" sz="1600">
              <a:solidFill>
                <a:srgbClr val="FF0000"/>
              </a:solidFill>
            </a:endParaRPr>
          </a:p>
        </p:txBody>
      </p:sp>
      <p:grpSp>
        <p:nvGrpSpPr>
          <p:cNvPr id="11309" name="Group 45"/>
          <p:cNvGrpSpPr>
            <a:grpSpLocks/>
          </p:cNvGrpSpPr>
          <p:nvPr/>
        </p:nvGrpSpPr>
        <p:grpSpPr bwMode="auto">
          <a:xfrm rot="1581614">
            <a:off x="3386138" y="968375"/>
            <a:ext cx="617537" cy="509588"/>
            <a:chOff x="0" y="0"/>
            <a:chExt cx="617342" cy="509430"/>
          </a:xfrm>
        </p:grpSpPr>
        <p:pic>
          <p:nvPicPr>
            <p:cNvPr id="10290" name="组合 33"/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1581614">
              <a:off x="141118" y="25100"/>
              <a:ext cx="365645" cy="469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291" name="直接连接符 27"/>
            <p:cNvCxnSpPr>
              <a:cxnSpLocks noChangeShapeType="1"/>
            </p:cNvCxnSpPr>
            <p:nvPr/>
          </p:nvCxnSpPr>
          <p:spPr bwMode="auto">
            <a:xfrm flipV="1">
              <a:off x="1637" y="218455"/>
              <a:ext cx="90459" cy="23806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2" name="直接连接符 28"/>
            <p:cNvCxnSpPr>
              <a:cxnSpLocks noChangeShapeType="1"/>
            </p:cNvCxnSpPr>
            <p:nvPr/>
          </p:nvCxnSpPr>
          <p:spPr bwMode="auto">
            <a:xfrm flipV="1">
              <a:off x="-759" y="168463"/>
              <a:ext cx="106328" cy="3174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3" name="直接连接符 29"/>
            <p:cNvCxnSpPr>
              <a:cxnSpLocks noChangeShapeType="1"/>
            </p:cNvCxnSpPr>
            <p:nvPr/>
          </p:nvCxnSpPr>
          <p:spPr bwMode="auto">
            <a:xfrm>
              <a:off x="34343" y="103683"/>
              <a:ext cx="57132" cy="14284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4" name="直接连接符 30"/>
            <p:cNvCxnSpPr>
              <a:cxnSpLocks noChangeShapeType="1"/>
            </p:cNvCxnSpPr>
            <p:nvPr/>
          </p:nvCxnSpPr>
          <p:spPr bwMode="auto">
            <a:xfrm flipH="1" flipV="1">
              <a:off x="512638" y="220282"/>
              <a:ext cx="90459" cy="23806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5" name="直接连接符 31"/>
            <p:cNvCxnSpPr>
              <a:cxnSpLocks noChangeShapeType="1"/>
            </p:cNvCxnSpPr>
            <p:nvPr/>
          </p:nvCxnSpPr>
          <p:spPr bwMode="auto">
            <a:xfrm flipH="1" flipV="1">
              <a:off x="508832" y="167446"/>
              <a:ext cx="106328" cy="3174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6" name="直接连接符 32"/>
            <p:cNvCxnSpPr>
              <a:cxnSpLocks noChangeShapeType="1"/>
            </p:cNvCxnSpPr>
            <p:nvPr/>
          </p:nvCxnSpPr>
          <p:spPr bwMode="auto">
            <a:xfrm rot="10800000" flipV="1">
              <a:off x="510381" y="101273"/>
              <a:ext cx="80936" cy="19044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1317" name="Picture 53" descr="dsf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2124075"/>
            <a:ext cx="4030663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8" name="Picture 54" descr="ji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213" y="3979863"/>
            <a:ext cx="884237" cy="66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319" name="Picture 55" descr="i[]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5" y="3219450"/>
            <a:ext cx="414338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20" name="Picture 56" descr="i[]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213" y="4110038"/>
            <a:ext cx="354012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21" name="Text Box 57"/>
          <p:cNvSpPr txBox="1">
            <a:spLocks noChangeArrowheads="1"/>
          </p:cNvSpPr>
          <p:nvPr/>
        </p:nvSpPr>
        <p:spPr bwMode="auto">
          <a:xfrm>
            <a:off x="2792413" y="1646238"/>
            <a:ext cx="4349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200" b="0">
                <a:ea typeface="宋体" panose="02010600030101010101" pitchFamily="2" charset="-122"/>
              </a:rPr>
              <a:t>175</a:t>
            </a:r>
          </a:p>
        </p:txBody>
      </p:sp>
      <p:grpSp>
        <p:nvGrpSpPr>
          <p:cNvPr id="10285" name="Group 58"/>
          <p:cNvGrpSpPr>
            <a:grpSpLocks/>
          </p:cNvGrpSpPr>
          <p:nvPr/>
        </p:nvGrpSpPr>
        <p:grpSpPr bwMode="auto">
          <a:xfrm>
            <a:off x="395288" y="4445000"/>
            <a:ext cx="1033462" cy="336550"/>
            <a:chOff x="0" y="0"/>
            <a:chExt cx="1627" cy="530"/>
          </a:xfrm>
        </p:grpSpPr>
        <p:sp>
          <p:nvSpPr>
            <p:cNvPr id="10288" name="Text Box 59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10289" name="AutoShape 60">
              <a:hlinkClick r:id="rId20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1325" name="Text Box 61"/>
          <p:cNvSpPr txBox="1">
            <a:spLocks noChangeArrowheads="1"/>
          </p:cNvSpPr>
          <p:nvPr/>
        </p:nvSpPr>
        <p:spPr bwMode="auto">
          <a:xfrm>
            <a:off x="3441700" y="5467350"/>
            <a:ext cx="2620963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chemeClr val="bg1"/>
                </a:solidFill>
              </a:rPr>
              <a:t>形象有标示性</a:t>
            </a:r>
          </a:p>
        </p:txBody>
      </p:sp>
      <p:sp>
        <p:nvSpPr>
          <p:cNvPr id="11326" name="Text Box 62"/>
          <p:cNvSpPr txBox="1">
            <a:spLocks noChangeArrowheads="1"/>
          </p:cNvSpPr>
          <p:nvPr/>
        </p:nvSpPr>
        <p:spPr bwMode="auto">
          <a:xfrm>
            <a:off x="398463" y="5243513"/>
            <a:ext cx="3344862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8000" b="0"/>
              <a:t>还有....</a:t>
            </a:r>
            <a:endParaRPr lang="zh-CN" altLang="en-US" sz="1800" b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000 L 0.006042 -0.900864 " pathEditMode="relative" rAng="0" ptsTypes="">
                                      <p:cBhvr>
                                        <p:cTn id="10" dur="1000" fill="hold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164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4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40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4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7" presetClass="exit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decel="100000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fill="hold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20" decel="100000" fill="hold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" accel="10000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40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4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6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800" fill="hold"/>
                                        <p:tgtEl>
                                          <p:spTgt spid="11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fill="hold"/>
                                        <p:tgtEl>
                                          <p:spTgt spid="11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800" fill="hold"/>
                                        <p:tgtEl>
                                          <p:spTgt spid="113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113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113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66 -0.024307 C -0.008166 -0.024278 -0.007661 -0.024193 -0.007163 -0.024131 C -0.006665 -0.024069 -0.005777 -0.023996 -0.005382 -0.023934 C -0.004989 -0.023871 -0.005006 -0.023819 -0.004804 -0.023755 C -0.004604 -0.023694 -0.003986 -0.023621 -0.004178 -0.023559 C -0.004370 -0.023497 -0.005855 -0.023442 -0.005960 -0.023383 C -0.006066 -0.023323 -0.005399 -0.023270 -0.004804 -0.023204 C -0.004211 -0.023139 -0.003295 -0.023054 -0.002397 -0.022989 C -0.001500 -0.022923 -0.000503 -0.022869 0.000587 -0.022810 C 0.001678 -0.022751 0.003057 -0.022696 0.004151 -0.022634 C 0.005239 -0.022571 0.005937 -0.022499 0.007133 -0.022437 C 0.008330 -0.022374 0.009733 -0.022308 0.011321 -0.022259 C 0.012909 -0.022210 0.014875 -0.022177 0.016664 -0.022141 C 0.018452 -0.022105 0.020161 -0.022079 0.022056 -0.022042 C 0.023949 -0.022007 0.026035 -0.021955 0.028025 -0.021925 C 0.030012 -0.021896 0.032107 -0.021880 0.033993 -0.021866 C 0.035879 -0.021853 0.038446 -0.021850 0.039336 -0.021845 " pathEditMode="relative" rAng="0" ptsTypes="">
                                      <p:cBhvr>
                                        <p:cTn id="82" dur="5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400" y="10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0 -0.025926 C 0.016320 -0.028210 0.015035 -0.034794 0.016320 -0.039630 C 0.017605 -0.044465 0.022026 -0.049836 0.024028 -0.054938 C 0.026031 -0.060041 0.026609 -0.064630 0.028334 -0.070247 C 0.030058 -0.075864 0.032651 -0.082778 0.034376 -0.088642 C 0.036100 -0.094506 0.036968 -0.099568 0.038681 -0.105432 C 0.040394 -0.111296 0.042790 -0.118477 0.044653 -0.123827 C 0.046517 -0.129177 0.048137 -0.132181 0.049862 -0.137531 C 0.051586 -0.142881 0.052998 -0.150309 0.055001 -0.155926 C 0.057003 -0.161543 0.059295 -0.165885 0.061876 -0.171235 C 0.064457 -0.176584 0.067327 -0.181893 0.070487 -0.188025 C 0.073646 -0.194156 0.078253 -0.202408 0.080834 -0.208025 C 0.083415 -0.213642 0.084248 -0.217140 0.085973 -0.221728 C 0.087697 -0.226317 0.089028 -0.230206 0.091181 -0.235556 C 0.093334 -0.240905 0.096459 -0.248477 0.098889 -0.253827 C 0.101320 -0.259177 0.103751 -0.262798 0.105764 -0.267654 C 0.107778 -0.272510 0.109387 -0.277613 0.110973 -0.282963 C 0.112558 -0.288313 0.113994 -0.294650 0.115278 -0.299753 C 0.116563 -0.304856 0.117686 -0.308992 0.118681 -0.313580 C 0.119676 -0.318169 0.119954 -0.322696 0.121251 -0.327284 C 0.122547 -0.331873 0.126019 -0.336523 0.126459 -0.341111 C 0.126899 -0.345700 0.125614 -0.351255 0.123889 -0.354815 C 0.122165 -0.358375 0.118843 -0.359156 0.116112 -0.362469 C 0.113380 -0.365782 0.110220 -0.370350 0.107501 -0.374691 C 0.104781 -0.379033 0.102373 -0.383930 0.099792 -0.388519 C 0.097211 -0.393107 0.094595 -0.397634 0.092014 -0.402222 C 0.089433 -0.406811 0.086887 -0.411708 0.084306 -0.416049 C 0.081725 -0.420391 0.079121 -0.423930 0.076528 -0.428272 C 0.073936 -0.432613 0.071332 -0.437243 0.068751 -0.442099 C 0.066170 -0.446955 0.063901 -0.452325 0.061042 -0.457407 C 0.058183 -0.462490 0.054468 -0.467510 0.051598 -0.472593 C 0.048727 -0.477675 0.046401 -0.483313 0.043820 -0.487901 C 0.041239 -0.492490 0.038832 -0.495535 0.036112 -0.500124 C 0.033392 -0.504712 0.030660 -0.509815 0.027501 -0.515432 C 0.024341 -0.521049 0.020174 -0.528724 0.017153 -0.533827 C 0.014132 -0.538930 0.011957 -0.541975 0.009376 -0.546049 C 0.006795 -0.550124 0.004248 -0.554691 0.001667 -0.558272 C -0.000914 -0.561852 -0.003379 -0.564198 -0.006111 -0.567531 C -0.008842 -0.570864 -0.011851 -0.574959 -0.014722 -0.578272 C -0.017592 -0.581584 -0.020613 -0.584095 -0.023333 -0.587407 C -0.026053 -0.590720 -0.028321 -0.595082 -0.031041 -0.598148 C -0.033761 -0.601214 -0.036782 -0.602757 -0.039652 -0.605803 C -0.042523 -0.608848 -0.045543 -0.613375 -0.048263 -0.616420 C -0.050983 -0.619465 -0.053391 -0.621770 -0.055972 -0.624074 C -0.058553 -0.626379 -0.060879 -0.627942 -0.063749 -0.630247 C -0.066620 -0.632551 -0.070324 -0.635103 -0.073194 -0.637901 C -0.076064 -0.640700 -0.078391 -0.643971 -0.080972 -0.647037 C -0.083553 -0.650103 -0.086099 -0.653231 -0.088680 -0.656296 C -0.091261 -0.659362 -0.093726 -0.662387 -0.096458 -0.665432 C -0.099189 -0.668477 -0.102349 -0.671255 -0.105069 -0.674568 C -0.107789 -0.677881 -0.110196 -0.682243 -0.112777 -0.685309 C -0.115358 -0.688375 -0.117824 -0.690412 -0.120555 -0.692963 C -0.123287 -0.695515 -0.126446 -0.698333 -0.129166 -0.700617 C -0.131886 -0.702901 -0.134293 -0.704877 -0.136874 -0.706667 C -0.139455 -0.708457 -0.142071 -0.709815 -0.144652 -0.711358 C -0.147233 -0.712901 -0.149780 -0.715165 -0.152361 -0.715926 C -0.154942 -0.716687 -0.157407 -0.716194 -0.160138 -0.715926 C -0.162870 -0.715659 -0.166030 -0.715350 -0.168749 -0.714321 C -0.171469 -0.713292 -0.173877 -0.711523 -0.176458 -0.709753 C -0.179039 -0.707984 -0.181655 -0.706749 -0.184236 -0.703704 C -0.186817 -0.700659 -0.189652 -0.696070 -0.191944 -0.691482 C -0.194236 -0.686893 -0.196400 -0.681029 -0.197986 -0.676173 C -0.199571 -0.671317 -0.200740 -0.667202 -0.201458 -0.662346 C -0.202175 -0.657490 -0.202291 -0.651873 -0.202291 -0.647037 C -0.202291 -0.642202 -0.202175 -0.637922 -0.201458 -0.633333 C -0.200740 -0.628745 -0.199282 -0.624095 -0.197986 -0.619506 C -0.196689 -0.614918 -0.195254 -0.610638 -0.193680 -0.605803 C -0.192106 -0.600967 -0.190972 -0.595350 -0.188541 -0.590494 C -0.186111 -0.585638 -0.182106 -0.581008 -0.179097 -0.576667 C -0.176087 -0.572325 -0.173506 -0.567757 -0.170486 -0.564445 C -0.167465 -0.561132 -0.163842 -0.558827 -0.160972 -0.556790 C -0.158101 -0.554753 -0.155844 -0.552984 -0.153263 -0.552222 C -0.150682 -0.551461 -0.148067 -0.551975 -0.145486 -0.552222 C -0.142905 -0.552469 -0.140497 -0.552696 -0.137777 -0.553704 C -0.135057 -0.554712 -0.131898 -0.556235 -0.129166 -0.558272 C -0.126435 -0.560309 -0.123969 -0.562860 -0.121388 -0.565926 C -0.118807 -0.568992 -0.115393 -0.572325 -0.113680 -0.576667 C -0.111967 -0.581008 -0.112696 -0.587119 -0.111111 -0.591975 C -0.109525 -0.596831 -0.106319 -0.601214 -0.104166 -0.605803 C -0.102013 -0.610391 -0.099768 -0.614918 -0.098194 -0.619506 C -0.096620 -0.624095 -0.095439 -0.628745 -0.094722 -0.633333 C -0.094004 -0.637922 -0.094027 -0.642202 -0.093888 -0.647037 C -0.093750 -0.651873 -0.093611 -0.657490 -0.093888 -0.662346 C -0.094166 -0.667202 -0.095844 -0.671070 -0.095555 -0.676173 C -0.095266 -0.681276 -0.092291 -0.687366 -0.092152 -0.692963 C -0.092013 -0.698560 -0.094155 -0.704650 -0.094722 -0.709753 C -0.095289 -0.714856 -0.094120 -0.719753 -0.095555 -0.723580 C -0.096990 -0.727407 -0.100740 -0.729918 -0.103333 -0.732716 C -0.105925 -0.735514 -0.108530 -0.738066 -0.111111 -0.740370 C -0.113692 -0.742675 -0.116238 -0.744239 -0.118819 -0.746543 C -0.121400 -0.748848 -0.123865 -0.751914 -0.126597 -0.754198 C -0.129328 -0.756482 -0.132349 -0.757696 -0.135208 -0.760247 C -0.138067 -0.762798 -0.141030 -0.767202 -0.143749 -0.769506 C -0.146469 -0.771811 -0.148935 -0.772552 -0.151527 -0.774074 C -0.154120 -0.775597 -0.156585 -0.776605 -0.159305 -0.778642 C -0.162025 -0.780679 -0.164837 -0.784012 -0.167847 -0.786296 C -0.170856 -0.788580 -0.174340 -0.790556 -0.177361 -0.792346 C -0.180381 -0.794136 -0.183252 -0.795494 -0.185972 -0.797037 C -0.188692 -0.798580 -0.191099 -0.799568 -0.193680 -0.801605 C -0.196261 -0.803642 -0.198726 -0.806975 -0.201458 -0.809259 C -0.204189 -0.811543 -0.207349 -0.813786 -0.210069 -0.815309 C -0.212789 -0.816831 -0.215057 -0.817613 -0.217777 -0.818395 C -0.220497 -0.819177 -0.223518 -0.819733 -0.226388 -0.820000 C -0.229259 -0.820268 -0.232268 -0.820000 -0.234999 -0.820000 C -0.237731 -0.820000 -0.240196 -0.820000 -0.242777 -0.820000 C -0.245358 -0.820000 -0.247905 -0.820000 -0.250486 -0.820000 C -0.253067 -0.820000 -0.255682 -0.820000 -0.258263 -0.820000 C -0.260844 -0.820000 -0.263391 -0.820268 -0.265972 -0.820000 C -0.268553 -0.819733 -0.271018 -0.818663 -0.273749 -0.818395 C -0.276481 -0.818128 -0.279641 -0.818395 -0.282361 -0.818395 C -0.285080 -0.818395 -0.287488 -0.818395 -0.290069 -0.818395 C -0.292650 -0.818395 -0.295266 -0.818642 -0.297847 -0.818395 C -0.300428 -0.818148 -0.302835 -0.817922 -0.305555 -0.816914 C -0.308275 -0.815905 -0.311296 -0.813621 -0.314166 -0.812346 C -0.317037 -0.811070 -0.319907 -0.810041 -0.322777 -0.809259 C -0.325648 -0.808477 -0.328658 -0.807922 -0.331388 -0.807654 C -0.334120 -0.807387 -0.336585 -0.807654 -0.339166 -0.807654 C -0.341747 -0.807654 -0.344293 -0.807387 -0.346874 -0.807654 C -0.349455 -0.807922 -0.352071 -0.809259 -0.354652 -0.809259 C -0.357233 -0.809259 -0.359780 -0.807922 -0.362361 -0.807654 C -0.364942 -0.807387 -0.367557 -0.807901 -0.370138 -0.807654 C -0.372719 -0.807408 -0.375266 -0.806934 -0.377847 -0.806173 C -0.380428 -0.805412 -0.383043 -0.803848 -0.385624 -0.803086 C -0.388205 -0.802325 -0.390752 -0.802366 -0.393333 -0.801605 C -0.395914 -0.800844 -0.398530 -0.799280 -0.401111 -0.798519 C -0.403692 -0.797757 -0.406099 -0.798313 -0.408819 -0.797037 C -0.411539 -0.795761 -0.414560 -0.792654 -0.417431 -0.790864 C -0.420300 -0.789074 -0.423171 -0.788333 -0.426041 -0.786296 C -0.428911 -0.784259 -0.431921 -0.781194 -0.434652 -0.778642 C -0.437384 -0.776091 -0.439699 -0.773786 -0.442430 -0.770988 C -0.445161 -0.768189 -0.448321 -0.765679 -0.451041 -0.761852 C -0.453761 -0.758025 -0.456168 -0.752613 -0.458749 -0.748025 C -0.461331 -0.743436 -0.463946 -0.738395 -0.466527 -0.734321 C -0.469108 -0.730247 -0.471655 -0.727407 -0.474236 -0.723580 C -0.476817 -0.719753 -0.479432 -0.715700 -0.482013 -0.711358 C -0.484594 -0.707017 -0.487569 -0.702387 -0.489722 -0.697531 C -0.491874 -0.692675 -0.492916 -0.687058 -0.494930 -0.682222 C -0.496944 -0.677387 -0.500092 -0.673107 -0.501805 -0.668519 C -0.503518 -0.663930 -0.504641 -0.659280 -0.505208 -0.654691 C -0.505775 -0.650103 -0.505347 -0.645576 -0.505208 -0.640988 C -0.505069 -0.636399 -0.504652 -0.631749 -0.504374 -0.627161 C -0.504097 -0.622572 -0.503830 -0.618045 -0.503541 -0.613457 C -0.503252 -0.608868 -0.503078 -0.604239 -0.502638 -0.599630 C -0.502199 -0.595021 -0.501192 -0.588107 -0.500902 -0.585803 " pathEditMode="relative" rAng="0" ptsTypes="">
                                      <p:cBhvr>
                                        <p:cTn id="88" dur="2000" fill="hold"/>
                                        <p:tgtEl>
                                          <p:spTgt spid="1132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0200" y="-3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9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2 0.560000 L -0.001945 -0.443334 " pathEditMode="relative" rAng="0" ptsTypes="">
                                      <p:cBhvr>
                                        <p:cTn id="91" dur="2000" fill="hold"/>
                                        <p:tgtEl>
                                          <p:spTgt spid="11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0" y="-4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93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2000"/>
                                        <p:tgtEl>
                                          <p:spTgt spid="11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2000"/>
                                        <p:tgtEl>
                                          <p:spTgt spid="11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11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99" grpId="0" autoUpdateAnimBg="0"/>
      <p:bldP spid="11300" grpId="0" animBg="1"/>
      <p:bldP spid="11301" grpId="0" animBg="1"/>
      <p:bldP spid="11302" grpId="0" animBg="1"/>
      <p:bldP spid="11304" grpId="0" autoUpdateAnimBg="0"/>
      <p:bldP spid="11308" grpId="0" autoUpdateAnimBg="0"/>
      <p:bldP spid="11308" grpId="1" autoUpdateAnimBg="0"/>
      <p:bldP spid="11321" grpId="0" bldLvl="0" autoUpdateAnimBg="0"/>
      <p:bldP spid="11325" grpId="0" build="allAtOnce" bldLvl="0" autoUpdateAnimBg="0"/>
      <p:bldP spid="11326" grpId="0" build="allAtOnce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d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538" y="312738"/>
            <a:ext cx="4138613" cy="525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未标题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3" y="312738"/>
            <a:ext cx="1473200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j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571750"/>
            <a:ext cx="222250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工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1149350"/>
            <a:ext cx="1947863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未标题-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50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 descr="xv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0" y="3829050"/>
            <a:ext cx="5889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755650" y="3581400"/>
            <a:ext cx="39957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2"/>
                </a:solidFill>
                <a:ea typeface="宋体" panose="02010600030101010101" pitchFamily="2" charset="-122"/>
              </a:rPr>
              <a:t>CATACT ME</a:t>
            </a:r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2286000" y="3563938"/>
            <a:ext cx="355600" cy="160337"/>
          </a:xfrm>
          <a:prstGeom prst="ellipse">
            <a:avLst/>
          </a:prstGeom>
          <a:gradFill rotWithShape="0">
            <a:gsLst>
              <a:gs pos="0">
                <a:srgbClr val="A6ACAD"/>
              </a:gs>
              <a:gs pos="100000">
                <a:srgbClr val="EEF7F8"/>
              </a:gs>
            </a:gsLst>
            <a:lin ang="5400000" scaled="1"/>
          </a:gradFill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2339975" y="3608388"/>
            <a:ext cx="168275" cy="77787"/>
          </a:xfrm>
          <a:prstGeom prst="chevron">
            <a:avLst>
              <a:gd name="adj" fmla="val 12979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 sz="1600" b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pic>
        <p:nvPicPr>
          <p:cNvPr id="11276" name="Picture 12" descr="未标题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13" descr="工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14" descr="ji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0288" cy="5502275"/>
          </a:xfrm>
          <a:prstGeom prst="rect">
            <a:avLst/>
          </a:prstGeom>
          <a:noFill/>
          <a:ln>
            <a:noFill/>
          </a:ln>
          <a:effectLst>
            <a:outerShdw dist="117088" dir="13236078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9" name="Group 15"/>
          <p:cNvGrpSpPr>
            <a:grpSpLocks noChangeAspect="1"/>
          </p:cNvGrpSpPr>
          <p:nvPr/>
        </p:nvGrpSpPr>
        <p:grpSpPr bwMode="auto">
          <a:xfrm>
            <a:off x="-38100" y="4316413"/>
            <a:ext cx="6915150" cy="827087"/>
            <a:chOff x="0" y="0"/>
            <a:chExt cx="10905" cy="1302"/>
          </a:xfrm>
        </p:grpSpPr>
        <p:pic>
          <p:nvPicPr>
            <p:cNvPr id="11302" name="Picture 16" descr="ji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03" name="Picture 17" descr="ji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04" name="Picture 18" descr="ji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11280" name="Picture 19" descr="j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4863" y="-79375"/>
            <a:ext cx="8255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81" name="Picture 20" descr="ji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690563"/>
            <a:ext cx="803275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82" name="Picture 21" descr="ji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3497263"/>
            <a:ext cx="803275" cy="333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83" name="Picture 22" descr="ji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736850"/>
            <a:ext cx="3219450" cy="315912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4" name="Text Box 23"/>
          <p:cNvSpPr txBox="1">
            <a:spLocks noChangeArrowheads="1"/>
          </p:cNvSpPr>
          <p:nvPr/>
        </p:nvSpPr>
        <p:spPr bwMode="auto">
          <a:xfrm>
            <a:off x="755650" y="312738"/>
            <a:ext cx="427038" cy="114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zh-CN" sz="1600" b="0">
              <a:ea typeface="宋体" panose="02010600030101010101" pitchFamily="2" charset="-122"/>
            </a:endParaRPr>
          </a:p>
        </p:txBody>
      </p:sp>
      <p:pic>
        <p:nvPicPr>
          <p:cNvPr id="12312" name="图片 16" descr="10.png"/>
          <p:cNvPicPr>
            <a:picLocks noChangeAspect="1" noChangeArrowheads="1"/>
          </p:cNvPicPr>
          <p:nvPr/>
        </p:nvPicPr>
        <p:blipFill>
          <a:blip r:embed="rId16">
            <a:lum bright="42000" contrast="-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66975" cy="331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3" name="Picture 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13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4" name="Picture 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75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5" name="Picture 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300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6" name="Picture 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7" name="Picture 1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338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8" name="Picture 1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350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9" name="Picture 1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20" name="Picture 1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75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21" name="Picture 1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450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22" name="图片 12" descr="07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538" y="1971675"/>
            <a:ext cx="11525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323" name="TextBox 17"/>
          <p:cNvSpPr txBox="1">
            <a:spLocks noChangeArrowheads="1"/>
          </p:cNvSpPr>
          <p:nvPr/>
        </p:nvSpPr>
        <p:spPr bwMode="auto">
          <a:xfrm>
            <a:off x="1171575" y="3457575"/>
            <a:ext cx="55165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8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喜爱艺术，有独特视角和鉴赏能力</a:t>
            </a:r>
          </a:p>
        </p:txBody>
      </p:sp>
      <p:pic>
        <p:nvPicPr>
          <p:cNvPr id="12324" name="图片 27" descr="08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438" y="1792288"/>
            <a:ext cx="14573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325" name="TextBox 28"/>
          <p:cNvSpPr txBox="1">
            <a:spLocks noChangeArrowheads="1"/>
          </p:cNvSpPr>
          <p:nvPr/>
        </p:nvSpPr>
        <p:spPr bwMode="auto">
          <a:xfrm rot="-282100">
            <a:off x="1635125" y="844550"/>
            <a:ext cx="4083050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4000" b="0">
                <a:solidFill>
                  <a:srgbClr val="FF0000"/>
                </a:solidFill>
                <a:latin typeface="Algerian" panose="04020705040A02060702" pitchFamily="82" charset="0"/>
              </a:rPr>
              <a:t>Vitruvian Man</a:t>
            </a:r>
            <a:endParaRPr lang="zh-CN" altLang="en-US" sz="4000" b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grpSp>
        <p:nvGrpSpPr>
          <p:cNvPr id="11299" name="Group 38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11300" name="Text Box 39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11301" name="AutoShape 40">
              <a:hlinkClick r:id="rId20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2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20" decel="1000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" accel="10000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xit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400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778E-6 0 L -0.05834 0 " pathEditMode="relative" rAng="0" ptsTypes="AA">
                                      <p:cBhvr>
                                        <p:cTn id="20" dur="3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2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05556E-6 3.20988E-6 L -0.05416 3.20988E-6 " pathEditMode="relative" rAng="0" ptsTypes="AA">
                                      <p:cBhvr>
                                        <p:cTn id="22" dur="3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00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5.55556E-7 0 L 0.07014 0 " pathEditMode="relative" rAng="0" ptsTypes="AA">
                                      <p:cBhvr>
                                        <p:cTn id="24" dur="3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50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5E-6 0 L 0.06754 0 " pathEditMode="relative" rAng="0" ptsTypes="AA">
                                      <p:cBhvr>
                                        <p:cTn id="26" dur="3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40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069 0 L 0.06649 0 " pathEditMode="relative" rAng="0" ptsTypes="AA">
                                      <p:cBhvr>
                                        <p:cTn id="28" dur="3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30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05556E-6 0 L 0.0599 0 " pathEditMode="relative" rAng="0" ptsTypes="AA">
                                      <p:cBhvr>
                                        <p:cTn id="30" dur="3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00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11111E-6 0 L 0.0566 0 " pathEditMode="relative" rAng="0" ptsTypes="AA">
                                      <p:cBhvr>
                                        <p:cTn id="32" dur="3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80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11111E-6 0 L 0.05504 0 " pathEditMode="relative" rAng="0" ptsTypes="AA">
                                      <p:cBhvr>
                                        <p:cTn id="34" dur="3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7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6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4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42" presetID="23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3" grpId="0" autoUpdateAnimBg="0"/>
      <p:bldP spid="12325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Pages>0</Pages>
  <Words>379</Words>
  <Characters>0</Characters>
  <Application>Microsoft Office PowerPoint</Application>
  <DocSecurity>0</DocSecurity>
  <PresentationFormat>全屏显示(16:9)</PresentationFormat>
  <Lines>0</Lines>
  <Paragraphs>75</Paragraphs>
  <Slides>14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默认设计模板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</cp:lastModifiedBy>
  <cp:revision>9</cp:revision>
  <dcterms:created xsi:type="dcterms:W3CDTF">2012-09-22T15:45:50Z</dcterms:created>
  <dcterms:modified xsi:type="dcterms:W3CDTF">2016-11-19T06:51:24Z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2052-8.1.0.3238</vt:lpwstr>
  </property>
</Properties>
</file>