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6"/>
  </p:notesMasterIdLst>
  <p:sldIdLst>
    <p:sldId id="258" r:id="rId2"/>
    <p:sldId id="260" r:id="rId3"/>
    <p:sldId id="261" r:id="rId4"/>
    <p:sldId id="268" r:id="rId5"/>
    <p:sldId id="269" r:id="rId6"/>
    <p:sldId id="270" r:id="rId7"/>
    <p:sldId id="262" r:id="rId8"/>
    <p:sldId id="271" r:id="rId9"/>
    <p:sldId id="272" r:id="rId10"/>
    <p:sldId id="273" r:id="rId11"/>
    <p:sldId id="263" r:id="rId12"/>
    <p:sldId id="274" r:id="rId13"/>
    <p:sldId id="275" r:id="rId14"/>
    <p:sldId id="276" r:id="rId15"/>
    <p:sldId id="264" r:id="rId16"/>
    <p:sldId id="277" r:id="rId17"/>
    <p:sldId id="256" r:id="rId18"/>
    <p:sldId id="279" r:id="rId19"/>
    <p:sldId id="265" r:id="rId20"/>
    <p:sldId id="280" r:id="rId21"/>
    <p:sldId id="281" r:id="rId22"/>
    <p:sldId id="266" r:id="rId23"/>
    <p:sldId id="283" r:id="rId24"/>
    <p:sldId id="267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云轩" initials="刘云轩" lastIdx="1" clrIdx="0">
    <p:extLst>
      <p:ext uri="{19B8F6BF-5375-455C-9EA6-DF929625EA0E}">
        <p15:presenceInfo xmlns:p15="http://schemas.microsoft.com/office/powerpoint/2012/main" userId="刘云轩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F2F2F2"/>
    <a:srgbClr val="A5A5A5"/>
    <a:srgbClr val="E7E3E0"/>
    <a:srgbClr val="595959"/>
    <a:srgbClr val="404040"/>
    <a:srgbClr val="E9E9E9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5" autoAdjust="0"/>
    <p:restoredTop sz="92344" autoAdjust="0"/>
  </p:normalViewPr>
  <p:slideViewPr>
    <p:cSldViewPr snapToGrid="0" snapToObjects="1">
      <p:cViewPr varScale="1">
        <p:scale>
          <a:sx n="107" d="100"/>
          <a:sy n="107" d="100"/>
        </p:scale>
        <p:origin x="450" y="90"/>
      </p:cViewPr>
      <p:guideLst>
        <p:guide pos="3840"/>
        <p:guide orient="horz" pos="2160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22-4EFB-B985-C4E695B12C53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22-4EFB-B985-C4E695B12C5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B22-4EFB-B985-C4E695B12C53}"/>
              </c:ext>
            </c:extLst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B22-4EFB-B985-C4E695B12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AF7-4AF3-B9E3-150AB3BC48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AF7-4AF3-B9E3-150AB3BC48D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AF7-4AF3-B9E3-150AB3BC4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675996512"/>
        <c:axId val="675997072"/>
      </c:barChart>
      <c:catAx>
        <c:axId val="675996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75997072"/>
        <c:crosses val="autoZero"/>
        <c:auto val="1"/>
        <c:lblAlgn val="ctr"/>
        <c:lblOffset val="100"/>
        <c:noMultiLvlLbl val="0"/>
      </c:catAx>
      <c:valAx>
        <c:axId val="67599707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7599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C86DA-0120-4290-BD74-34B9208F9F7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29414-7B79-4805-93E0-7FE989C442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89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282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83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545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 userDrawn="1"/>
        </p:nvSpPr>
        <p:spPr>
          <a:xfrm flipH="1">
            <a:off x="3183467" y="2391830"/>
            <a:ext cx="8673571" cy="3987150"/>
          </a:xfrm>
          <a:prstGeom prst="rtTriangle">
            <a:avLst/>
          </a:prstGeom>
          <a:solidFill>
            <a:srgbClr val="E7E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 flipH="1" flipV="1">
            <a:off x="334964" y="1921924"/>
            <a:ext cx="11522075" cy="4457057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2075" h="4457057">
                <a:moveTo>
                  <a:pt x="11522075" y="4457057"/>
                </a:moveTo>
                <a:lnTo>
                  <a:pt x="0" y="4457057"/>
                </a:lnTo>
                <a:lnTo>
                  <a:pt x="0" y="0"/>
                </a:lnTo>
                <a:lnTo>
                  <a:pt x="3330794" y="0"/>
                </a:lnTo>
                <a:lnTo>
                  <a:pt x="11522075" y="3765447"/>
                </a:lnTo>
                <a:close/>
              </a:path>
            </a:pathLst>
          </a:custGeom>
          <a:pattFill prst="ltDnDiag">
            <a:fgClr>
              <a:schemeClr val="bg1">
                <a:lumMod val="75000"/>
              </a:schemeClr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6420831" y="1921924"/>
            <a:ext cx="5436207" cy="2498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84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rgbClr val="E7E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3748882" y="3465513"/>
            <a:ext cx="5407818" cy="24859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/>
          <a:srcRect l="32695" b="34611"/>
          <a:stretch/>
        </p:blipFill>
        <p:spPr>
          <a:xfrm>
            <a:off x="-25400" y="3956619"/>
            <a:ext cx="7755119" cy="2914081"/>
          </a:xfrm>
          <a:prstGeom prst="rect">
            <a:avLst/>
          </a:prstGeom>
        </p:spPr>
      </p:pic>
      <p:sp>
        <p:nvSpPr>
          <p:cNvPr id="11" name="任意多边形 10"/>
          <p:cNvSpPr/>
          <p:nvPr userDrawn="1"/>
        </p:nvSpPr>
        <p:spPr>
          <a:xfrm flipH="1" flipV="1">
            <a:off x="4022614" y="1557867"/>
            <a:ext cx="8191281" cy="4969933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  <a:gd name="connsiteX0" fmla="*/ 11522075 w 11522075"/>
              <a:gd name="connsiteY0" fmla="*/ 4965057 h 4965057"/>
              <a:gd name="connsiteX1" fmla="*/ 0 w 11522075"/>
              <a:gd name="connsiteY1" fmla="*/ 4457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5057"/>
              <a:gd name="connsiteX1" fmla="*/ 12700 w 11522075"/>
              <a:gd name="connsiteY1" fmla="*/ 4965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5057"/>
              <a:gd name="connsiteX1" fmla="*/ 12700 w 11522075"/>
              <a:gd name="connsiteY1" fmla="*/ 4965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9933"/>
              <a:gd name="connsiteX1" fmla="*/ 3352689 w 11522075"/>
              <a:gd name="connsiteY1" fmla="*/ 4969933 h 4969933"/>
              <a:gd name="connsiteX2" fmla="*/ 12700 w 11522075"/>
              <a:gd name="connsiteY2" fmla="*/ 4965057 h 4969933"/>
              <a:gd name="connsiteX3" fmla="*/ 0 w 11522075"/>
              <a:gd name="connsiteY3" fmla="*/ 0 h 4969933"/>
              <a:gd name="connsiteX4" fmla="*/ 3330794 w 11522075"/>
              <a:gd name="connsiteY4" fmla="*/ 0 h 4969933"/>
              <a:gd name="connsiteX5" fmla="*/ 11522075 w 11522075"/>
              <a:gd name="connsiteY5" fmla="*/ 3765447 h 4969933"/>
              <a:gd name="connsiteX6" fmla="*/ 11522075 w 11522075"/>
              <a:gd name="connsiteY6" fmla="*/ 4965057 h 4969933"/>
              <a:gd name="connsiteX0" fmla="*/ 11522075 w 11522075"/>
              <a:gd name="connsiteY0" fmla="*/ 4965057 h 4969933"/>
              <a:gd name="connsiteX1" fmla="*/ 3352689 w 11522075"/>
              <a:gd name="connsiteY1" fmla="*/ 4969933 h 4969933"/>
              <a:gd name="connsiteX2" fmla="*/ 0 w 11522075"/>
              <a:gd name="connsiteY2" fmla="*/ 0 h 4969933"/>
              <a:gd name="connsiteX3" fmla="*/ 3330794 w 11522075"/>
              <a:gd name="connsiteY3" fmla="*/ 0 h 4969933"/>
              <a:gd name="connsiteX4" fmla="*/ 11522075 w 11522075"/>
              <a:gd name="connsiteY4" fmla="*/ 3765447 h 4969933"/>
              <a:gd name="connsiteX5" fmla="*/ 11522075 w 11522075"/>
              <a:gd name="connsiteY5" fmla="*/ 4965057 h 4969933"/>
              <a:gd name="connsiteX0" fmla="*/ 8191281 w 8191281"/>
              <a:gd name="connsiteY0" fmla="*/ 4965057 h 4969933"/>
              <a:gd name="connsiteX1" fmla="*/ 21895 w 8191281"/>
              <a:gd name="connsiteY1" fmla="*/ 4969933 h 4969933"/>
              <a:gd name="connsiteX2" fmla="*/ 0 w 8191281"/>
              <a:gd name="connsiteY2" fmla="*/ 0 h 4969933"/>
              <a:gd name="connsiteX3" fmla="*/ 8191281 w 8191281"/>
              <a:gd name="connsiteY3" fmla="*/ 3765447 h 4969933"/>
              <a:gd name="connsiteX4" fmla="*/ 8191281 w 8191281"/>
              <a:gd name="connsiteY4" fmla="*/ 4965057 h 4969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1281" h="4969933">
                <a:moveTo>
                  <a:pt x="8191281" y="4965057"/>
                </a:moveTo>
                <a:lnTo>
                  <a:pt x="21895" y="4969933"/>
                </a:lnTo>
                <a:cubicBezTo>
                  <a:pt x="14597" y="3313289"/>
                  <a:pt x="7298" y="1656644"/>
                  <a:pt x="0" y="0"/>
                </a:cubicBezTo>
                <a:lnTo>
                  <a:pt x="8191281" y="3765447"/>
                </a:lnTo>
                <a:lnTo>
                  <a:pt x="8191281" y="49650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 userDrawn="1"/>
        </p:nvSpPr>
        <p:spPr>
          <a:xfrm flipH="1" flipV="1">
            <a:off x="8010095" y="821267"/>
            <a:ext cx="4181905" cy="1926434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  <a:gd name="connsiteX0" fmla="*/ 11522075 w 11522075"/>
              <a:gd name="connsiteY0" fmla="*/ 4457057 h 4465514"/>
              <a:gd name="connsiteX1" fmla="*/ 2928939 w 11522075"/>
              <a:gd name="connsiteY1" fmla="*/ 4465514 h 4465514"/>
              <a:gd name="connsiteX2" fmla="*/ 0 w 11522075"/>
              <a:gd name="connsiteY2" fmla="*/ 4457057 h 4465514"/>
              <a:gd name="connsiteX3" fmla="*/ 0 w 11522075"/>
              <a:gd name="connsiteY3" fmla="*/ 0 h 4465514"/>
              <a:gd name="connsiteX4" fmla="*/ 3330794 w 11522075"/>
              <a:gd name="connsiteY4" fmla="*/ 0 h 4465514"/>
              <a:gd name="connsiteX5" fmla="*/ 11522075 w 11522075"/>
              <a:gd name="connsiteY5" fmla="*/ 3765447 h 4465514"/>
              <a:gd name="connsiteX6" fmla="*/ 11522075 w 11522075"/>
              <a:gd name="connsiteY6" fmla="*/ 4457057 h 4465514"/>
              <a:gd name="connsiteX0" fmla="*/ 11522150 w 11522150"/>
              <a:gd name="connsiteY0" fmla="*/ 4457057 h 4465514"/>
              <a:gd name="connsiteX1" fmla="*/ 2929014 w 11522150"/>
              <a:gd name="connsiteY1" fmla="*/ 4465514 h 4465514"/>
              <a:gd name="connsiteX2" fmla="*/ 75 w 11522150"/>
              <a:gd name="connsiteY2" fmla="*/ 4457057 h 4465514"/>
              <a:gd name="connsiteX3" fmla="*/ 4550 w 11522150"/>
              <a:gd name="connsiteY3" fmla="*/ 3116236 h 4465514"/>
              <a:gd name="connsiteX4" fmla="*/ 75 w 11522150"/>
              <a:gd name="connsiteY4" fmla="*/ 0 h 4465514"/>
              <a:gd name="connsiteX5" fmla="*/ 3330869 w 11522150"/>
              <a:gd name="connsiteY5" fmla="*/ 0 h 4465514"/>
              <a:gd name="connsiteX6" fmla="*/ 11522150 w 11522150"/>
              <a:gd name="connsiteY6" fmla="*/ 3765447 h 4465514"/>
              <a:gd name="connsiteX7" fmla="*/ 11522150 w 11522150"/>
              <a:gd name="connsiteY7" fmla="*/ 4457057 h 4465514"/>
              <a:gd name="connsiteX0" fmla="*/ 11522150 w 11522150"/>
              <a:gd name="connsiteY0" fmla="*/ 4460488 h 4468945"/>
              <a:gd name="connsiteX1" fmla="*/ 2929014 w 11522150"/>
              <a:gd name="connsiteY1" fmla="*/ 4468945 h 4468945"/>
              <a:gd name="connsiteX2" fmla="*/ 75 w 11522150"/>
              <a:gd name="connsiteY2" fmla="*/ 4460488 h 4468945"/>
              <a:gd name="connsiteX3" fmla="*/ 4550 w 11522150"/>
              <a:gd name="connsiteY3" fmla="*/ 3119667 h 4468945"/>
              <a:gd name="connsiteX4" fmla="*/ 3330869 w 11522150"/>
              <a:gd name="connsiteY4" fmla="*/ 3431 h 4468945"/>
              <a:gd name="connsiteX5" fmla="*/ 11522150 w 11522150"/>
              <a:gd name="connsiteY5" fmla="*/ 3768878 h 4468945"/>
              <a:gd name="connsiteX6" fmla="*/ 11522150 w 11522150"/>
              <a:gd name="connsiteY6" fmla="*/ 4460488 h 4468945"/>
              <a:gd name="connsiteX0" fmla="*/ 11522150 w 11522150"/>
              <a:gd name="connsiteY0" fmla="*/ 1356740 h 1365197"/>
              <a:gd name="connsiteX1" fmla="*/ 2929014 w 11522150"/>
              <a:gd name="connsiteY1" fmla="*/ 1365197 h 1365197"/>
              <a:gd name="connsiteX2" fmla="*/ 75 w 11522150"/>
              <a:gd name="connsiteY2" fmla="*/ 1356740 h 1365197"/>
              <a:gd name="connsiteX3" fmla="*/ 4550 w 11522150"/>
              <a:gd name="connsiteY3" fmla="*/ 15919 h 1365197"/>
              <a:gd name="connsiteX4" fmla="*/ 11522150 w 11522150"/>
              <a:gd name="connsiteY4" fmla="*/ 665130 h 1365197"/>
              <a:gd name="connsiteX5" fmla="*/ 11522150 w 11522150"/>
              <a:gd name="connsiteY5" fmla="*/ 1356740 h 1365197"/>
              <a:gd name="connsiteX0" fmla="*/ 11522150 w 11522150"/>
              <a:gd name="connsiteY0" fmla="*/ 1340821 h 1349278"/>
              <a:gd name="connsiteX1" fmla="*/ 2929014 w 11522150"/>
              <a:gd name="connsiteY1" fmla="*/ 1349278 h 1349278"/>
              <a:gd name="connsiteX2" fmla="*/ 75 w 11522150"/>
              <a:gd name="connsiteY2" fmla="*/ 1340821 h 1349278"/>
              <a:gd name="connsiteX3" fmla="*/ 4550 w 11522150"/>
              <a:gd name="connsiteY3" fmla="*/ 0 h 1349278"/>
              <a:gd name="connsiteX4" fmla="*/ 11522150 w 11522150"/>
              <a:gd name="connsiteY4" fmla="*/ 1340821 h 1349278"/>
              <a:gd name="connsiteX0" fmla="*/ 4550 w 2929014"/>
              <a:gd name="connsiteY0" fmla="*/ 0 h 1349278"/>
              <a:gd name="connsiteX1" fmla="*/ 2929014 w 2929014"/>
              <a:gd name="connsiteY1" fmla="*/ 1349278 h 1349278"/>
              <a:gd name="connsiteX2" fmla="*/ 75 w 2929014"/>
              <a:gd name="connsiteY2" fmla="*/ 1340821 h 1349278"/>
              <a:gd name="connsiteX3" fmla="*/ 4550 w 2929014"/>
              <a:gd name="connsiteY3" fmla="*/ 0 h 1349278"/>
              <a:gd name="connsiteX0" fmla="*/ 4550 w 2929014"/>
              <a:gd name="connsiteY0" fmla="*/ 0 h 1349278"/>
              <a:gd name="connsiteX1" fmla="*/ 2929014 w 2929014"/>
              <a:gd name="connsiteY1" fmla="*/ 1349278 h 1349278"/>
              <a:gd name="connsiteX2" fmla="*/ 75 w 2929014"/>
              <a:gd name="connsiteY2" fmla="*/ 1340821 h 1349278"/>
              <a:gd name="connsiteX3" fmla="*/ 4550 w 2929014"/>
              <a:gd name="connsiteY3" fmla="*/ 0 h 1349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014" h="1349278">
                <a:moveTo>
                  <a:pt x="4550" y="0"/>
                </a:moveTo>
                <a:lnTo>
                  <a:pt x="2929014" y="1349278"/>
                </a:lnTo>
                <a:lnTo>
                  <a:pt x="75" y="1340821"/>
                </a:lnTo>
                <a:cubicBezTo>
                  <a:pt x="-742" y="893881"/>
                  <a:pt x="5367" y="446940"/>
                  <a:pt x="4550" y="0"/>
                </a:cubicBezTo>
                <a:close/>
              </a:path>
            </a:pathLst>
          </a:custGeom>
          <a:pattFill prst="ltDnDiag">
            <a:fgClr>
              <a:schemeClr val="bg1">
                <a:lumMod val="75000"/>
              </a:schemeClr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7259476" y="479058"/>
            <a:ext cx="4928720" cy="2265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10357236" y="5702300"/>
            <a:ext cx="1795777" cy="82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12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3" name="矩形 5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65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66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rgbClr val="595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01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8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465095" y="279133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465095" y="1182516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3465095" y="3758028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465095" y="4661411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3465095" y="5564794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465095" y="2075526"/>
            <a:ext cx="1097280" cy="167212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3465095" y="-624250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465095" y="6468177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140145" y="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3022600" y="-120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3024909" y="120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3024909" y="361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3024909" y="603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 flipH="1">
            <a:off x="3024909" y="844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 flipH="1">
            <a:off x="3024909" y="1085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/>
        </p:nvCxnSpPr>
        <p:spPr>
          <a:xfrm flipH="1">
            <a:off x="3024909" y="1327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 flipH="1">
            <a:off x="3024909" y="1568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 flipH="1">
            <a:off x="3024909" y="1809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 flipH="1">
            <a:off x="3024909" y="2051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3024909" y="22923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/>
        </p:nvCxnSpPr>
        <p:spPr>
          <a:xfrm flipH="1">
            <a:off x="3024909" y="2533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 userDrawn="1"/>
        </p:nvCxnSpPr>
        <p:spPr>
          <a:xfrm flipH="1">
            <a:off x="3024909" y="2774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 userDrawn="1"/>
        </p:nvCxnSpPr>
        <p:spPr>
          <a:xfrm flipH="1">
            <a:off x="3024909" y="3016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H="1">
            <a:off x="3024909" y="3257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/>
        </p:nvCxnSpPr>
        <p:spPr>
          <a:xfrm flipH="1">
            <a:off x="3024909" y="3498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 flipH="1">
            <a:off x="3024909" y="3740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/>
        </p:nvCxnSpPr>
        <p:spPr>
          <a:xfrm flipH="1">
            <a:off x="3024909" y="3981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3024909" y="4222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/>
        </p:nvCxnSpPr>
        <p:spPr>
          <a:xfrm flipH="1">
            <a:off x="3024909" y="4464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/>
        </p:nvCxnSpPr>
        <p:spPr>
          <a:xfrm flipH="1">
            <a:off x="3024909" y="47053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 flipH="1">
            <a:off x="3024909" y="4946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3024909" y="5187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 userDrawn="1"/>
        </p:nvCxnSpPr>
        <p:spPr>
          <a:xfrm flipH="1">
            <a:off x="3024909" y="5429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 userDrawn="1"/>
        </p:nvCxnSpPr>
        <p:spPr>
          <a:xfrm flipH="1">
            <a:off x="3024909" y="5670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 userDrawn="1"/>
        </p:nvCxnSpPr>
        <p:spPr>
          <a:xfrm flipH="1">
            <a:off x="3024909" y="5911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 userDrawn="1"/>
        </p:nvCxnSpPr>
        <p:spPr>
          <a:xfrm flipH="1">
            <a:off x="3024909" y="6153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 userDrawn="1"/>
        </p:nvCxnSpPr>
        <p:spPr>
          <a:xfrm flipH="1">
            <a:off x="3024909" y="6394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 userDrawn="1"/>
        </p:nvCxnSpPr>
        <p:spPr>
          <a:xfrm flipH="1">
            <a:off x="3024909" y="6635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3024909" y="6877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53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79" r:id="rId3"/>
    <p:sldLayoutId id="2147483683" r:id="rId4"/>
    <p:sldLayoutId id="2147483684" r:id="rId5"/>
    <p:sldLayoutId id="2147483685" r:id="rId6"/>
    <p:sldLayoutId id="2147483680" r:id="rId7"/>
    <p:sldLayoutId id="2147483678" r:id="rId8"/>
    <p:sldLayoutId id="2147483662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964" y="297934"/>
            <a:ext cx="91871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位置添加你</a:t>
            </a:r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的论文名称</a:t>
            </a:r>
          </a:p>
        </p:txBody>
      </p:sp>
      <p:sp>
        <p:nvSpPr>
          <p:cNvPr id="18" name="矩形 17"/>
          <p:cNvSpPr/>
          <p:nvPr/>
        </p:nvSpPr>
        <p:spPr>
          <a:xfrm>
            <a:off x="334964" y="116982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指导老师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xie</a:t>
            </a:r>
            <a:r>
              <a:rPr lang="en-US" altLang="zh-CN" dirty="0" smtClean="0"/>
              <a:t>	</a:t>
            </a:r>
            <a:r>
              <a:rPr lang="zh-CN" altLang="en-US" dirty="0" smtClean="0"/>
              <a:t>报告人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wang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4514526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流程图: 对照 7"/>
          <p:cNvSpPr/>
          <p:nvPr/>
        </p:nvSpPr>
        <p:spPr>
          <a:xfrm>
            <a:off x="3417886" y="1304154"/>
            <a:ext cx="5952066" cy="3837696"/>
          </a:xfrm>
          <a:prstGeom prst="flowChartCollat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3825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43268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30589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10032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7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50734" y="57615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3750734" y="13179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397936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48556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614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三</a:t>
            </a:r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51802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2789752" y="1595277"/>
            <a:ext cx="3606800" cy="3612060"/>
            <a:chOff x="3591196" y="943398"/>
            <a:chExt cx="4930504" cy="4937694"/>
          </a:xfrm>
        </p:grpSpPr>
        <p:sp>
          <p:nvSpPr>
            <p:cNvPr id="8" name="椭圆 7"/>
            <p:cNvSpPr/>
            <p:nvPr/>
          </p:nvSpPr>
          <p:spPr>
            <a:xfrm>
              <a:off x="4437687" y="178627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591196" y="178627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648357" y="1480491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812122" y="1216001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060373" y="1028530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359583" y="94339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669340" y="972102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947812" y="1110764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157387" y="134065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269765" y="1630736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269765" y="1941820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157387" y="223189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947812" y="2461792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669340" y="2600454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359583" y="2629157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4060374" y="2544025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3812122" y="2356555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48357" y="2092066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971463907"/>
              </p:ext>
            </p:extLst>
          </p:nvPr>
        </p:nvGraphicFramePr>
        <p:xfrm>
          <a:off x="1411503" y="1601830"/>
          <a:ext cx="5458603" cy="3639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矩形 26"/>
          <p:cNvSpPr/>
          <p:nvPr/>
        </p:nvSpPr>
        <p:spPr>
          <a:xfrm>
            <a:off x="6833093" y="1881708"/>
            <a:ext cx="622920" cy="62292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833093" y="3119244"/>
            <a:ext cx="622920" cy="62292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833093" y="4352131"/>
            <a:ext cx="622920" cy="62292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7630087" y="1926941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0087" y="3155137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30087" y="4397364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963043760"/>
              </p:ext>
            </p:extLst>
          </p:nvPr>
        </p:nvGraphicFramePr>
        <p:xfrm>
          <a:off x="2031999" y="1135252"/>
          <a:ext cx="9101667" cy="3085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矩形 9"/>
          <p:cNvSpPr/>
          <p:nvPr/>
        </p:nvSpPr>
        <p:spPr>
          <a:xfrm>
            <a:off x="1561025" y="4309583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40467" y="4821093"/>
            <a:ext cx="909319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7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249176"/>
              </p:ext>
            </p:extLst>
          </p:nvPr>
        </p:nvGraphicFramePr>
        <p:xfrm>
          <a:off x="1890653" y="1365537"/>
          <a:ext cx="9132950" cy="294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590">
                  <a:extLst>
                    <a:ext uri="{9D8B030D-6E8A-4147-A177-3AD203B41FA5}">
                      <a16:colId xmlns:a16="http://schemas.microsoft.com/office/drawing/2014/main" xmlns="" val="14830518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xmlns="" val="1306310516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xmlns="" val="764643663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xmlns="" val="395337221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xmlns="" val="3835576740"/>
                    </a:ext>
                  </a:extLst>
                </a:gridCol>
              </a:tblGrid>
              <a:tr h="1053427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28566470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7475679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37829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716858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09081677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1561025" y="4623108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40468" y="5134618"/>
            <a:ext cx="898313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5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50734" y="48895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3750734" y="4458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14110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26641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398358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869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第四部分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3002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04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366500" y="1077772"/>
            <a:ext cx="3135134" cy="3103608"/>
            <a:chOff x="2929466" y="330821"/>
            <a:chExt cx="6333067" cy="6269384"/>
          </a:xfrm>
        </p:grpSpPr>
        <p:sp>
          <p:nvSpPr>
            <p:cNvPr id="7" name="菱形 6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菱形 9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菱形 12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菱形 13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菱形 14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菱形 15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菱形 16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菱形 17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菱形 18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菱形 19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菱形 20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98882" y="1077772"/>
            <a:ext cx="3135134" cy="3103608"/>
            <a:chOff x="2929466" y="330821"/>
            <a:chExt cx="6333067" cy="6269384"/>
          </a:xfrm>
        </p:grpSpPr>
        <p:sp>
          <p:nvSpPr>
            <p:cNvPr id="24" name="菱形 23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菱形 24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菱形 27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菱形 29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菱形 30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菱形 31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菱形 34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菱形 35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菱形 36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菱形 37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631263" y="1077772"/>
            <a:ext cx="3135134" cy="3103608"/>
            <a:chOff x="2929466" y="330821"/>
            <a:chExt cx="6333067" cy="6269384"/>
          </a:xfrm>
        </p:grpSpPr>
        <p:sp>
          <p:nvSpPr>
            <p:cNvPr id="56" name="菱形 55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菱形 56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菱形 57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菱形 58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菱形 59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菱形 60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菱形 61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菱形 62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菱形 63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菱形 64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菱形 65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菱形 66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菱形 67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菱形 68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菱形 69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菱形 70"/>
          <p:cNvSpPr/>
          <p:nvPr/>
        </p:nvSpPr>
        <p:spPr>
          <a:xfrm>
            <a:off x="1647134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菱形 71"/>
          <p:cNvSpPr/>
          <p:nvPr/>
        </p:nvSpPr>
        <p:spPr>
          <a:xfrm>
            <a:off x="5300632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菱形 72"/>
          <p:cNvSpPr/>
          <p:nvPr/>
        </p:nvSpPr>
        <p:spPr>
          <a:xfrm>
            <a:off x="8924138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Group 11"/>
          <p:cNvGrpSpPr>
            <a:grpSpLocks noChangeAspect="1"/>
          </p:cNvGrpSpPr>
          <p:nvPr/>
        </p:nvGrpSpPr>
        <p:grpSpPr bwMode="auto">
          <a:xfrm>
            <a:off x="5950273" y="2269785"/>
            <a:ext cx="1253814" cy="890206"/>
            <a:chOff x="1407" y="1098"/>
            <a:chExt cx="800" cy="568"/>
          </a:xfrm>
          <a:solidFill>
            <a:schemeClr val="bg1"/>
          </a:solidFill>
        </p:grpSpPr>
        <p:sp>
          <p:nvSpPr>
            <p:cNvPr id="7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Group 32"/>
          <p:cNvGrpSpPr>
            <a:grpSpLocks noChangeAspect="1"/>
          </p:cNvGrpSpPr>
          <p:nvPr/>
        </p:nvGrpSpPr>
        <p:grpSpPr bwMode="auto">
          <a:xfrm>
            <a:off x="9643752" y="2269785"/>
            <a:ext cx="1160904" cy="824242"/>
            <a:chOff x="4354" y="1098"/>
            <a:chExt cx="800" cy="568"/>
          </a:xfrm>
          <a:solidFill>
            <a:schemeClr val="bg1"/>
          </a:solidFill>
        </p:grpSpPr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0" name="Group 121"/>
          <p:cNvGrpSpPr>
            <a:grpSpLocks noChangeAspect="1"/>
          </p:cNvGrpSpPr>
          <p:nvPr/>
        </p:nvGrpSpPr>
        <p:grpSpPr bwMode="auto">
          <a:xfrm>
            <a:off x="2435639" y="2303653"/>
            <a:ext cx="964148" cy="820614"/>
            <a:chOff x="515" y="3088"/>
            <a:chExt cx="665" cy="566"/>
          </a:xfrm>
          <a:solidFill>
            <a:schemeClr val="bg1"/>
          </a:solidFill>
        </p:grpSpPr>
        <p:sp>
          <p:nvSpPr>
            <p:cNvPr id="91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2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5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6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7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8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9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1925405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1" name="矩形 100"/>
          <p:cNvSpPr/>
          <p:nvPr/>
        </p:nvSpPr>
        <p:spPr>
          <a:xfrm>
            <a:off x="1610456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613887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5298938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9205639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890690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45705" y="406399"/>
            <a:ext cx="13131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/>
                </a:solidFill>
                <a:latin typeface="+mn-ea"/>
              </a:rPr>
              <a:t>冬</a:t>
            </a:r>
            <a:endParaRPr lang="en-US" altLang="zh-CN" sz="8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8800" b="1" dirty="0" smtClean="0">
                <a:solidFill>
                  <a:schemeClr val="bg1"/>
                </a:solidFill>
                <a:latin typeface="+mn-ea"/>
              </a:rPr>
              <a:t>至</a:t>
            </a:r>
            <a:endParaRPr lang="zh-CN" altLang="en-US" sz="8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26428" y="1020278"/>
            <a:ext cx="557589" cy="2128143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04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流程图: 磁盘 7"/>
          <p:cNvSpPr/>
          <p:nvPr/>
        </p:nvSpPr>
        <p:spPr>
          <a:xfrm>
            <a:off x="1507067" y="4349069"/>
            <a:ext cx="3581400" cy="1090263"/>
          </a:xfrm>
          <a:prstGeom prst="flowChartMagneticDisk">
            <a:avLst/>
          </a:prstGeom>
          <a:solidFill>
            <a:schemeClr val="tx1">
              <a:lumMod val="85000"/>
              <a:lumOff val="1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磁盘 8"/>
          <p:cNvSpPr/>
          <p:nvPr/>
        </p:nvSpPr>
        <p:spPr>
          <a:xfrm>
            <a:off x="1507067" y="3392335"/>
            <a:ext cx="3581400" cy="1090263"/>
          </a:xfrm>
          <a:prstGeom prst="flowChartMagneticDisk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磁盘 9"/>
          <p:cNvSpPr/>
          <p:nvPr/>
        </p:nvSpPr>
        <p:spPr>
          <a:xfrm>
            <a:off x="1507067" y="2372677"/>
            <a:ext cx="3581400" cy="1090263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磁盘 10"/>
          <p:cNvSpPr/>
          <p:nvPr/>
        </p:nvSpPr>
        <p:spPr>
          <a:xfrm>
            <a:off x="1507067" y="1313876"/>
            <a:ext cx="3581400" cy="1090263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5257800" y="18590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257800" y="29512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257800" y="39418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257800" y="49324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398293" y="1581209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1.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7398292" y="1939559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398293" y="263205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2.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7398292" y="2990406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98293" y="3746160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3.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98292" y="4104510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98293" y="4860264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4.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398292" y="5218614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4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50734" y="396664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4882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13687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8641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6294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第五部分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0495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45624" y="534384"/>
            <a:ext cx="204690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目录</a:t>
            </a:r>
            <a:endParaRPr lang="en-US" altLang="zh-CN" sz="7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4271168" y="2157129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 flipH="1">
            <a:off x="5347094" y="2663061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 flipH="1">
            <a:off x="6423020" y="3168993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 flipH="1">
            <a:off x="7498946" y="3674925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8574872" y="4180857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 flipH="1">
            <a:off x="9650799" y="4686790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88369" y="1987852"/>
            <a:ext cx="2869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37144" y="2501599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论文结构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74656" y="2993868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研究方法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97610" y="3547988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分析讨论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70598" y="4037155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主要结论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646524" y="4562242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</a:rPr>
              <a:t>参考文献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rot="1467213">
            <a:off x="3835348" y="3726558"/>
            <a:ext cx="8153400" cy="166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814982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05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4606703" y="2041352"/>
            <a:ext cx="2976210" cy="2692528"/>
            <a:chOff x="1428795" y="1135310"/>
            <a:chExt cx="4852234" cy="4389737"/>
          </a:xfrm>
        </p:grpSpPr>
        <p:grpSp>
          <p:nvGrpSpPr>
            <p:cNvPr id="44" name="组合 43"/>
            <p:cNvGrpSpPr/>
            <p:nvPr/>
          </p:nvGrpSpPr>
          <p:grpSpPr>
            <a:xfrm>
              <a:off x="1428795" y="1135310"/>
              <a:ext cx="4852234" cy="4389737"/>
              <a:chOff x="3296322" y="904463"/>
              <a:chExt cx="5581038" cy="5049074"/>
            </a:xfrm>
          </p:grpSpPr>
          <p:sp>
            <p:nvSpPr>
              <p:cNvPr id="16" name="六边形 15"/>
              <p:cNvSpPr/>
              <p:nvPr/>
            </p:nvSpPr>
            <p:spPr>
              <a:xfrm>
                <a:off x="4134522" y="1738071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六边形 16"/>
              <p:cNvSpPr/>
              <p:nvPr/>
            </p:nvSpPr>
            <p:spPr>
              <a:xfrm>
                <a:off x="3296322" y="1738071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六边形 17"/>
              <p:cNvSpPr/>
              <p:nvPr/>
            </p:nvSpPr>
            <p:spPr>
              <a:xfrm>
                <a:off x="3368788" y="1397144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3573657" y="1115167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六边形 19"/>
              <p:cNvSpPr/>
              <p:nvPr/>
            </p:nvSpPr>
            <p:spPr>
              <a:xfrm>
                <a:off x="3875504" y="940895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4222138" y="90446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4553622" y="101216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4812640" y="124538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4954405" y="1563800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>
                <a:off x="4954405" y="191234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六边形 25"/>
              <p:cNvSpPr/>
              <p:nvPr/>
            </p:nvSpPr>
            <p:spPr>
              <a:xfrm>
                <a:off x="4812640" y="223075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六边形 26"/>
              <p:cNvSpPr/>
              <p:nvPr/>
            </p:nvSpPr>
            <p:spPr>
              <a:xfrm>
                <a:off x="4553622" y="2463974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六边形 39"/>
              <p:cNvSpPr/>
              <p:nvPr/>
            </p:nvSpPr>
            <p:spPr>
              <a:xfrm>
                <a:off x="4222138" y="257167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六边形 40"/>
              <p:cNvSpPr/>
              <p:nvPr/>
            </p:nvSpPr>
            <p:spPr>
              <a:xfrm>
                <a:off x="3875504" y="2535247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六边形 41"/>
              <p:cNvSpPr/>
              <p:nvPr/>
            </p:nvSpPr>
            <p:spPr>
              <a:xfrm>
                <a:off x="3573657" y="2360975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六边形 42"/>
              <p:cNvSpPr/>
              <p:nvPr/>
            </p:nvSpPr>
            <p:spPr>
              <a:xfrm>
                <a:off x="3368788" y="2078998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21875" r="21875"/>
            <a:stretch/>
          </p:blipFill>
          <p:spPr>
            <a:xfrm>
              <a:off x="1793165" y="1249709"/>
              <a:ext cx="4139418" cy="4139416"/>
            </a:xfrm>
            <a:prstGeom prst="hexagon">
              <a:avLst/>
            </a:prstGeom>
          </p:spPr>
        </p:pic>
      </p:grpSp>
      <p:sp>
        <p:nvSpPr>
          <p:cNvPr id="62" name="燕尾形 61"/>
          <p:cNvSpPr/>
          <p:nvPr/>
        </p:nvSpPr>
        <p:spPr>
          <a:xfrm rot="-5400000">
            <a:off x="3450066" y="2783305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燕尾形 62"/>
          <p:cNvSpPr/>
          <p:nvPr/>
        </p:nvSpPr>
        <p:spPr>
          <a:xfrm>
            <a:off x="5863066" y="729644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燕尾形 63"/>
          <p:cNvSpPr/>
          <p:nvPr/>
        </p:nvSpPr>
        <p:spPr>
          <a:xfrm rot="5400000">
            <a:off x="8276066" y="2783305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燕尾形 64"/>
          <p:cNvSpPr/>
          <p:nvPr/>
        </p:nvSpPr>
        <p:spPr>
          <a:xfrm rot="10800000">
            <a:off x="5863066" y="4847868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98293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67" name="矩形 66"/>
          <p:cNvSpPr/>
          <p:nvPr/>
        </p:nvSpPr>
        <p:spPr>
          <a:xfrm>
            <a:off x="7398292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540787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2540786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398293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7398292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540787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2540786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8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05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燕尾形 6"/>
          <p:cNvSpPr/>
          <p:nvPr/>
        </p:nvSpPr>
        <p:spPr>
          <a:xfrm>
            <a:off x="2009811" y="2832099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232205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263853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295501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271491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3587969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390444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422092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/>
        </p:nvSpPr>
        <p:spPr>
          <a:xfrm>
            <a:off x="4537403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485388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/>
        </p:nvSpPr>
        <p:spPr>
          <a:xfrm>
            <a:off x="5170360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5486838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580331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611979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643627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6752750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7069229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738570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770218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8018663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8335141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8651620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896809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928457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960105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9917532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234011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10550488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1086696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1118344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85909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1.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185909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84082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3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5184081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4886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5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34886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441483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2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441482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766472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4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766471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7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750734" y="4484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750734" y="141446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750734" y="39437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22" name="文本框 21"/>
          <p:cNvSpPr txBox="1"/>
          <p:nvPr/>
        </p:nvSpPr>
        <p:spPr>
          <a:xfrm>
            <a:off x="3750734" y="48426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750734" y="57570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参考文献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第六部分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78114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06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参考文献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54213" y="798629"/>
            <a:ext cx="9902825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360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8208" y="2403684"/>
            <a:ext cx="705558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</a:t>
            </a:r>
          </a:p>
          <a:p>
            <a:pPr algn="ctr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WATCHING</a:t>
            </a:r>
          </a:p>
        </p:txBody>
      </p:sp>
      <p:sp>
        <p:nvSpPr>
          <p:cNvPr id="6" name="矩形 5"/>
          <p:cNvSpPr/>
          <p:nvPr/>
        </p:nvSpPr>
        <p:spPr>
          <a:xfrm>
            <a:off x="304801" y="617834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指导老师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xie</a:t>
            </a:r>
            <a:r>
              <a:rPr lang="en-US" altLang="zh-CN" dirty="0" smtClean="0"/>
              <a:t>	</a:t>
            </a:r>
            <a:r>
              <a:rPr lang="zh-CN" altLang="en-US" dirty="0" smtClean="0"/>
              <a:t>报告人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wang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1337280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7642573" y="1568450"/>
            <a:ext cx="7986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298267" y="1568450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第一部分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50734" y="2705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750734" y="13843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50" name="文本框 49"/>
          <p:cNvSpPr txBox="1"/>
          <p:nvPr/>
        </p:nvSpPr>
        <p:spPr>
          <a:xfrm>
            <a:off x="3750734" y="4529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51" name="文本框 50"/>
          <p:cNvSpPr txBox="1"/>
          <p:nvPr/>
        </p:nvSpPr>
        <p:spPr>
          <a:xfrm>
            <a:off x="3750734" y="3975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52" name="文本框 51"/>
          <p:cNvSpPr txBox="1"/>
          <p:nvPr/>
        </p:nvSpPr>
        <p:spPr>
          <a:xfrm>
            <a:off x="3750734" y="4864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53" name="文本框 52"/>
          <p:cNvSpPr txBox="1"/>
          <p:nvPr/>
        </p:nvSpPr>
        <p:spPr>
          <a:xfrm>
            <a:off x="3750734" y="5753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11102722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1736" r="1944"/>
          <a:stretch/>
        </p:blipFill>
        <p:spPr>
          <a:xfrm>
            <a:off x="6209771" y="0"/>
            <a:ext cx="5647267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01</a:t>
            </a:r>
            <a:endParaRPr lang="zh-CN" altLang="en-US" sz="32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383224" y="1730443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372109" y="3040107"/>
            <a:ext cx="4376757" cy="2469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532466" y="2662348"/>
            <a:ext cx="956733" cy="84667"/>
          </a:xfrm>
          <a:prstGeom prst="roundRect">
            <a:avLst>
              <a:gd name="adj" fmla="val 44166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4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01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383224" y="113972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1383224" y="214700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1372109" y="2533841"/>
            <a:ext cx="437675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83224" y="46312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372109" y="5018061"/>
            <a:ext cx="4376757" cy="78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759574" y="1859008"/>
            <a:ext cx="758825" cy="906463"/>
          </a:xfrm>
          <a:custGeom>
            <a:avLst/>
            <a:gdLst>
              <a:gd name="T0" fmla="*/ 0 w 478"/>
              <a:gd name="T1" fmla="*/ 571 h 571"/>
              <a:gd name="T2" fmla="*/ 199 w 478"/>
              <a:gd name="T3" fmla="*/ 571 h 571"/>
              <a:gd name="T4" fmla="*/ 199 w 478"/>
              <a:gd name="T5" fmla="*/ 450 h 571"/>
              <a:gd name="T6" fmla="*/ 140 w 478"/>
              <a:gd name="T7" fmla="*/ 409 h 571"/>
              <a:gd name="T8" fmla="*/ 154 w 478"/>
              <a:gd name="T9" fmla="*/ 387 h 571"/>
              <a:gd name="T10" fmla="*/ 199 w 478"/>
              <a:gd name="T11" fmla="*/ 409 h 571"/>
              <a:gd name="T12" fmla="*/ 199 w 478"/>
              <a:gd name="T13" fmla="*/ 324 h 571"/>
              <a:gd name="T14" fmla="*/ 257 w 478"/>
              <a:gd name="T15" fmla="*/ 324 h 571"/>
              <a:gd name="T16" fmla="*/ 257 w 478"/>
              <a:gd name="T17" fmla="*/ 387 h 571"/>
              <a:gd name="T18" fmla="*/ 311 w 478"/>
              <a:gd name="T19" fmla="*/ 364 h 571"/>
              <a:gd name="T20" fmla="*/ 325 w 478"/>
              <a:gd name="T21" fmla="*/ 387 h 571"/>
              <a:gd name="T22" fmla="*/ 257 w 478"/>
              <a:gd name="T23" fmla="*/ 418 h 571"/>
              <a:gd name="T24" fmla="*/ 257 w 478"/>
              <a:gd name="T25" fmla="*/ 450 h 571"/>
              <a:gd name="T26" fmla="*/ 352 w 478"/>
              <a:gd name="T27" fmla="*/ 405 h 571"/>
              <a:gd name="T28" fmla="*/ 366 w 478"/>
              <a:gd name="T29" fmla="*/ 432 h 571"/>
              <a:gd name="T30" fmla="*/ 257 w 478"/>
              <a:gd name="T31" fmla="*/ 481 h 571"/>
              <a:gd name="T32" fmla="*/ 257 w 478"/>
              <a:gd name="T33" fmla="*/ 571 h 571"/>
              <a:gd name="T34" fmla="*/ 388 w 478"/>
              <a:gd name="T35" fmla="*/ 571 h 571"/>
              <a:gd name="T36" fmla="*/ 478 w 478"/>
              <a:gd name="T37" fmla="*/ 571 h 571"/>
              <a:gd name="T38" fmla="*/ 239 w 478"/>
              <a:gd name="T39" fmla="*/ 0 h 571"/>
              <a:gd name="T40" fmla="*/ 0 w 478"/>
              <a:gd name="T41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8" h="571">
                <a:moveTo>
                  <a:pt x="0" y="571"/>
                </a:moveTo>
                <a:lnTo>
                  <a:pt x="199" y="571"/>
                </a:lnTo>
                <a:lnTo>
                  <a:pt x="199" y="450"/>
                </a:lnTo>
                <a:lnTo>
                  <a:pt x="140" y="409"/>
                </a:lnTo>
                <a:lnTo>
                  <a:pt x="154" y="387"/>
                </a:lnTo>
                <a:lnTo>
                  <a:pt x="199" y="409"/>
                </a:lnTo>
                <a:lnTo>
                  <a:pt x="199" y="324"/>
                </a:lnTo>
                <a:lnTo>
                  <a:pt x="257" y="324"/>
                </a:lnTo>
                <a:lnTo>
                  <a:pt x="257" y="387"/>
                </a:lnTo>
                <a:lnTo>
                  <a:pt x="311" y="364"/>
                </a:lnTo>
                <a:lnTo>
                  <a:pt x="325" y="387"/>
                </a:lnTo>
                <a:lnTo>
                  <a:pt x="257" y="418"/>
                </a:lnTo>
                <a:lnTo>
                  <a:pt x="257" y="450"/>
                </a:lnTo>
                <a:lnTo>
                  <a:pt x="352" y="405"/>
                </a:lnTo>
                <a:lnTo>
                  <a:pt x="366" y="432"/>
                </a:lnTo>
                <a:lnTo>
                  <a:pt x="257" y="481"/>
                </a:lnTo>
                <a:lnTo>
                  <a:pt x="257" y="571"/>
                </a:lnTo>
                <a:lnTo>
                  <a:pt x="388" y="571"/>
                </a:lnTo>
                <a:lnTo>
                  <a:pt x="478" y="571"/>
                </a:lnTo>
                <a:lnTo>
                  <a:pt x="239" y="0"/>
                </a:lnTo>
                <a:lnTo>
                  <a:pt x="0" y="5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8059738" y="1865358"/>
            <a:ext cx="1036637" cy="893763"/>
          </a:xfrm>
          <a:custGeom>
            <a:avLst/>
            <a:gdLst>
              <a:gd name="T0" fmla="*/ 114 w 653"/>
              <a:gd name="T1" fmla="*/ 563 h 563"/>
              <a:gd name="T2" fmla="*/ 544 w 653"/>
              <a:gd name="T3" fmla="*/ 563 h 563"/>
              <a:gd name="T4" fmla="*/ 653 w 653"/>
              <a:gd name="T5" fmla="*/ 387 h 563"/>
              <a:gd name="T6" fmla="*/ 219 w 653"/>
              <a:gd name="T7" fmla="*/ 378 h 563"/>
              <a:gd name="T8" fmla="*/ 114 w 653"/>
              <a:gd name="T9" fmla="*/ 563 h 563"/>
              <a:gd name="T10" fmla="*/ 434 w 653"/>
              <a:gd name="T11" fmla="*/ 0 h 563"/>
              <a:gd name="T12" fmla="*/ 219 w 653"/>
              <a:gd name="T13" fmla="*/ 0 h 563"/>
              <a:gd name="T14" fmla="*/ 417 w 653"/>
              <a:gd name="T15" fmla="*/ 365 h 563"/>
              <a:gd name="T16" fmla="*/ 644 w 653"/>
              <a:gd name="T17" fmla="*/ 369 h 563"/>
              <a:gd name="T18" fmla="*/ 434 w 653"/>
              <a:gd name="T19" fmla="*/ 0 h 563"/>
              <a:gd name="T20" fmla="*/ 0 w 653"/>
              <a:gd name="T21" fmla="*/ 369 h 563"/>
              <a:gd name="T22" fmla="*/ 92 w 653"/>
              <a:gd name="T23" fmla="*/ 558 h 563"/>
              <a:gd name="T24" fmla="*/ 307 w 653"/>
              <a:gd name="T25" fmla="*/ 198 h 563"/>
              <a:gd name="T26" fmla="*/ 206 w 653"/>
              <a:gd name="T27" fmla="*/ 4 h 563"/>
              <a:gd name="T28" fmla="*/ 0 w 653"/>
              <a:gd name="T29" fmla="*/ 369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3" h="563">
                <a:moveTo>
                  <a:pt x="114" y="563"/>
                </a:moveTo>
                <a:lnTo>
                  <a:pt x="544" y="563"/>
                </a:lnTo>
                <a:lnTo>
                  <a:pt x="653" y="387"/>
                </a:lnTo>
                <a:lnTo>
                  <a:pt x="219" y="378"/>
                </a:lnTo>
                <a:lnTo>
                  <a:pt x="114" y="563"/>
                </a:lnTo>
                <a:close/>
                <a:moveTo>
                  <a:pt x="434" y="0"/>
                </a:moveTo>
                <a:lnTo>
                  <a:pt x="219" y="0"/>
                </a:lnTo>
                <a:lnTo>
                  <a:pt x="417" y="365"/>
                </a:lnTo>
                <a:lnTo>
                  <a:pt x="644" y="369"/>
                </a:lnTo>
                <a:lnTo>
                  <a:pt x="434" y="0"/>
                </a:lnTo>
                <a:close/>
                <a:moveTo>
                  <a:pt x="0" y="369"/>
                </a:moveTo>
                <a:lnTo>
                  <a:pt x="92" y="558"/>
                </a:lnTo>
                <a:lnTo>
                  <a:pt x="307" y="198"/>
                </a:lnTo>
                <a:lnTo>
                  <a:pt x="206" y="4"/>
                </a:lnTo>
                <a:lnTo>
                  <a:pt x="0" y="36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9621836" y="1873296"/>
            <a:ext cx="1266824" cy="884238"/>
          </a:xfrm>
          <a:custGeom>
            <a:avLst/>
            <a:gdLst>
              <a:gd name="T0" fmla="*/ 798 w 798"/>
              <a:gd name="T1" fmla="*/ 557 h 557"/>
              <a:gd name="T2" fmla="*/ 764 w 798"/>
              <a:gd name="T3" fmla="*/ 136 h 557"/>
              <a:gd name="T4" fmla="*/ 601 w 798"/>
              <a:gd name="T5" fmla="*/ 170 h 557"/>
              <a:gd name="T6" fmla="*/ 730 w 798"/>
              <a:gd name="T7" fmla="*/ 359 h 557"/>
              <a:gd name="T8" fmla="*/ 663 w 798"/>
              <a:gd name="T9" fmla="*/ 203 h 557"/>
              <a:gd name="T10" fmla="*/ 601 w 798"/>
              <a:gd name="T11" fmla="*/ 170 h 557"/>
              <a:gd name="T12" fmla="*/ 634 w 798"/>
              <a:gd name="T13" fmla="*/ 426 h 557"/>
              <a:gd name="T14" fmla="*/ 730 w 798"/>
              <a:gd name="T15" fmla="*/ 494 h 557"/>
              <a:gd name="T16" fmla="*/ 601 w 798"/>
              <a:gd name="T17" fmla="*/ 557 h 557"/>
              <a:gd name="T18" fmla="*/ 764 w 798"/>
              <a:gd name="T19" fmla="*/ 557 h 557"/>
              <a:gd name="T20" fmla="*/ 553 w 798"/>
              <a:gd name="T21" fmla="*/ 557 h 557"/>
              <a:gd name="T22" fmla="*/ 519 w 798"/>
              <a:gd name="T23" fmla="*/ 136 h 557"/>
              <a:gd name="T24" fmla="*/ 356 w 798"/>
              <a:gd name="T25" fmla="*/ 170 h 557"/>
              <a:gd name="T26" fmla="*/ 490 w 798"/>
              <a:gd name="T27" fmla="*/ 359 h 557"/>
              <a:gd name="T28" fmla="*/ 423 w 798"/>
              <a:gd name="T29" fmla="*/ 203 h 557"/>
              <a:gd name="T30" fmla="*/ 356 w 798"/>
              <a:gd name="T31" fmla="*/ 170 h 557"/>
              <a:gd name="T32" fmla="*/ 389 w 798"/>
              <a:gd name="T33" fmla="*/ 426 h 557"/>
              <a:gd name="T34" fmla="*/ 490 w 798"/>
              <a:gd name="T35" fmla="*/ 494 h 557"/>
              <a:gd name="T36" fmla="*/ 356 w 798"/>
              <a:gd name="T37" fmla="*/ 557 h 557"/>
              <a:gd name="T38" fmla="*/ 519 w 798"/>
              <a:gd name="T39" fmla="*/ 557 h 557"/>
              <a:gd name="T40" fmla="*/ 0 w 798"/>
              <a:gd name="T41" fmla="*/ 426 h 557"/>
              <a:gd name="T42" fmla="*/ 0 w 798"/>
              <a:gd name="T43" fmla="*/ 136 h 557"/>
              <a:gd name="T44" fmla="*/ 135 w 798"/>
              <a:gd name="T45" fmla="*/ 0 h 557"/>
              <a:gd name="T46" fmla="*/ 202 w 798"/>
              <a:gd name="T47" fmla="*/ 392 h 557"/>
              <a:gd name="T48" fmla="*/ 34 w 798"/>
              <a:gd name="T49" fmla="*/ 426 h 557"/>
              <a:gd name="T50" fmla="*/ 67 w 798"/>
              <a:gd name="T51" fmla="*/ 359 h 557"/>
              <a:gd name="T52" fmla="*/ 135 w 798"/>
              <a:gd name="T53" fmla="*/ 203 h 557"/>
              <a:gd name="T54" fmla="*/ 67 w 798"/>
              <a:gd name="T55" fmla="*/ 359 h 557"/>
              <a:gd name="T56" fmla="*/ 245 w 798"/>
              <a:gd name="T57" fmla="*/ 68 h 557"/>
              <a:gd name="T58" fmla="*/ 312 w 798"/>
              <a:gd name="T59" fmla="*/ 0 h 557"/>
              <a:gd name="T60" fmla="*/ 245 w 798"/>
              <a:gd name="T61" fmla="*/ 68 h 557"/>
              <a:gd name="T62" fmla="*/ 245 w 798"/>
              <a:gd name="T63" fmla="*/ 136 h 557"/>
              <a:gd name="T64" fmla="*/ 312 w 798"/>
              <a:gd name="T65" fmla="*/ 426 h 557"/>
              <a:gd name="T66" fmla="*/ 245 w 798"/>
              <a:gd name="T67" fmla="*/ 13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8" h="557">
                <a:moveTo>
                  <a:pt x="764" y="557"/>
                </a:moveTo>
                <a:lnTo>
                  <a:pt x="798" y="557"/>
                </a:lnTo>
                <a:lnTo>
                  <a:pt x="798" y="136"/>
                </a:lnTo>
                <a:lnTo>
                  <a:pt x="764" y="136"/>
                </a:lnTo>
                <a:lnTo>
                  <a:pt x="601" y="136"/>
                </a:lnTo>
                <a:lnTo>
                  <a:pt x="601" y="170"/>
                </a:lnTo>
                <a:lnTo>
                  <a:pt x="730" y="203"/>
                </a:lnTo>
                <a:lnTo>
                  <a:pt x="730" y="359"/>
                </a:lnTo>
                <a:lnTo>
                  <a:pt x="663" y="359"/>
                </a:lnTo>
                <a:lnTo>
                  <a:pt x="663" y="203"/>
                </a:lnTo>
                <a:lnTo>
                  <a:pt x="601" y="203"/>
                </a:lnTo>
                <a:lnTo>
                  <a:pt x="601" y="170"/>
                </a:lnTo>
                <a:lnTo>
                  <a:pt x="601" y="426"/>
                </a:lnTo>
                <a:lnTo>
                  <a:pt x="634" y="426"/>
                </a:lnTo>
                <a:lnTo>
                  <a:pt x="730" y="426"/>
                </a:lnTo>
                <a:lnTo>
                  <a:pt x="730" y="494"/>
                </a:lnTo>
                <a:lnTo>
                  <a:pt x="601" y="494"/>
                </a:lnTo>
                <a:lnTo>
                  <a:pt x="601" y="557"/>
                </a:lnTo>
                <a:lnTo>
                  <a:pt x="764" y="557"/>
                </a:lnTo>
                <a:lnTo>
                  <a:pt x="764" y="557"/>
                </a:lnTo>
                <a:close/>
                <a:moveTo>
                  <a:pt x="519" y="557"/>
                </a:moveTo>
                <a:lnTo>
                  <a:pt x="553" y="557"/>
                </a:lnTo>
                <a:lnTo>
                  <a:pt x="553" y="136"/>
                </a:lnTo>
                <a:lnTo>
                  <a:pt x="519" y="136"/>
                </a:lnTo>
                <a:lnTo>
                  <a:pt x="356" y="136"/>
                </a:lnTo>
                <a:lnTo>
                  <a:pt x="356" y="170"/>
                </a:lnTo>
                <a:lnTo>
                  <a:pt x="490" y="203"/>
                </a:lnTo>
                <a:lnTo>
                  <a:pt x="490" y="359"/>
                </a:lnTo>
                <a:lnTo>
                  <a:pt x="423" y="359"/>
                </a:lnTo>
                <a:lnTo>
                  <a:pt x="423" y="203"/>
                </a:lnTo>
                <a:lnTo>
                  <a:pt x="356" y="203"/>
                </a:lnTo>
                <a:lnTo>
                  <a:pt x="356" y="170"/>
                </a:lnTo>
                <a:lnTo>
                  <a:pt x="356" y="426"/>
                </a:lnTo>
                <a:lnTo>
                  <a:pt x="389" y="426"/>
                </a:lnTo>
                <a:lnTo>
                  <a:pt x="490" y="426"/>
                </a:lnTo>
                <a:lnTo>
                  <a:pt x="490" y="494"/>
                </a:lnTo>
                <a:lnTo>
                  <a:pt x="356" y="494"/>
                </a:lnTo>
                <a:lnTo>
                  <a:pt x="356" y="557"/>
                </a:lnTo>
                <a:lnTo>
                  <a:pt x="519" y="557"/>
                </a:lnTo>
                <a:lnTo>
                  <a:pt x="519" y="557"/>
                </a:lnTo>
                <a:close/>
                <a:moveTo>
                  <a:pt x="34" y="426"/>
                </a:moveTo>
                <a:lnTo>
                  <a:pt x="0" y="426"/>
                </a:lnTo>
                <a:lnTo>
                  <a:pt x="0" y="170"/>
                </a:lnTo>
                <a:lnTo>
                  <a:pt x="0" y="136"/>
                </a:lnTo>
                <a:lnTo>
                  <a:pt x="135" y="136"/>
                </a:lnTo>
                <a:lnTo>
                  <a:pt x="135" y="0"/>
                </a:lnTo>
                <a:lnTo>
                  <a:pt x="202" y="0"/>
                </a:lnTo>
                <a:lnTo>
                  <a:pt x="202" y="392"/>
                </a:lnTo>
                <a:lnTo>
                  <a:pt x="202" y="426"/>
                </a:lnTo>
                <a:lnTo>
                  <a:pt x="34" y="426"/>
                </a:lnTo>
                <a:lnTo>
                  <a:pt x="34" y="426"/>
                </a:lnTo>
                <a:close/>
                <a:moveTo>
                  <a:pt x="67" y="359"/>
                </a:moveTo>
                <a:lnTo>
                  <a:pt x="67" y="203"/>
                </a:lnTo>
                <a:lnTo>
                  <a:pt x="135" y="203"/>
                </a:lnTo>
                <a:lnTo>
                  <a:pt x="135" y="359"/>
                </a:lnTo>
                <a:lnTo>
                  <a:pt x="67" y="359"/>
                </a:lnTo>
                <a:lnTo>
                  <a:pt x="67" y="359"/>
                </a:lnTo>
                <a:close/>
                <a:moveTo>
                  <a:pt x="245" y="68"/>
                </a:moveTo>
                <a:lnTo>
                  <a:pt x="245" y="0"/>
                </a:lnTo>
                <a:lnTo>
                  <a:pt x="312" y="0"/>
                </a:lnTo>
                <a:lnTo>
                  <a:pt x="312" y="68"/>
                </a:lnTo>
                <a:lnTo>
                  <a:pt x="245" y="68"/>
                </a:lnTo>
                <a:lnTo>
                  <a:pt x="245" y="68"/>
                </a:lnTo>
                <a:close/>
                <a:moveTo>
                  <a:pt x="245" y="136"/>
                </a:moveTo>
                <a:lnTo>
                  <a:pt x="245" y="426"/>
                </a:lnTo>
                <a:lnTo>
                  <a:pt x="312" y="426"/>
                </a:lnTo>
                <a:lnTo>
                  <a:pt x="312" y="136"/>
                </a:lnTo>
                <a:lnTo>
                  <a:pt x="245" y="136"/>
                </a:lnTo>
                <a:lnTo>
                  <a:pt x="245" y="1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6518805" y="4777891"/>
            <a:ext cx="1101725" cy="900113"/>
          </a:xfrm>
          <a:custGeom>
            <a:avLst/>
            <a:gdLst>
              <a:gd name="T0" fmla="*/ 4 w 148"/>
              <a:gd name="T1" fmla="*/ 97 h 120"/>
              <a:gd name="T2" fmla="*/ 33 w 148"/>
              <a:gd name="T3" fmla="*/ 114 h 120"/>
              <a:gd name="T4" fmla="*/ 91 w 148"/>
              <a:gd name="T5" fmla="*/ 119 h 120"/>
              <a:gd name="T6" fmla="*/ 141 w 148"/>
              <a:gd name="T7" fmla="*/ 100 h 120"/>
              <a:gd name="T8" fmla="*/ 148 w 148"/>
              <a:gd name="T9" fmla="*/ 90 h 120"/>
              <a:gd name="T10" fmla="*/ 145 w 148"/>
              <a:gd name="T11" fmla="*/ 76 h 120"/>
              <a:gd name="T12" fmla="*/ 134 w 148"/>
              <a:gd name="T13" fmla="*/ 44 h 120"/>
              <a:gd name="T14" fmla="*/ 99 w 148"/>
              <a:gd name="T15" fmla="*/ 7 h 120"/>
              <a:gd name="T16" fmla="*/ 80 w 148"/>
              <a:gd name="T17" fmla="*/ 0 h 120"/>
              <a:gd name="T18" fmla="*/ 76 w 148"/>
              <a:gd name="T19" fmla="*/ 0 h 120"/>
              <a:gd name="T20" fmla="*/ 69 w 148"/>
              <a:gd name="T21" fmla="*/ 0 h 120"/>
              <a:gd name="T22" fmla="*/ 64 w 148"/>
              <a:gd name="T23" fmla="*/ 1 h 120"/>
              <a:gd name="T24" fmla="*/ 44 w 148"/>
              <a:gd name="T25" fmla="*/ 10 h 120"/>
              <a:gd name="T26" fmla="*/ 9 w 148"/>
              <a:gd name="T27" fmla="*/ 55 h 120"/>
              <a:gd name="T28" fmla="*/ 0 w 148"/>
              <a:gd name="T29" fmla="*/ 89 h 120"/>
              <a:gd name="T30" fmla="*/ 0 w 148"/>
              <a:gd name="T31" fmla="*/ 92 h 120"/>
              <a:gd name="T32" fmla="*/ 10 w 148"/>
              <a:gd name="T33" fmla="*/ 86 h 120"/>
              <a:gd name="T34" fmla="*/ 12 w 148"/>
              <a:gd name="T35" fmla="*/ 80 h 120"/>
              <a:gd name="T36" fmla="*/ 23 w 148"/>
              <a:gd name="T37" fmla="*/ 61 h 120"/>
              <a:gd name="T38" fmla="*/ 37 w 148"/>
              <a:gd name="T39" fmla="*/ 46 h 120"/>
              <a:gd name="T40" fmla="*/ 57 w 148"/>
              <a:gd name="T41" fmla="*/ 59 h 120"/>
              <a:gd name="T42" fmla="*/ 66 w 148"/>
              <a:gd name="T43" fmla="*/ 58 h 120"/>
              <a:gd name="T44" fmla="*/ 87 w 148"/>
              <a:gd name="T45" fmla="*/ 34 h 120"/>
              <a:gd name="T46" fmla="*/ 95 w 148"/>
              <a:gd name="T47" fmla="*/ 29 h 120"/>
              <a:gd name="T48" fmla="*/ 98 w 148"/>
              <a:gd name="T49" fmla="*/ 32 h 120"/>
              <a:gd name="T50" fmla="*/ 119 w 148"/>
              <a:gd name="T51" fmla="*/ 52 h 120"/>
              <a:gd name="T52" fmla="*/ 135 w 148"/>
              <a:gd name="T53" fmla="*/ 76 h 120"/>
              <a:gd name="T54" fmla="*/ 137 w 148"/>
              <a:gd name="T55" fmla="*/ 90 h 120"/>
              <a:gd name="T56" fmla="*/ 89 w 148"/>
              <a:gd name="T57" fmla="*/ 110 h 120"/>
              <a:gd name="T58" fmla="*/ 32 w 148"/>
              <a:gd name="T59" fmla="*/ 104 h 120"/>
              <a:gd name="T60" fmla="*/ 11 w 148"/>
              <a:gd name="T61" fmla="*/ 87 h 120"/>
              <a:gd name="T62" fmla="*/ 10 w 148"/>
              <a:gd name="T6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0">
                <a:moveTo>
                  <a:pt x="1" y="92"/>
                </a:moveTo>
                <a:cubicBezTo>
                  <a:pt x="2" y="94"/>
                  <a:pt x="3" y="95"/>
                  <a:pt x="4" y="97"/>
                </a:cubicBezTo>
                <a:cubicBezTo>
                  <a:pt x="7" y="99"/>
                  <a:pt x="9" y="102"/>
                  <a:pt x="12" y="104"/>
                </a:cubicBezTo>
                <a:cubicBezTo>
                  <a:pt x="18" y="109"/>
                  <a:pt x="25" y="112"/>
                  <a:pt x="33" y="114"/>
                </a:cubicBezTo>
                <a:cubicBezTo>
                  <a:pt x="42" y="117"/>
                  <a:pt x="51" y="119"/>
                  <a:pt x="60" y="119"/>
                </a:cubicBezTo>
                <a:cubicBezTo>
                  <a:pt x="70" y="120"/>
                  <a:pt x="81" y="120"/>
                  <a:pt x="91" y="119"/>
                </a:cubicBezTo>
                <a:cubicBezTo>
                  <a:pt x="101" y="118"/>
                  <a:pt x="110" y="116"/>
                  <a:pt x="119" y="113"/>
                </a:cubicBezTo>
                <a:cubicBezTo>
                  <a:pt x="127" y="110"/>
                  <a:pt x="135" y="105"/>
                  <a:pt x="141" y="100"/>
                </a:cubicBezTo>
                <a:cubicBezTo>
                  <a:pt x="143" y="98"/>
                  <a:pt x="144" y="97"/>
                  <a:pt x="146" y="95"/>
                </a:cubicBezTo>
                <a:cubicBezTo>
                  <a:pt x="147" y="93"/>
                  <a:pt x="148" y="92"/>
                  <a:pt x="148" y="90"/>
                </a:cubicBezTo>
                <a:cubicBezTo>
                  <a:pt x="148" y="88"/>
                  <a:pt x="148" y="85"/>
                  <a:pt x="147" y="83"/>
                </a:cubicBezTo>
                <a:cubicBezTo>
                  <a:pt x="147" y="81"/>
                  <a:pt x="146" y="79"/>
                  <a:pt x="145" y="76"/>
                </a:cubicBezTo>
                <a:cubicBezTo>
                  <a:pt x="145" y="75"/>
                  <a:pt x="145" y="75"/>
                  <a:pt x="145" y="74"/>
                </a:cubicBezTo>
                <a:cubicBezTo>
                  <a:pt x="142" y="64"/>
                  <a:pt x="139" y="54"/>
                  <a:pt x="134" y="44"/>
                </a:cubicBezTo>
                <a:cubicBezTo>
                  <a:pt x="130" y="37"/>
                  <a:pt x="125" y="29"/>
                  <a:pt x="119" y="23"/>
                </a:cubicBezTo>
                <a:cubicBezTo>
                  <a:pt x="113" y="16"/>
                  <a:pt x="107" y="11"/>
                  <a:pt x="99" y="7"/>
                </a:cubicBezTo>
                <a:cubicBezTo>
                  <a:pt x="95" y="5"/>
                  <a:pt x="91" y="3"/>
                  <a:pt x="87" y="2"/>
                </a:cubicBezTo>
                <a:cubicBezTo>
                  <a:pt x="85" y="1"/>
                  <a:pt x="82" y="1"/>
                  <a:pt x="80" y="0"/>
                </a:cubicBezTo>
                <a:cubicBezTo>
                  <a:pt x="79" y="0"/>
                  <a:pt x="79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0" y="0"/>
                  <a:pt x="70" y="0"/>
                  <a:pt x="69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6" y="1"/>
                  <a:pt x="65" y="1"/>
                  <a:pt x="64" y="1"/>
                </a:cubicBezTo>
                <a:cubicBezTo>
                  <a:pt x="61" y="2"/>
                  <a:pt x="59" y="2"/>
                  <a:pt x="57" y="3"/>
                </a:cubicBezTo>
                <a:cubicBezTo>
                  <a:pt x="52" y="5"/>
                  <a:pt x="48" y="7"/>
                  <a:pt x="44" y="10"/>
                </a:cubicBezTo>
                <a:cubicBezTo>
                  <a:pt x="36" y="15"/>
                  <a:pt x="29" y="22"/>
                  <a:pt x="24" y="29"/>
                </a:cubicBezTo>
                <a:cubicBezTo>
                  <a:pt x="18" y="37"/>
                  <a:pt x="13" y="46"/>
                  <a:pt x="9" y="55"/>
                </a:cubicBezTo>
                <a:cubicBezTo>
                  <a:pt x="5" y="64"/>
                  <a:pt x="2" y="74"/>
                  <a:pt x="1" y="85"/>
                </a:cubicBezTo>
                <a:cubicBezTo>
                  <a:pt x="0" y="86"/>
                  <a:pt x="0" y="87"/>
                  <a:pt x="0" y="8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1"/>
                  <a:pt x="0" y="91"/>
                  <a:pt x="0" y="92"/>
                </a:cubicBezTo>
                <a:cubicBezTo>
                  <a:pt x="0" y="92"/>
                  <a:pt x="1" y="92"/>
                  <a:pt x="1" y="92"/>
                </a:cubicBezTo>
                <a:close/>
                <a:moveTo>
                  <a:pt x="10" y="86"/>
                </a:moveTo>
                <a:cubicBezTo>
                  <a:pt x="11" y="85"/>
                  <a:pt x="11" y="85"/>
                  <a:pt x="11" y="84"/>
                </a:cubicBezTo>
                <a:cubicBezTo>
                  <a:pt x="11" y="83"/>
                  <a:pt x="12" y="81"/>
                  <a:pt x="12" y="80"/>
                </a:cubicBezTo>
                <a:cubicBezTo>
                  <a:pt x="14" y="75"/>
                  <a:pt x="16" y="71"/>
                  <a:pt x="19" y="67"/>
                </a:cubicBezTo>
                <a:cubicBezTo>
                  <a:pt x="20" y="65"/>
                  <a:pt x="21" y="63"/>
                  <a:pt x="23" y="61"/>
                </a:cubicBezTo>
                <a:cubicBezTo>
                  <a:pt x="24" y="58"/>
                  <a:pt x="26" y="56"/>
                  <a:pt x="27" y="54"/>
                </a:cubicBezTo>
                <a:cubicBezTo>
                  <a:pt x="30" y="51"/>
                  <a:pt x="33" y="48"/>
                  <a:pt x="37" y="46"/>
                </a:cubicBezTo>
                <a:cubicBezTo>
                  <a:pt x="43" y="45"/>
                  <a:pt x="47" y="50"/>
                  <a:pt x="51" y="54"/>
                </a:cubicBezTo>
                <a:cubicBezTo>
                  <a:pt x="52" y="56"/>
                  <a:pt x="54" y="58"/>
                  <a:pt x="57" y="59"/>
                </a:cubicBezTo>
                <a:cubicBezTo>
                  <a:pt x="58" y="60"/>
                  <a:pt x="60" y="60"/>
                  <a:pt x="61" y="60"/>
                </a:cubicBezTo>
                <a:cubicBezTo>
                  <a:pt x="63" y="60"/>
                  <a:pt x="65" y="59"/>
                  <a:pt x="66" y="58"/>
                </a:cubicBezTo>
                <a:cubicBezTo>
                  <a:pt x="70" y="54"/>
                  <a:pt x="73" y="50"/>
                  <a:pt x="76" y="46"/>
                </a:cubicBezTo>
                <a:cubicBezTo>
                  <a:pt x="80" y="42"/>
                  <a:pt x="83" y="38"/>
                  <a:pt x="87" y="34"/>
                </a:cubicBezTo>
                <a:cubicBezTo>
                  <a:pt x="88" y="32"/>
                  <a:pt x="90" y="30"/>
                  <a:pt x="92" y="29"/>
                </a:cubicBezTo>
                <a:cubicBezTo>
                  <a:pt x="93" y="29"/>
                  <a:pt x="94" y="29"/>
                  <a:pt x="95" y="29"/>
                </a:cubicBezTo>
                <a:cubicBezTo>
                  <a:pt x="96" y="30"/>
                  <a:pt x="96" y="30"/>
                  <a:pt x="97" y="30"/>
                </a:cubicBezTo>
                <a:cubicBezTo>
                  <a:pt x="97" y="31"/>
                  <a:pt x="98" y="31"/>
                  <a:pt x="98" y="32"/>
                </a:cubicBezTo>
                <a:cubicBezTo>
                  <a:pt x="103" y="35"/>
                  <a:pt x="106" y="38"/>
                  <a:pt x="110" y="42"/>
                </a:cubicBezTo>
                <a:cubicBezTo>
                  <a:pt x="113" y="45"/>
                  <a:pt x="116" y="48"/>
                  <a:pt x="119" y="52"/>
                </a:cubicBezTo>
                <a:cubicBezTo>
                  <a:pt x="122" y="55"/>
                  <a:pt x="124" y="58"/>
                  <a:pt x="127" y="62"/>
                </a:cubicBezTo>
                <a:cubicBezTo>
                  <a:pt x="130" y="66"/>
                  <a:pt x="132" y="71"/>
                  <a:pt x="135" y="76"/>
                </a:cubicBezTo>
                <a:cubicBezTo>
                  <a:pt x="137" y="80"/>
                  <a:pt x="139" y="85"/>
                  <a:pt x="137" y="89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2" y="97"/>
                  <a:pt x="125" y="101"/>
                  <a:pt x="117" y="104"/>
                </a:cubicBezTo>
                <a:cubicBezTo>
                  <a:pt x="108" y="108"/>
                  <a:pt x="98" y="109"/>
                  <a:pt x="89" y="110"/>
                </a:cubicBezTo>
                <a:cubicBezTo>
                  <a:pt x="79" y="111"/>
                  <a:pt x="69" y="111"/>
                  <a:pt x="59" y="110"/>
                </a:cubicBezTo>
                <a:cubicBezTo>
                  <a:pt x="50" y="109"/>
                  <a:pt x="41" y="107"/>
                  <a:pt x="32" y="104"/>
                </a:cubicBezTo>
                <a:cubicBezTo>
                  <a:pt x="25" y="101"/>
                  <a:pt x="18" y="97"/>
                  <a:pt x="14" y="92"/>
                </a:cubicBezTo>
                <a:cubicBezTo>
                  <a:pt x="13" y="90"/>
                  <a:pt x="12" y="89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6"/>
                  <a:pt x="10" y="86"/>
                  <a:pt x="10" y="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5"/>
          <p:cNvSpPr>
            <a:spLocks noEditPoints="1"/>
          </p:cNvSpPr>
          <p:nvPr/>
        </p:nvSpPr>
        <p:spPr bwMode="auto">
          <a:xfrm>
            <a:off x="8210550" y="4791166"/>
            <a:ext cx="885825" cy="887413"/>
          </a:xfrm>
          <a:custGeom>
            <a:avLst/>
            <a:gdLst>
              <a:gd name="T0" fmla="*/ 9 w 148"/>
              <a:gd name="T1" fmla="*/ 109 h 148"/>
              <a:gd name="T2" fmla="*/ 32 w 148"/>
              <a:gd name="T3" fmla="*/ 86 h 148"/>
              <a:gd name="T4" fmla="*/ 32 w 148"/>
              <a:gd name="T5" fmla="*/ 135 h 148"/>
              <a:gd name="T6" fmla="*/ 9 w 148"/>
              <a:gd name="T7" fmla="*/ 109 h 148"/>
              <a:gd name="T8" fmla="*/ 0 w 148"/>
              <a:gd name="T9" fmla="*/ 74 h 148"/>
              <a:gd name="T10" fmla="*/ 39 w 148"/>
              <a:gd name="T11" fmla="*/ 9 h 148"/>
              <a:gd name="T12" fmla="*/ 64 w 148"/>
              <a:gd name="T13" fmla="*/ 35 h 148"/>
              <a:gd name="T14" fmla="*/ 3 w 148"/>
              <a:gd name="T15" fmla="*/ 96 h 148"/>
              <a:gd name="T16" fmla="*/ 0 w 148"/>
              <a:gd name="T17" fmla="*/ 74 h 148"/>
              <a:gd name="T18" fmla="*/ 74 w 148"/>
              <a:gd name="T19" fmla="*/ 0 h 148"/>
              <a:gd name="T20" fmla="*/ 102 w 148"/>
              <a:gd name="T21" fmla="*/ 6 h 148"/>
              <a:gd name="T22" fmla="*/ 102 w 148"/>
              <a:gd name="T23" fmla="*/ 53 h 148"/>
              <a:gd name="T24" fmla="*/ 52 w 148"/>
              <a:gd name="T25" fmla="*/ 3 h 148"/>
              <a:gd name="T26" fmla="*/ 74 w 148"/>
              <a:gd name="T27" fmla="*/ 0 h 148"/>
              <a:gd name="T28" fmla="*/ 148 w 148"/>
              <a:gd name="T29" fmla="*/ 74 h 148"/>
              <a:gd name="T30" fmla="*/ 142 w 148"/>
              <a:gd name="T31" fmla="*/ 102 h 148"/>
              <a:gd name="T32" fmla="*/ 116 w 148"/>
              <a:gd name="T33" fmla="*/ 102 h 148"/>
              <a:gd name="T34" fmla="*/ 116 w 148"/>
              <a:gd name="T35" fmla="*/ 13 h 148"/>
              <a:gd name="T36" fmla="*/ 148 w 148"/>
              <a:gd name="T37" fmla="*/ 74 h 148"/>
              <a:gd name="T38" fmla="*/ 46 w 148"/>
              <a:gd name="T39" fmla="*/ 142 h 148"/>
              <a:gd name="T40" fmla="*/ 46 w 148"/>
              <a:gd name="T41" fmla="*/ 116 h 148"/>
              <a:gd name="T42" fmla="*/ 135 w 148"/>
              <a:gd name="T43" fmla="*/ 116 h 148"/>
              <a:gd name="T44" fmla="*/ 74 w 148"/>
              <a:gd name="T45" fmla="*/ 148 h 148"/>
              <a:gd name="T46" fmla="*/ 46 w 148"/>
              <a:gd name="T47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8">
                <a:moveTo>
                  <a:pt x="9" y="109"/>
                </a:moveTo>
                <a:cubicBezTo>
                  <a:pt x="32" y="86"/>
                  <a:pt x="32" y="86"/>
                  <a:pt x="32" y="8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23" y="128"/>
                  <a:pt x="15" y="120"/>
                  <a:pt x="9" y="109"/>
                </a:cubicBezTo>
                <a:close/>
                <a:moveTo>
                  <a:pt x="0" y="74"/>
                </a:moveTo>
                <a:cubicBezTo>
                  <a:pt x="0" y="46"/>
                  <a:pt x="16" y="22"/>
                  <a:pt x="39" y="9"/>
                </a:cubicBezTo>
                <a:cubicBezTo>
                  <a:pt x="64" y="35"/>
                  <a:pt x="64" y="35"/>
                  <a:pt x="64" y="35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89"/>
                  <a:pt x="0" y="82"/>
                  <a:pt x="0" y="74"/>
                </a:cubicBezTo>
                <a:close/>
                <a:moveTo>
                  <a:pt x="74" y="0"/>
                </a:moveTo>
                <a:cubicBezTo>
                  <a:pt x="84" y="0"/>
                  <a:pt x="93" y="2"/>
                  <a:pt x="102" y="6"/>
                </a:cubicBezTo>
                <a:cubicBezTo>
                  <a:pt x="102" y="53"/>
                  <a:pt x="102" y="53"/>
                  <a:pt x="102" y="53"/>
                </a:cubicBezTo>
                <a:cubicBezTo>
                  <a:pt x="52" y="3"/>
                  <a:pt x="52" y="3"/>
                  <a:pt x="52" y="3"/>
                </a:cubicBezTo>
                <a:cubicBezTo>
                  <a:pt x="59" y="1"/>
                  <a:pt x="66" y="0"/>
                  <a:pt x="74" y="0"/>
                </a:cubicBezTo>
                <a:close/>
                <a:moveTo>
                  <a:pt x="148" y="74"/>
                </a:moveTo>
                <a:cubicBezTo>
                  <a:pt x="148" y="84"/>
                  <a:pt x="146" y="93"/>
                  <a:pt x="142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35" y="26"/>
                  <a:pt x="148" y="49"/>
                  <a:pt x="148" y="74"/>
                </a:cubicBezTo>
                <a:close/>
                <a:moveTo>
                  <a:pt x="46" y="142"/>
                </a:moveTo>
                <a:cubicBezTo>
                  <a:pt x="46" y="116"/>
                  <a:pt x="46" y="116"/>
                  <a:pt x="46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22" y="135"/>
                  <a:pt x="99" y="148"/>
                  <a:pt x="74" y="148"/>
                </a:cubicBezTo>
                <a:cubicBezTo>
                  <a:pt x="64" y="148"/>
                  <a:pt x="55" y="146"/>
                  <a:pt x="46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3"/>
          <p:cNvSpPr>
            <a:spLocks noEditPoints="1"/>
          </p:cNvSpPr>
          <p:nvPr/>
        </p:nvSpPr>
        <p:spPr bwMode="auto">
          <a:xfrm>
            <a:off x="9733852" y="4915166"/>
            <a:ext cx="1068186" cy="731488"/>
          </a:xfrm>
          <a:custGeom>
            <a:avLst/>
            <a:gdLst>
              <a:gd name="T0" fmla="*/ 94 w 145"/>
              <a:gd name="T1" fmla="*/ 5 h 98"/>
              <a:gd name="T2" fmla="*/ 94 w 145"/>
              <a:gd name="T3" fmla="*/ 15 h 98"/>
              <a:gd name="T4" fmla="*/ 131 w 145"/>
              <a:gd name="T5" fmla="*/ 15 h 98"/>
              <a:gd name="T6" fmla="*/ 131 w 145"/>
              <a:gd name="T7" fmla="*/ 5 h 98"/>
              <a:gd name="T8" fmla="*/ 94 w 145"/>
              <a:gd name="T9" fmla="*/ 5 h 98"/>
              <a:gd name="T10" fmla="*/ 0 w 145"/>
              <a:gd name="T11" fmla="*/ 1 h 98"/>
              <a:gd name="T12" fmla="*/ 43 w 145"/>
              <a:gd name="T13" fmla="*/ 1 h 98"/>
              <a:gd name="T14" fmla="*/ 70 w 145"/>
              <a:gd name="T15" fmla="*/ 18 h 98"/>
              <a:gd name="T16" fmla="*/ 58 w 145"/>
              <a:gd name="T17" fmla="*/ 41 h 98"/>
              <a:gd name="T18" fmla="*/ 74 w 145"/>
              <a:gd name="T19" fmla="*/ 67 h 98"/>
              <a:gd name="T20" fmla="*/ 46 w 145"/>
              <a:gd name="T21" fmla="*/ 89 h 98"/>
              <a:gd name="T22" fmla="*/ 0 w 145"/>
              <a:gd name="T23" fmla="*/ 89 h 98"/>
              <a:gd name="T24" fmla="*/ 0 w 145"/>
              <a:gd name="T25" fmla="*/ 1 h 98"/>
              <a:gd name="T26" fmla="*/ 20 w 145"/>
              <a:gd name="T27" fmla="*/ 36 h 98"/>
              <a:gd name="T28" fmla="*/ 37 w 145"/>
              <a:gd name="T29" fmla="*/ 36 h 98"/>
              <a:gd name="T30" fmla="*/ 44 w 145"/>
              <a:gd name="T31" fmla="*/ 35 h 98"/>
              <a:gd name="T32" fmla="*/ 48 w 145"/>
              <a:gd name="T33" fmla="*/ 33 h 98"/>
              <a:gd name="T34" fmla="*/ 51 w 145"/>
              <a:gd name="T35" fmla="*/ 29 h 98"/>
              <a:gd name="T36" fmla="*/ 52 w 145"/>
              <a:gd name="T37" fmla="*/ 25 h 98"/>
              <a:gd name="T38" fmla="*/ 51 w 145"/>
              <a:gd name="T39" fmla="*/ 21 h 98"/>
              <a:gd name="T40" fmla="*/ 48 w 145"/>
              <a:gd name="T41" fmla="*/ 18 h 98"/>
              <a:gd name="T42" fmla="*/ 45 w 145"/>
              <a:gd name="T43" fmla="*/ 16 h 98"/>
              <a:gd name="T44" fmla="*/ 39 w 145"/>
              <a:gd name="T45" fmla="*/ 15 h 98"/>
              <a:gd name="T46" fmla="*/ 20 w 145"/>
              <a:gd name="T47" fmla="*/ 15 h 98"/>
              <a:gd name="T48" fmla="*/ 20 w 145"/>
              <a:gd name="T49" fmla="*/ 36 h 98"/>
              <a:gd name="T50" fmla="*/ 20 w 145"/>
              <a:gd name="T51" fmla="*/ 73 h 98"/>
              <a:gd name="T52" fmla="*/ 39 w 145"/>
              <a:gd name="T53" fmla="*/ 73 h 98"/>
              <a:gd name="T54" fmla="*/ 46 w 145"/>
              <a:gd name="T55" fmla="*/ 73 h 98"/>
              <a:gd name="T56" fmla="*/ 51 w 145"/>
              <a:gd name="T57" fmla="*/ 70 h 98"/>
              <a:gd name="T58" fmla="*/ 54 w 145"/>
              <a:gd name="T59" fmla="*/ 66 h 98"/>
              <a:gd name="T60" fmla="*/ 54 w 145"/>
              <a:gd name="T61" fmla="*/ 61 h 98"/>
              <a:gd name="T62" fmla="*/ 54 w 145"/>
              <a:gd name="T63" fmla="*/ 57 h 98"/>
              <a:gd name="T64" fmla="*/ 51 w 145"/>
              <a:gd name="T65" fmla="*/ 53 h 98"/>
              <a:gd name="T66" fmla="*/ 47 w 145"/>
              <a:gd name="T67" fmla="*/ 51 h 98"/>
              <a:gd name="T68" fmla="*/ 41 w 145"/>
              <a:gd name="T69" fmla="*/ 50 h 98"/>
              <a:gd name="T70" fmla="*/ 20 w 145"/>
              <a:gd name="T71" fmla="*/ 50 h 98"/>
              <a:gd name="T72" fmla="*/ 20 w 145"/>
              <a:gd name="T73" fmla="*/ 73 h 98"/>
              <a:gd name="T74" fmla="*/ 98 w 145"/>
              <a:gd name="T75" fmla="*/ 61 h 98"/>
              <a:gd name="T76" fmla="*/ 108 w 145"/>
              <a:gd name="T77" fmla="*/ 78 h 98"/>
              <a:gd name="T78" fmla="*/ 126 w 145"/>
              <a:gd name="T79" fmla="*/ 70 h 98"/>
              <a:gd name="T80" fmla="*/ 142 w 145"/>
              <a:gd name="T81" fmla="*/ 70 h 98"/>
              <a:gd name="T82" fmla="*/ 100 w 145"/>
              <a:gd name="T83" fmla="*/ 89 h 98"/>
              <a:gd name="T84" fmla="*/ 80 w 145"/>
              <a:gd name="T85" fmla="*/ 56 h 98"/>
              <a:gd name="T86" fmla="*/ 88 w 145"/>
              <a:gd name="T87" fmla="*/ 34 h 98"/>
              <a:gd name="T88" fmla="*/ 112 w 145"/>
              <a:gd name="T89" fmla="*/ 24 h 98"/>
              <a:gd name="T90" fmla="*/ 135 w 145"/>
              <a:gd name="T91" fmla="*/ 33 h 98"/>
              <a:gd name="T92" fmla="*/ 143 w 145"/>
              <a:gd name="T93" fmla="*/ 62 h 98"/>
              <a:gd name="T94" fmla="*/ 98 w 145"/>
              <a:gd name="T95" fmla="*/ 61 h 98"/>
              <a:gd name="T96" fmla="*/ 126 w 145"/>
              <a:gd name="T97" fmla="*/ 50 h 98"/>
              <a:gd name="T98" fmla="*/ 124 w 145"/>
              <a:gd name="T99" fmla="*/ 45 h 98"/>
              <a:gd name="T100" fmla="*/ 122 w 145"/>
              <a:gd name="T101" fmla="*/ 40 h 98"/>
              <a:gd name="T102" fmla="*/ 117 w 145"/>
              <a:gd name="T103" fmla="*/ 37 h 98"/>
              <a:gd name="T104" fmla="*/ 112 w 145"/>
              <a:gd name="T105" fmla="*/ 36 h 98"/>
              <a:gd name="T106" fmla="*/ 107 w 145"/>
              <a:gd name="T107" fmla="*/ 37 h 98"/>
              <a:gd name="T108" fmla="*/ 102 w 145"/>
              <a:gd name="T109" fmla="*/ 41 h 98"/>
              <a:gd name="T110" fmla="*/ 100 w 145"/>
              <a:gd name="T111" fmla="*/ 45 h 98"/>
              <a:gd name="T112" fmla="*/ 98 w 145"/>
              <a:gd name="T113" fmla="*/ 50 h 98"/>
              <a:gd name="T114" fmla="*/ 126 w 145"/>
              <a:gd name="T115" fmla="*/ 5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98">
                <a:moveTo>
                  <a:pt x="94" y="5"/>
                </a:moveTo>
                <a:cubicBezTo>
                  <a:pt x="94" y="15"/>
                  <a:pt x="94" y="15"/>
                  <a:pt x="94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5"/>
                  <a:pt x="131" y="5"/>
                  <a:pt x="131" y="5"/>
                </a:cubicBezTo>
                <a:lnTo>
                  <a:pt x="94" y="5"/>
                </a:lnTo>
                <a:close/>
                <a:moveTo>
                  <a:pt x="0" y="1"/>
                </a:move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66" y="0"/>
                  <a:pt x="70" y="18"/>
                </a:cubicBezTo>
                <a:cubicBezTo>
                  <a:pt x="73" y="37"/>
                  <a:pt x="58" y="41"/>
                  <a:pt x="58" y="41"/>
                </a:cubicBezTo>
                <a:cubicBezTo>
                  <a:pt x="58" y="41"/>
                  <a:pt x="76" y="46"/>
                  <a:pt x="74" y="67"/>
                </a:cubicBezTo>
                <a:cubicBezTo>
                  <a:pt x="71" y="89"/>
                  <a:pt x="46" y="89"/>
                  <a:pt x="46" y="89"/>
                </a:cubicBezTo>
                <a:cubicBezTo>
                  <a:pt x="0" y="89"/>
                  <a:pt x="0" y="89"/>
                  <a:pt x="0" y="89"/>
                </a:cubicBezTo>
                <a:lnTo>
                  <a:pt x="0" y="1"/>
                </a:lnTo>
                <a:close/>
                <a:moveTo>
                  <a:pt x="20" y="36"/>
                </a:move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2" y="36"/>
                  <a:pt x="44" y="35"/>
                </a:cubicBezTo>
                <a:cubicBezTo>
                  <a:pt x="45" y="35"/>
                  <a:pt x="47" y="34"/>
                  <a:pt x="48" y="33"/>
                </a:cubicBezTo>
                <a:cubicBezTo>
                  <a:pt x="49" y="33"/>
                  <a:pt x="50" y="31"/>
                  <a:pt x="51" y="29"/>
                </a:cubicBezTo>
                <a:cubicBezTo>
                  <a:pt x="51" y="28"/>
                  <a:pt x="52" y="26"/>
                  <a:pt x="52" y="25"/>
                </a:cubicBezTo>
                <a:cubicBezTo>
                  <a:pt x="52" y="24"/>
                  <a:pt x="51" y="22"/>
                  <a:pt x="51" y="21"/>
                </a:cubicBezTo>
                <a:cubicBezTo>
                  <a:pt x="50" y="20"/>
                  <a:pt x="50" y="19"/>
                  <a:pt x="48" y="18"/>
                </a:cubicBezTo>
                <a:cubicBezTo>
                  <a:pt x="47" y="17"/>
                  <a:pt x="46" y="16"/>
                  <a:pt x="45" y="16"/>
                </a:cubicBezTo>
                <a:cubicBezTo>
                  <a:pt x="43" y="15"/>
                  <a:pt x="41" y="15"/>
                  <a:pt x="39" y="15"/>
                </a:cubicBezTo>
                <a:cubicBezTo>
                  <a:pt x="20" y="15"/>
                  <a:pt x="20" y="15"/>
                  <a:pt x="20" y="15"/>
                </a:cubicBezTo>
                <a:lnTo>
                  <a:pt x="20" y="36"/>
                </a:lnTo>
                <a:close/>
                <a:moveTo>
                  <a:pt x="20" y="73"/>
                </a:move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4" y="73"/>
                  <a:pt x="46" y="73"/>
                </a:cubicBezTo>
                <a:cubicBezTo>
                  <a:pt x="47" y="72"/>
                  <a:pt x="50" y="72"/>
                  <a:pt x="51" y="70"/>
                </a:cubicBezTo>
                <a:cubicBezTo>
                  <a:pt x="52" y="70"/>
                  <a:pt x="53" y="68"/>
                  <a:pt x="54" y="66"/>
                </a:cubicBezTo>
                <a:cubicBezTo>
                  <a:pt x="54" y="64"/>
                  <a:pt x="54" y="62"/>
                  <a:pt x="54" y="61"/>
                </a:cubicBezTo>
                <a:cubicBezTo>
                  <a:pt x="54" y="60"/>
                  <a:pt x="54" y="58"/>
                  <a:pt x="54" y="57"/>
                </a:cubicBezTo>
                <a:cubicBezTo>
                  <a:pt x="53" y="55"/>
                  <a:pt x="52" y="54"/>
                  <a:pt x="51" y="53"/>
                </a:cubicBezTo>
                <a:cubicBezTo>
                  <a:pt x="50" y="52"/>
                  <a:pt x="49" y="52"/>
                  <a:pt x="47" y="51"/>
                </a:cubicBezTo>
                <a:cubicBezTo>
                  <a:pt x="45" y="51"/>
                  <a:pt x="43" y="50"/>
                  <a:pt x="41" y="50"/>
                </a:cubicBezTo>
                <a:cubicBezTo>
                  <a:pt x="20" y="50"/>
                  <a:pt x="20" y="50"/>
                  <a:pt x="20" y="50"/>
                </a:cubicBezTo>
                <a:lnTo>
                  <a:pt x="20" y="73"/>
                </a:lnTo>
                <a:close/>
                <a:moveTo>
                  <a:pt x="98" y="61"/>
                </a:moveTo>
                <a:cubicBezTo>
                  <a:pt x="98" y="62"/>
                  <a:pt x="98" y="75"/>
                  <a:pt x="108" y="78"/>
                </a:cubicBezTo>
                <a:cubicBezTo>
                  <a:pt x="120" y="81"/>
                  <a:pt x="126" y="71"/>
                  <a:pt x="126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2"/>
                  <a:pt x="135" y="98"/>
                  <a:pt x="100" y="89"/>
                </a:cubicBezTo>
                <a:cubicBezTo>
                  <a:pt x="79" y="84"/>
                  <a:pt x="80" y="58"/>
                  <a:pt x="80" y="56"/>
                </a:cubicBezTo>
                <a:cubicBezTo>
                  <a:pt x="80" y="54"/>
                  <a:pt x="80" y="44"/>
                  <a:pt x="88" y="34"/>
                </a:cubicBezTo>
                <a:cubicBezTo>
                  <a:pt x="97" y="24"/>
                  <a:pt x="109" y="24"/>
                  <a:pt x="112" y="24"/>
                </a:cubicBezTo>
                <a:cubicBezTo>
                  <a:pt x="114" y="24"/>
                  <a:pt x="127" y="24"/>
                  <a:pt x="135" y="33"/>
                </a:cubicBezTo>
                <a:cubicBezTo>
                  <a:pt x="145" y="44"/>
                  <a:pt x="143" y="62"/>
                  <a:pt x="143" y="62"/>
                </a:cubicBezTo>
                <a:lnTo>
                  <a:pt x="98" y="61"/>
                </a:lnTo>
                <a:close/>
                <a:moveTo>
                  <a:pt x="126" y="50"/>
                </a:moveTo>
                <a:cubicBezTo>
                  <a:pt x="125" y="48"/>
                  <a:pt x="125" y="46"/>
                  <a:pt x="124" y="45"/>
                </a:cubicBezTo>
                <a:cubicBezTo>
                  <a:pt x="124" y="43"/>
                  <a:pt x="123" y="42"/>
                  <a:pt x="122" y="40"/>
                </a:cubicBezTo>
                <a:cubicBezTo>
                  <a:pt x="120" y="39"/>
                  <a:pt x="119" y="38"/>
                  <a:pt x="117" y="37"/>
                </a:cubicBezTo>
                <a:cubicBezTo>
                  <a:pt x="116" y="37"/>
                  <a:pt x="114" y="36"/>
                  <a:pt x="112" y="36"/>
                </a:cubicBezTo>
                <a:cubicBezTo>
                  <a:pt x="110" y="36"/>
                  <a:pt x="108" y="37"/>
                  <a:pt x="107" y="37"/>
                </a:cubicBezTo>
                <a:cubicBezTo>
                  <a:pt x="105" y="38"/>
                  <a:pt x="104" y="39"/>
                  <a:pt x="102" y="41"/>
                </a:cubicBezTo>
                <a:cubicBezTo>
                  <a:pt x="101" y="42"/>
                  <a:pt x="100" y="43"/>
                  <a:pt x="100" y="45"/>
                </a:cubicBezTo>
                <a:cubicBezTo>
                  <a:pt x="99" y="47"/>
                  <a:pt x="98" y="48"/>
                  <a:pt x="98" y="50"/>
                </a:cubicBezTo>
                <a:lnTo>
                  <a:pt x="126" y="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9"/>
          <p:cNvSpPr>
            <a:spLocks noEditPoints="1"/>
          </p:cNvSpPr>
          <p:nvPr/>
        </p:nvSpPr>
        <p:spPr bwMode="auto">
          <a:xfrm>
            <a:off x="9786938" y="3322915"/>
            <a:ext cx="922338" cy="917576"/>
          </a:xfrm>
          <a:custGeom>
            <a:avLst/>
            <a:gdLst>
              <a:gd name="T0" fmla="*/ 24 w 111"/>
              <a:gd name="T1" fmla="*/ 110 h 110"/>
              <a:gd name="T2" fmla="*/ 24 w 111"/>
              <a:gd name="T3" fmla="*/ 37 h 110"/>
              <a:gd name="T4" fmla="*/ 1 w 111"/>
              <a:gd name="T5" fmla="*/ 37 h 110"/>
              <a:gd name="T6" fmla="*/ 1 w 111"/>
              <a:gd name="T7" fmla="*/ 110 h 110"/>
              <a:gd name="T8" fmla="*/ 24 w 111"/>
              <a:gd name="T9" fmla="*/ 110 h 110"/>
              <a:gd name="T10" fmla="*/ 24 w 111"/>
              <a:gd name="T11" fmla="*/ 11 h 110"/>
              <a:gd name="T12" fmla="*/ 12 w 111"/>
              <a:gd name="T13" fmla="*/ 0 h 110"/>
              <a:gd name="T14" fmla="*/ 0 w 111"/>
              <a:gd name="T15" fmla="*/ 11 h 110"/>
              <a:gd name="T16" fmla="*/ 12 w 111"/>
              <a:gd name="T17" fmla="*/ 23 h 110"/>
              <a:gd name="T18" fmla="*/ 12 w 111"/>
              <a:gd name="T19" fmla="*/ 23 h 110"/>
              <a:gd name="T20" fmla="*/ 24 w 111"/>
              <a:gd name="T21" fmla="*/ 11 h 110"/>
              <a:gd name="T22" fmla="*/ 60 w 111"/>
              <a:gd name="T23" fmla="*/ 110 h 110"/>
              <a:gd name="T24" fmla="*/ 60 w 111"/>
              <a:gd name="T25" fmla="*/ 69 h 110"/>
              <a:gd name="T26" fmla="*/ 61 w 111"/>
              <a:gd name="T27" fmla="*/ 63 h 110"/>
              <a:gd name="T28" fmla="*/ 74 w 111"/>
              <a:gd name="T29" fmla="*/ 53 h 110"/>
              <a:gd name="T30" fmla="*/ 89 w 111"/>
              <a:gd name="T31" fmla="*/ 69 h 110"/>
              <a:gd name="T32" fmla="*/ 89 w 111"/>
              <a:gd name="T33" fmla="*/ 110 h 110"/>
              <a:gd name="T34" fmla="*/ 111 w 111"/>
              <a:gd name="T35" fmla="*/ 110 h 110"/>
              <a:gd name="T36" fmla="*/ 111 w 111"/>
              <a:gd name="T37" fmla="*/ 67 h 110"/>
              <a:gd name="T38" fmla="*/ 83 w 111"/>
              <a:gd name="T39" fmla="*/ 34 h 110"/>
              <a:gd name="T40" fmla="*/ 60 w 111"/>
              <a:gd name="T41" fmla="*/ 46 h 110"/>
              <a:gd name="T42" fmla="*/ 60 w 111"/>
              <a:gd name="T43" fmla="*/ 37 h 110"/>
              <a:gd name="T44" fmla="*/ 38 w 111"/>
              <a:gd name="T45" fmla="*/ 37 h 110"/>
              <a:gd name="T46" fmla="*/ 38 w 111"/>
              <a:gd name="T47" fmla="*/ 110 h 110"/>
              <a:gd name="T48" fmla="*/ 60 w 111"/>
              <a:gd name="T4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0">
                <a:moveTo>
                  <a:pt x="24" y="110"/>
                </a:moveTo>
                <a:cubicBezTo>
                  <a:pt x="24" y="37"/>
                  <a:pt x="24" y="37"/>
                  <a:pt x="24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110"/>
                  <a:pt x="1" y="110"/>
                  <a:pt x="1" y="110"/>
                </a:cubicBezTo>
                <a:lnTo>
                  <a:pt x="24" y="110"/>
                </a:lnTo>
                <a:close/>
                <a:moveTo>
                  <a:pt x="24" y="11"/>
                </a:moveTo>
                <a:cubicBezTo>
                  <a:pt x="23" y="5"/>
                  <a:pt x="19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8"/>
                  <a:pt x="5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9" y="23"/>
                  <a:pt x="24" y="18"/>
                  <a:pt x="24" y="11"/>
                </a:cubicBezTo>
                <a:close/>
                <a:moveTo>
                  <a:pt x="60" y="110"/>
                </a:moveTo>
                <a:cubicBezTo>
                  <a:pt x="60" y="69"/>
                  <a:pt x="60" y="69"/>
                  <a:pt x="60" y="69"/>
                </a:cubicBezTo>
                <a:cubicBezTo>
                  <a:pt x="60" y="66"/>
                  <a:pt x="61" y="64"/>
                  <a:pt x="61" y="63"/>
                </a:cubicBezTo>
                <a:cubicBezTo>
                  <a:pt x="63" y="58"/>
                  <a:pt x="67" y="53"/>
                  <a:pt x="74" y="53"/>
                </a:cubicBezTo>
                <a:cubicBezTo>
                  <a:pt x="83" y="53"/>
                  <a:pt x="89" y="59"/>
                  <a:pt x="89" y="6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1" y="45"/>
                  <a:pt x="99" y="34"/>
                  <a:pt x="83" y="34"/>
                </a:cubicBezTo>
                <a:cubicBezTo>
                  <a:pt x="69" y="34"/>
                  <a:pt x="64" y="41"/>
                  <a:pt x="60" y="46"/>
                </a:cubicBezTo>
                <a:cubicBezTo>
                  <a:pt x="60" y="37"/>
                  <a:pt x="60" y="37"/>
                  <a:pt x="60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44"/>
                  <a:pt x="38" y="110"/>
                  <a:pt x="38" y="110"/>
                </a:cubicBezTo>
                <a:lnTo>
                  <a:pt x="60" y="1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53"/>
          <p:cNvSpPr>
            <a:spLocks noEditPoints="1"/>
          </p:cNvSpPr>
          <p:nvPr/>
        </p:nvSpPr>
        <p:spPr bwMode="auto">
          <a:xfrm>
            <a:off x="8078789" y="3330851"/>
            <a:ext cx="1147763" cy="900113"/>
          </a:xfrm>
          <a:custGeom>
            <a:avLst/>
            <a:gdLst>
              <a:gd name="T0" fmla="*/ 56 w 154"/>
              <a:gd name="T1" fmla="*/ 106 h 120"/>
              <a:gd name="T2" fmla="*/ 56 w 154"/>
              <a:gd name="T3" fmla="*/ 0 h 120"/>
              <a:gd name="T4" fmla="*/ 113 w 154"/>
              <a:gd name="T5" fmla="*/ 30 h 120"/>
              <a:gd name="T6" fmla="*/ 105 w 154"/>
              <a:gd name="T7" fmla="*/ 65 h 120"/>
              <a:gd name="T8" fmla="*/ 93 w 154"/>
              <a:gd name="T9" fmla="*/ 59 h 120"/>
              <a:gd name="T10" fmla="*/ 93 w 154"/>
              <a:gd name="T11" fmla="*/ 28 h 120"/>
              <a:gd name="T12" fmla="*/ 79 w 154"/>
              <a:gd name="T13" fmla="*/ 24 h 120"/>
              <a:gd name="T14" fmla="*/ 79 w 154"/>
              <a:gd name="T15" fmla="*/ 120 h 120"/>
              <a:gd name="T16" fmla="*/ 56 w 154"/>
              <a:gd name="T17" fmla="*/ 106 h 120"/>
              <a:gd name="T18" fmla="*/ 88 w 154"/>
              <a:gd name="T19" fmla="*/ 105 h 120"/>
              <a:gd name="T20" fmla="*/ 88 w 154"/>
              <a:gd name="T21" fmla="*/ 117 h 120"/>
              <a:gd name="T22" fmla="*/ 146 w 154"/>
              <a:gd name="T23" fmla="*/ 93 h 120"/>
              <a:gd name="T24" fmla="*/ 114 w 154"/>
              <a:gd name="T25" fmla="*/ 72 h 120"/>
              <a:gd name="T26" fmla="*/ 88 w 154"/>
              <a:gd name="T27" fmla="*/ 78 h 120"/>
              <a:gd name="T28" fmla="*/ 88 w 154"/>
              <a:gd name="T29" fmla="*/ 90 h 120"/>
              <a:gd name="T30" fmla="*/ 120 w 154"/>
              <a:gd name="T31" fmla="*/ 82 h 120"/>
              <a:gd name="T32" fmla="*/ 132 w 154"/>
              <a:gd name="T33" fmla="*/ 88 h 120"/>
              <a:gd name="T34" fmla="*/ 88 w 154"/>
              <a:gd name="T35" fmla="*/ 105 h 120"/>
              <a:gd name="T36" fmla="*/ 29 w 154"/>
              <a:gd name="T37" fmla="*/ 107 h 120"/>
              <a:gd name="T38" fmla="*/ 0 w 154"/>
              <a:gd name="T39" fmla="*/ 93 h 120"/>
              <a:gd name="T40" fmla="*/ 46 w 154"/>
              <a:gd name="T41" fmla="*/ 69 h 120"/>
              <a:gd name="T42" fmla="*/ 46 w 154"/>
              <a:gd name="T43" fmla="*/ 82 h 120"/>
              <a:gd name="T44" fmla="*/ 24 w 154"/>
              <a:gd name="T45" fmla="*/ 89 h 120"/>
              <a:gd name="T46" fmla="*/ 26 w 154"/>
              <a:gd name="T47" fmla="*/ 96 h 120"/>
              <a:gd name="T48" fmla="*/ 46 w 154"/>
              <a:gd name="T49" fmla="*/ 93 h 120"/>
              <a:gd name="T50" fmla="*/ 46 w 154"/>
              <a:gd name="T51" fmla="*/ 105 h 120"/>
              <a:gd name="T52" fmla="*/ 29 w 154"/>
              <a:gd name="T53" fmla="*/ 10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0">
                <a:moveTo>
                  <a:pt x="56" y="106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106" y="9"/>
                  <a:pt x="113" y="30"/>
                </a:cubicBezTo>
                <a:cubicBezTo>
                  <a:pt x="120" y="51"/>
                  <a:pt x="109" y="65"/>
                  <a:pt x="105" y="65"/>
                </a:cubicBezTo>
                <a:cubicBezTo>
                  <a:pt x="95" y="67"/>
                  <a:pt x="93" y="59"/>
                  <a:pt x="93" y="59"/>
                </a:cubicBezTo>
                <a:cubicBezTo>
                  <a:pt x="93" y="28"/>
                  <a:pt x="93" y="28"/>
                  <a:pt x="93" y="28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120"/>
                  <a:pt x="79" y="120"/>
                  <a:pt x="79" y="120"/>
                </a:cubicBezTo>
                <a:lnTo>
                  <a:pt x="56" y="106"/>
                </a:lnTo>
                <a:close/>
                <a:moveTo>
                  <a:pt x="88" y="105"/>
                </a:moveTo>
                <a:cubicBezTo>
                  <a:pt x="88" y="117"/>
                  <a:pt x="88" y="117"/>
                  <a:pt x="88" y="117"/>
                </a:cubicBezTo>
                <a:cubicBezTo>
                  <a:pt x="88" y="117"/>
                  <a:pt x="139" y="100"/>
                  <a:pt x="146" y="93"/>
                </a:cubicBezTo>
                <a:cubicBezTo>
                  <a:pt x="154" y="86"/>
                  <a:pt x="128" y="69"/>
                  <a:pt x="114" y="72"/>
                </a:cubicBezTo>
                <a:cubicBezTo>
                  <a:pt x="114" y="72"/>
                  <a:pt x="102" y="72"/>
                  <a:pt x="88" y="78"/>
                </a:cubicBezTo>
                <a:cubicBezTo>
                  <a:pt x="88" y="78"/>
                  <a:pt x="88" y="90"/>
                  <a:pt x="88" y="90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05"/>
                </a:lnTo>
                <a:close/>
                <a:moveTo>
                  <a:pt x="29" y="107"/>
                </a:moveTo>
                <a:cubicBezTo>
                  <a:pt x="14" y="107"/>
                  <a:pt x="0" y="103"/>
                  <a:pt x="0" y="93"/>
                </a:cubicBezTo>
                <a:cubicBezTo>
                  <a:pt x="0" y="83"/>
                  <a:pt x="21" y="73"/>
                  <a:pt x="46" y="69"/>
                </a:cubicBezTo>
                <a:cubicBezTo>
                  <a:pt x="46" y="82"/>
                  <a:pt x="46" y="82"/>
                  <a:pt x="46" y="82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19" y="96"/>
                  <a:pt x="26" y="96"/>
                </a:cubicBezTo>
                <a:cubicBezTo>
                  <a:pt x="40" y="96"/>
                  <a:pt x="46" y="93"/>
                  <a:pt x="46" y="93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5" y="108"/>
                  <a:pt x="29" y="1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57"/>
          <p:cNvSpPr>
            <a:spLocks/>
          </p:cNvSpPr>
          <p:nvPr/>
        </p:nvSpPr>
        <p:spPr bwMode="auto">
          <a:xfrm>
            <a:off x="6767513" y="3330851"/>
            <a:ext cx="720725" cy="919163"/>
          </a:xfrm>
          <a:custGeom>
            <a:avLst/>
            <a:gdLst>
              <a:gd name="T0" fmla="*/ 66 w 110"/>
              <a:gd name="T1" fmla="*/ 105 h 141"/>
              <a:gd name="T2" fmla="*/ 110 w 110"/>
              <a:gd name="T3" fmla="*/ 48 h 141"/>
              <a:gd name="T4" fmla="*/ 58 w 110"/>
              <a:gd name="T5" fmla="*/ 0 h 141"/>
              <a:gd name="T6" fmla="*/ 0 w 110"/>
              <a:gd name="T7" fmla="*/ 52 h 141"/>
              <a:gd name="T8" fmla="*/ 16 w 110"/>
              <a:gd name="T9" fmla="*/ 84 h 141"/>
              <a:gd name="T10" fmla="*/ 21 w 110"/>
              <a:gd name="T11" fmla="*/ 82 h 141"/>
              <a:gd name="T12" fmla="*/ 22 w 110"/>
              <a:gd name="T13" fmla="*/ 75 h 141"/>
              <a:gd name="T14" fmla="*/ 21 w 110"/>
              <a:gd name="T15" fmla="*/ 71 h 141"/>
              <a:gd name="T16" fmla="*/ 16 w 110"/>
              <a:gd name="T17" fmla="*/ 54 h 141"/>
              <a:gd name="T18" fmla="*/ 56 w 110"/>
              <a:gd name="T19" fmla="*/ 14 h 141"/>
              <a:gd name="T20" fmla="*/ 90 w 110"/>
              <a:gd name="T21" fmla="*/ 46 h 141"/>
              <a:gd name="T22" fmla="*/ 64 w 110"/>
              <a:gd name="T23" fmla="*/ 91 h 141"/>
              <a:gd name="T24" fmla="*/ 51 w 110"/>
              <a:gd name="T25" fmla="*/ 75 h 141"/>
              <a:gd name="T26" fmla="*/ 59 w 110"/>
              <a:gd name="T27" fmla="*/ 45 h 141"/>
              <a:gd name="T28" fmla="*/ 47 w 110"/>
              <a:gd name="T29" fmla="*/ 32 h 141"/>
              <a:gd name="T30" fmla="*/ 32 w 110"/>
              <a:gd name="T31" fmla="*/ 54 h 141"/>
              <a:gd name="T32" fmla="*/ 34 w 110"/>
              <a:gd name="T33" fmla="*/ 67 h 141"/>
              <a:gd name="T34" fmla="*/ 24 w 110"/>
              <a:gd name="T35" fmla="*/ 113 h 141"/>
              <a:gd name="T36" fmla="*/ 22 w 110"/>
              <a:gd name="T37" fmla="*/ 132 h 141"/>
              <a:gd name="T38" fmla="*/ 32 w 110"/>
              <a:gd name="T39" fmla="*/ 136 h 141"/>
              <a:gd name="T40" fmla="*/ 40 w 110"/>
              <a:gd name="T41" fmla="*/ 118 h 141"/>
              <a:gd name="T42" fmla="*/ 46 w 110"/>
              <a:gd name="T43" fmla="*/ 95 h 141"/>
              <a:gd name="T44" fmla="*/ 66 w 110"/>
              <a:gd name="T4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41">
                <a:moveTo>
                  <a:pt x="66" y="105"/>
                </a:moveTo>
                <a:cubicBezTo>
                  <a:pt x="92" y="105"/>
                  <a:pt x="110" y="81"/>
                  <a:pt x="110" y="48"/>
                </a:cubicBezTo>
                <a:cubicBezTo>
                  <a:pt x="110" y="23"/>
                  <a:pt x="90" y="0"/>
                  <a:pt x="58" y="0"/>
                </a:cubicBezTo>
                <a:cubicBezTo>
                  <a:pt x="19" y="0"/>
                  <a:pt x="0" y="28"/>
                  <a:pt x="0" y="52"/>
                </a:cubicBezTo>
                <a:cubicBezTo>
                  <a:pt x="0" y="67"/>
                  <a:pt x="5" y="79"/>
                  <a:pt x="16" y="84"/>
                </a:cubicBezTo>
                <a:cubicBezTo>
                  <a:pt x="18" y="85"/>
                  <a:pt x="20" y="84"/>
                  <a:pt x="21" y="82"/>
                </a:cubicBezTo>
                <a:cubicBezTo>
                  <a:pt x="21" y="81"/>
                  <a:pt x="22" y="77"/>
                  <a:pt x="22" y="75"/>
                </a:cubicBezTo>
                <a:cubicBezTo>
                  <a:pt x="23" y="73"/>
                  <a:pt x="23" y="73"/>
                  <a:pt x="21" y="71"/>
                </a:cubicBezTo>
                <a:cubicBezTo>
                  <a:pt x="18" y="67"/>
                  <a:pt x="16" y="62"/>
                  <a:pt x="16" y="54"/>
                </a:cubicBezTo>
                <a:cubicBezTo>
                  <a:pt x="16" y="33"/>
                  <a:pt x="31" y="14"/>
                  <a:pt x="56" y="14"/>
                </a:cubicBezTo>
                <a:cubicBezTo>
                  <a:pt x="78" y="14"/>
                  <a:pt x="90" y="28"/>
                  <a:pt x="90" y="46"/>
                </a:cubicBezTo>
                <a:cubicBezTo>
                  <a:pt x="90" y="70"/>
                  <a:pt x="80" y="91"/>
                  <a:pt x="64" y="91"/>
                </a:cubicBezTo>
                <a:cubicBezTo>
                  <a:pt x="56" y="91"/>
                  <a:pt x="49" y="84"/>
                  <a:pt x="51" y="75"/>
                </a:cubicBezTo>
                <a:cubicBezTo>
                  <a:pt x="54" y="64"/>
                  <a:pt x="59" y="53"/>
                  <a:pt x="59" y="45"/>
                </a:cubicBezTo>
                <a:cubicBezTo>
                  <a:pt x="59" y="38"/>
                  <a:pt x="55" y="32"/>
                  <a:pt x="47" y="32"/>
                </a:cubicBezTo>
                <a:cubicBezTo>
                  <a:pt x="39" y="32"/>
                  <a:pt x="32" y="42"/>
                  <a:pt x="32" y="54"/>
                </a:cubicBezTo>
                <a:cubicBezTo>
                  <a:pt x="32" y="62"/>
                  <a:pt x="34" y="67"/>
                  <a:pt x="34" y="67"/>
                </a:cubicBezTo>
                <a:cubicBezTo>
                  <a:pt x="34" y="67"/>
                  <a:pt x="25" y="106"/>
                  <a:pt x="24" y="113"/>
                </a:cubicBezTo>
                <a:cubicBezTo>
                  <a:pt x="22" y="119"/>
                  <a:pt x="22" y="126"/>
                  <a:pt x="22" y="132"/>
                </a:cubicBezTo>
                <a:cubicBezTo>
                  <a:pt x="23" y="137"/>
                  <a:pt x="28" y="141"/>
                  <a:pt x="32" y="136"/>
                </a:cubicBezTo>
                <a:cubicBezTo>
                  <a:pt x="35" y="131"/>
                  <a:pt x="38" y="124"/>
                  <a:pt x="40" y="118"/>
                </a:cubicBezTo>
                <a:cubicBezTo>
                  <a:pt x="41" y="114"/>
                  <a:pt x="46" y="95"/>
                  <a:pt x="46" y="95"/>
                </a:cubicBezTo>
                <a:cubicBezTo>
                  <a:pt x="49" y="100"/>
                  <a:pt x="57" y="105"/>
                  <a:pt x="66" y="10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866467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1</a:t>
            </a:r>
            <a:endParaRPr lang="zh-CN" altLang="en-US" sz="4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8326702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2</a:t>
            </a:r>
            <a:endParaRPr lang="zh-CN" altLang="en-US" sz="4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9786938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3</a:t>
            </a:r>
            <a:endParaRPr lang="zh-CN" altLang="en-US" sz="4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6866467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4</a:t>
            </a:r>
            <a:endParaRPr lang="zh-CN" altLang="en-US" sz="44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8326702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5</a:t>
            </a:r>
            <a:endParaRPr lang="zh-CN" altLang="en-US" sz="4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9786938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6</a:t>
            </a:r>
            <a:endParaRPr lang="zh-CN" altLang="en-US" sz="4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6866467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7</a:t>
            </a:r>
            <a:endParaRPr lang="zh-CN" altLang="en-US" sz="4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8326702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8</a:t>
            </a:r>
            <a:endParaRPr lang="zh-CN" altLang="en-US" sz="4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9786938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9</a:t>
            </a:r>
            <a:endParaRPr lang="zh-CN" altLang="en-US" sz="4400" b="1" dirty="0"/>
          </a:p>
        </p:txBody>
      </p:sp>
      <p:sp>
        <p:nvSpPr>
          <p:cNvPr id="33" name="文本框 8"/>
          <p:cNvSpPr txBox="1"/>
          <p:nvPr/>
        </p:nvSpPr>
        <p:spPr>
          <a:xfrm>
            <a:off x="6382883" y="2803969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4" name="文本框 8"/>
          <p:cNvSpPr txBox="1"/>
          <p:nvPr/>
        </p:nvSpPr>
        <p:spPr>
          <a:xfrm>
            <a:off x="7835900" y="28067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5" name="文本框 8"/>
          <p:cNvSpPr txBox="1"/>
          <p:nvPr/>
        </p:nvSpPr>
        <p:spPr>
          <a:xfrm>
            <a:off x="9283700" y="28067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6" name="文本框 8"/>
          <p:cNvSpPr txBox="1"/>
          <p:nvPr/>
        </p:nvSpPr>
        <p:spPr>
          <a:xfrm>
            <a:off x="63881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7" name="文本框 8"/>
          <p:cNvSpPr txBox="1"/>
          <p:nvPr/>
        </p:nvSpPr>
        <p:spPr>
          <a:xfrm>
            <a:off x="78359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8" name="文本框 8"/>
          <p:cNvSpPr txBox="1"/>
          <p:nvPr/>
        </p:nvSpPr>
        <p:spPr>
          <a:xfrm>
            <a:off x="92837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63881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40" name="文本框 8"/>
          <p:cNvSpPr txBox="1"/>
          <p:nvPr/>
        </p:nvSpPr>
        <p:spPr>
          <a:xfrm>
            <a:off x="78359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41" name="文本框 8"/>
          <p:cNvSpPr txBox="1"/>
          <p:nvPr/>
        </p:nvSpPr>
        <p:spPr>
          <a:xfrm>
            <a:off x="92837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51399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01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选题背景和</a:t>
            </a:r>
            <a:r>
              <a:rPr lang="zh-CN" altLang="en-US" dirty="0" smtClean="0">
                <a:solidFill>
                  <a:schemeClr val="bg1"/>
                </a:solidFill>
              </a:rPr>
              <a:t>意义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157007" y="113972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95000"/>
                  </a:schemeClr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3579926" y="1765875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9" name="矩形 8"/>
          <p:cNvSpPr/>
          <p:nvPr/>
        </p:nvSpPr>
        <p:spPr>
          <a:xfrm>
            <a:off x="2657315" y="2557542"/>
            <a:ext cx="687736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</a:rPr>
              <a:t>。标题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080337" y="37645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</a:rPr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387840" y="4133855"/>
            <a:ext cx="3416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12" name="Freeform 25"/>
          <p:cNvSpPr>
            <a:spLocks noEditPoints="1"/>
          </p:cNvSpPr>
          <p:nvPr/>
        </p:nvSpPr>
        <p:spPr bwMode="auto">
          <a:xfrm>
            <a:off x="8469185" y="5163884"/>
            <a:ext cx="885825" cy="887413"/>
          </a:xfrm>
          <a:custGeom>
            <a:avLst/>
            <a:gdLst>
              <a:gd name="T0" fmla="*/ 9 w 148"/>
              <a:gd name="T1" fmla="*/ 109 h 148"/>
              <a:gd name="T2" fmla="*/ 32 w 148"/>
              <a:gd name="T3" fmla="*/ 86 h 148"/>
              <a:gd name="T4" fmla="*/ 32 w 148"/>
              <a:gd name="T5" fmla="*/ 135 h 148"/>
              <a:gd name="T6" fmla="*/ 9 w 148"/>
              <a:gd name="T7" fmla="*/ 109 h 148"/>
              <a:gd name="T8" fmla="*/ 0 w 148"/>
              <a:gd name="T9" fmla="*/ 74 h 148"/>
              <a:gd name="T10" fmla="*/ 39 w 148"/>
              <a:gd name="T11" fmla="*/ 9 h 148"/>
              <a:gd name="T12" fmla="*/ 64 w 148"/>
              <a:gd name="T13" fmla="*/ 35 h 148"/>
              <a:gd name="T14" fmla="*/ 3 w 148"/>
              <a:gd name="T15" fmla="*/ 96 h 148"/>
              <a:gd name="T16" fmla="*/ 0 w 148"/>
              <a:gd name="T17" fmla="*/ 74 h 148"/>
              <a:gd name="T18" fmla="*/ 74 w 148"/>
              <a:gd name="T19" fmla="*/ 0 h 148"/>
              <a:gd name="T20" fmla="*/ 102 w 148"/>
              <a:gd name="T21" fmla="*/ 6 h 148"/>
              <a:gd name="T22" fmla="*/ 102 w 148"/>
              <a:gd name="T23" fmla="*/ 53 h 148"/>
              <a:gd name="T24" fmla="*/ 52 w 148"/>
              <a:gd name="T25" fmla="*/ 3 h 148"/>
              <a:gd name="T26" fmla="*/ 74 w 148"/>
              <a:gd name="T27" fmla="*/ 0 h 148"/>
              <a:gd name="T28" fmla="*/ 148 w 148"/>
              <a:gd name="T29" fmla="*/ 74 h 148"/>
              <a:gd name="T30" fmla="*/ 142 w 148"/>
              <a:gd name="T31" fmla="*/ 102 h 148"/>
              <a:gd name="T32" fmla="*/ 116 w 148"/>
              <a:gd name="T33" fmla="*/ 102 h 148"/>
              <a:gd name="T34" fmla="*/ 116 w 148"/>
              <a:gd name="T35" fmla="*/ 13 h 148"/>
              <a:gd name="T36" fmla="*/ 148 w 148"/>
              <a:gd name="T37" fmla="*/ 74 h 148"/>
              <a:gd name="T38" fmla="*/ 46 w 148"/>
              <a:gd name="T39" fmla="*/ 142 h 148"/>
              <a:gd name="T40" fmla="*/ 46 w 148"/>
              <a:gd name="T41" fmla="*/ 116 h 148"/>
              <a:gd name="T42" fmla="*/ 135 w 148"/>
              <a:gd name="T43" fmla="*/ 116 h 148"/>
              <a:gd name="T44" fmla="*/ 74 w 148"/>
              <a:gd name="T45" fmla="*/ 148 h 148"/>
              <a:gd name="T46" fmla="*/ 46 w 148"/>
              <a:gd name="T47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8">
                <a:moveTo>
                  <a:pt x="9" y="109"/>
                </a:moveTo>
                <a:cubicBezTo>
                  <a:pt x="32" y="86"/>
                  <a:pt x="32" y="86"/>
                  <a:pt x="32" y="8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23" y="128"/>
                  <a:pt x="15" y="120"/>
                  <a:pt x="9" y="109"/>
                </a:cubicBezTo>
                <a:close/>
                <a:moveTo>
                  <a:pt x="0" y="74"/>
                </a:moveTo>
                <a:cubicBezTo>
                  <a:pt x="0" y="46"/>
                  <a:pt x="16" y="22"/>
                  <a:pt x="39" y="9"/>
                </a:cubicBezTo>
                <a:cubicBezTo>
                  <a:pt x="64" y="35"/>
                  <a:pt x="64" y="35"/>
                  <a:pt x="64" y="35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89"/>
                  <a:pt x="0" y="82"/>
                  <a:pt x="0" y="74"/>
                </a:cubicBezTo>
                <a:close/>
                <a:moveTo>
                  <a:pt x="74" y="0"/>
                </a:moveTo>
                <a:cubicBezTo>
                  <a:pt x="84" y="0"/>
                  <a:pt x="93" y="2"/>
                  <a:pt x="102" y="6"/>
                </a:cubicBezTo>
                <a:cubicBezTo>
                  <a:pt x="102" y="53"/>
                  <a:pt x="102" y="53"/>
                  <a:pt x="102" y="53"/>
                </a:cubicBezTo>
                <a:cubicBezTo>
                  <a:pt x="52" y="3"/>
                  <a:pt x="52" y="3"/>
                  <a:pt x="52" y="3"/>
                </a:cubicBezTo>
                <a:cubicBezTo>
                  <a:pt x="59" y="1"/>
                  <a:pt x="66" y="0"/>
                  <a:pt x="74" y="0"/>
                </a:cubicBezTo>
                <a:close/>
                <a:moveTo>
                  <a:pt x="148" y="74"/>
                </a:moveTo>
                <a:cubicBezTo>
                  <a:pt x="148" y="84"/>
                  <a:pt x="146" y="93"/>
                  <a:pt x="142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35" y="26"/>
                  <a:pt x="148" y="49"/>
                  <a:pt x="148" y="74"/>
                </a:cubicBezTo>
                <a:close/>
                <a:moveTo>
                  <a:pt x="46" y="142"/>
                </a:moveTo>
                <a:cubicBezTo>
                  <a:pt x="46" y="116"/>
                  <a:pt x="46" y="116"/>
                  <a:pt x="46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22" y="135"/>
                  <a:pt x="99" y="148"/>
                  <a:pt x="74" y="148"/>
                </a:cubicBezTo>
                <a:cubicBezTo>
                  <a:pt x="64" y="148"/>
                  <a:pt x="55" y="146"/>
                  <a:pt x="46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3"/>
          <p:cNvSpPr>
            <a:spLocks noEditPoints="1"/>
          </p:cNvSpPr>
          <p:nvPr/>
        </p:nvSpPr>
        <p:spPr bwMode="auto">
          <a:xfrm>
            <a:off x="5522118" y="5132134"/>
            <a:ext cx="1147763" cy="900113"/>
          </a:xfrm>
          <a:custGeom>
            <a:avLst/>
            <a:gdLst>
              <a:gd name="T0" fmla="*/ 56 w 154"/>
              <a:gd name="T1" fmla="*/ 106 h 120"/>
              <a:gd name="T2" fmla="*/ 56 w 154"/>
              <a:gd name="T3" fmla="*/ 0 h 120"/>
              <a:gd name="T4" fmla="*/ 113 w 154"/>
              <a:gd name="T5" fmla="*/ 30 h 120"/>
              <a:gd name="T6" fmla="*/ 105 w 154"/>
              <a:gd name="T7" fmla="*/ 65 h 120"/>
              <a:gd name="T8" fmla="*/ 93 w 154"/>
              <a:gd name="T9" fmla="*/ 59 h 120"/>
              <a:gd name="T10" fmla="*/ 93 w 154"/>
              <a:gd name="T11" fmla="*/ 28 h 120"/>
              <a:gd name="T12" fmla="*/ 79 w 154"/>
              <a:gd name="T13" fmla="*/ 24 h 120"/>
              <a:gd name="T14" fmla="*/ 79 w 154"/>
              <a:gd name="T15" fmla="*/ 120 h 120"/>
              <a:gd name="T16" fmla="*/ 56 w 154"/>
              <a:gd name="T17" fmla="*/ 106 h 120"/>
              <a:gd name="T18" fmla="*/ 88 w 154"/>
              <a:gd name="T19" fmla="*/ 105 h 120"/>
              <a:gd name="T20" fmla="*/ 88 w 154"/>
              <a:gd name="T21" fmla="*/ 117 h 120"/>
              <a:gd name="T22" fmla="*/ 146 w 154"/>
              <a:gd name="T23" fmla="*/ 93 h 120"/>
              <a:gd name="T24" fmla="*/ 114 w 154"/>
              <a:gd name="T25" fmla="*/ 72 h 120"/>
              <a:gd name="T26" fmla="*/ 88 w 154"/>
              <a:gd name="T27" fmla="*/ 78 h 120"/>
              <a:gd name="T28" fmla="*/ 88 w 154"/>
              <a:gd name="T29" fmla="*/ 90 h 120"/>
              <a:gd name="T30" fmla="*/ 120 w 154"/>
              <a:gd name="T31" fmla="*/ 82 h 120"/>
              <a:gd name="T32" fmla="*/ 132 w 154"/>
              <a:gd name="T33" fmla="*/ 88 h 120"/>
              <a:gd name="T34" fmla="*/ 88 w 154"/>
              <a:gd name="T35" fmla="*/ 105 h 120"/>
              <a:gd name="T36" fmla="*/ 29 w 154"/>
              <a:gd name="T37" fmla="*/ 107 h 120"/>
              <a:gd name="T38" fmla="*/ 0 w 154"/>
              <a:gd name="T39" fmla="*/ 93 h 120"/>
              <a:gd name="T40" fmla="*/ 46 w 154"/>
              <a:gd name="T41" fmla="*/ 69 h 120"/>
              <a:gd name="T42" fmla="*/ 46 w 154"/>
              <a:gd name="T43" fmla="*/ 82 h 120"/>
              <a:gd name="T44" fmla="*/ 24 w 154"/>
              <a:gd name="T45" fmla="*/ 89 h 120"/>
              <a:gd name="T46" fmla="*/ 26 w 154"/>
              <a:gd name="T47" fmla="*/ 96 h 120"/>
              <a:gd name="T48" fmla="*/ 46 w 154"/>
              <a:gd name="T49" fmla="*/ 93 h 120"/>
              <a:gd name="T50" fmla="*/ 46 w 154"/>
              <a:gd name="T51" fmla="*/ 105 h 120"/>
              <a:gd name="T52" fmla="*/ 29 w 154"/>
              <a:gd name="T53" fmla="*/ 10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0">
                <a:moveTo>
                  <a:pt x="56" y="106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106" y="9"/>
                  <a:pt x="113" y="30"/>
                </a:cubicBezTo>
                <a:cubicBezTo>
                  <a:pt x="120" y="51"/>
                  <a:pt x="109" y="65"/>
                  <a:pt x="105" y="65"/>
                </a:cubicBezTo>
                <a:cubicBezTo>
                  <a:pt x="95" y="67"/>
                  <a:pt x="93" y="59"/>
                  <a:pt x="93" y="59"/>
                </a:cubicBezTo>
                <a:cubicBezTo>
                  <a:pt x="93" y="28"/>
                  <a:pt x="93" y="28"/>
                  <a:pt x="93" y="28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120"/>
                  <a:pt x="79" y="120"/>
                  <a:pt x="79" y="120"/>
                </a:cubicBezTo>
                <a:lnTo>
                  <a:pt x="56" y="106"/>
                </a:lnTo>
                <a:close/>
                <a:moveTo>
                  <a:pt x="88" y="105"/>
                </a:moveTo>
                <a:cubicBezTo>
                  <a:pt x="88" y="117"/>
                  <a:pt x="88" y="117"/>
                  <a:pt x="88" y="117"/>
                </a:cubicBezTo>
                <a:cubicBezTo>
                  <a:pt x="88" y="117"/>
                  <a:pt x="139" y="100"/>
                  <a:pt x="146" y="93"/>
                </a:cubicBezTo>
                <a:cubicBezTo>
                  <a:pt x="154" y="86"/>
                  <a:pt x="128" y="69"/>
                  <a:pt x="114" y="72"/>
                </a:cubicBezTo>
                <a:cubicBezTo>
                  <a:pt x="114" y="72"/>
                  <a:pt x="102" y="72"/>
                  <a:pt x="88" y="78"/>
                </a:cubicBezTo>
                <a:cubicBezTo>
                  <a:pt x="88" y="78"/>
                  <a:pt x="88" y="90"/>
                  <a:pt x="88" y="90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05"/>
                </a:lnTo>
                <a:close/>
                <a:moveTo>
                  <a:pt x="29" y="107"/>
                </a:moveTo>
                <a:cubicBezTo>
                  <a:pt x="14" y="107"/>
                  <a:pt x="0" y="103"/>
                  <a:pt x="0" y="93"/>
                </a:cubicBezTo>
                <a:cubicBezTo>
                  <a:pt x="0" y="83"/>
                  <a:pt x="21" y="73"/>
                  <a:pt x="46" y="69"/>
                </a:cubicBezTo>
                <a:cubicBezTo>
                  <a:pt x="46" y="82"/>
                  <a:pt x="46" y="82"/>
                  <a:pt x="46" y="82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19" y="96"/>
                  <a:pt x="26" y="96"/>
                </a:cubicBezTo>
                <a:cubicBezTo>
                  <a:pt x="40" y="96"/>
                  <a:pt x="46" y="93"/>
                  <a:pt x="46" y="93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5" y="108"/>
                  <a:pt x="29" y="1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57"/>
          <p:cNvSpPr>
            <a:spLocks/>
          </p:cNvSpPr>
          <p:nvPr/>
        </p:nvSpPr>
        <p:spPr bwMode="auto">
          <a:xfrm>
            <a:off x="2859201" y="5132134"/>
            <a:ext cx="720725" cy="919163"/>
          </a:xfrm>
          <a:custGeom>
            <a:avLst/>
            <a:gdLst>
              <a:gd name="T0" fmla="*/ 66 w 110"/>
              <a:gd name="T1" fmla="*/ 105 h 141"/>
              <a:gd name="T2" fmla="*/ 110 w 110"/>
              <a:gd name="T3" fmla="*/ 48 h 141"/>
              <a:gd name="T4" fmla="*/ 58 w 110"/>
              <a:gd name="T5" fmla="*/ 0 h 141"/>
              <a:gd name="T6" fmla="*/ 0 w 110"/>
              <a:gd name="T7" fmla="*/ 52 h 141"/>
              <a:gd name="T8" fmla="*/ 16 w 110"/>
              <a:gd name="T9" fmla="*/ 84 h 141"/>
              <a:gd name="T10" fmla="*/ 21 w 110"/>
              <a:gd name="T11" fmla="*/ 82 h 141"/>
              <a:gd name="T12" fmla="*/ 22 w 110"/>
              <a:gd name="T13" fmla="*/ 75 h 141"/>
              <a:gd name="T14" fmla="*/ 21 w 110"/>
              <a:gd name="T15" fmla="*/ 71 h 141"/>
              <a:gd name="T16" fmla="*/ 16 w 110"/>
              <a:gd name="T17" fmla="*/ 54 h 141"/>
              <a:gd name="T18" fmla="*/ 56 w 110"/>
              <a:gd name="T19" fmla="*/ 14 h 141"/>
              <a:gd name="T20" fmla="*/ 90 w 110"/>
              <a:gd name="T21" fmla="*/ 46 h 141"/>
              <a:gd name="T22" fmla="*/ 64 w 110"/>
              <a:gd name="T23" fmla="*/ 91 h 141"/>
              <a:gd name="T24" fmla="*/ 51 w 110"/>
              <a:gd name="T25" fmla="*/ 75 h 141"/>
              <a:gd name="T26" fmla="*/ 59 w 110"/>
              <a:gd name="T27" fmla="*/ 45 h 141"/>
              <a:gd name="T28" fmla="*/ 47 w 110"/>
              <a:gd name="T29" fmla="*/ 32 h 141"/>
              <a:gd name="T30" fmla="*/ 32 w 110"/>
              <a:gd name="T31" fmla="*/ 54 h 141"/>
              <a:gd name="T32" fmla="*/ 34 w 110"/>
              <a:gd name="T33" fmla="*/ 67 h 141"/>
              <a:gd name="T34" fmla="*/ 24 w 110"/>
              <a:gd name="T35" fmla="*/ 113 h 141"/>
              <a:gd name="T36" fmla="*/ 22 w 110"/>
              <a:gd name="T37" fmla="*/ 132 h 141"/>
              <a:gd name="T38" fmla="*/ 32 w 110"/>
              <a:gd name="T39" fmla="*/ 136 h 141"/>
              <a:gd name="T40" fmla="*/ 40 w 110"/>
              <a:gd name="T41" fmla="*/ 118 h 141"/>
              <a:gd name="T42" fmla="*/ 46 w 110"/>
              <a:gd name="T43" fmla="*/ 95 h 141"/>
              <a:gd name="T44" fmla="*/ 66 w 110"/>
              <a:gd name="T4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41">
                <a:moveTo>
                  <a:pt x="66" y="105"/>
                </a:moveTo>
                <a:cubicBezTo>
                  <a:pt x="92" y="105"/>
                  <a:pt x="110" y="81"/>
                  <a:pt x="110" y="48"/>
                </a:cubicBezTo>
                <a:cubicBezTo>
                  <a:pt x="110" y="23"/>
                  <a:pt x="90" y="0"/>
                  <a:pt x="58" y="0"/>
                </a:cubicBezTo>
                <a:cubicBezTo>
                  <a:pt x="19" y="0"/>
                  <a:pt x="0" y="28"/>
                  <a:pt x="0" y="52"/>
                </a:cubicBezTo>
                <a:cubicBezTo>
                  <a:pt x="0" y="67"/>
                  <a:pt x="5" y="79"/>
                  <a:pt x="16" y="84"/>
                </a:cubicBezTo>
                <a:cubicBezTo>
                  <a:pt x="18" y="85"/>
                  <a:pt x="20" y="84"/>
                  <a:pt x="21" y="82"/>
                </a:cubicBezTo>
                <a:cubicBezTo>
                  <a:pt x="21" y="81"/>
                  <a:pt x="22" y="77"/>
                  <a:pt x="22" y="75"/>
                </a:cubicBezTo>
                <a:cubicBezTo>
                  <a:pt x="23" y="73"/>
                  <a:pt x="23" y="73"/>
                  <a:pt x="21" y="71"/>
                </a:cubicBezTo>
                <a:cubicBezTo>
                  <a:pt x="18" y="67"/>
                  <a:pt x="16" y="62"/>
                  <a:pt x="16" y="54"/>
                </a:cubicBezTo>
                <a:cubicBezTo>
                  <a:pt x="16" y="33"/>
                  <a:pt x="31" y="14"/>
                  <a:pt x="56" y="14"/>
                </a:cubicBezTo>
                <a:cubicBezTo>
                  <a:pt x="78" y="14"/>
                  <a:pt x="90" y="28"/>
                  <a:pt x="90" y="46"/>
                </a:cubicBezTo>
                <a:cubicBezTo>
                  <a:pt x="90" y="70"/>
                  <a:pt x="80" y="91"/>
                  <a:pt x="64" y="91"/>
                </a:cubicBezTo>
                <a:cubicBezTo>
                  <a:pt x="56" y="91"/>
                  <a:pt x="49" y="84"/>
                  <a:pt x="51" y="75"/>
                </a:cubicBezTo>
                <a:cubicBezTo>
                  <a:pt x="54" y="64"/>
                  <a:pt x="59" y="53"/>
                  <a:pt x="59" y="45"/>
                </a:cubicBezTo>
                <a:cubicBezTo>
                  <a:pt x="59" y="38"/>
                  <a:pt x="55" y="32"/>
                  <a:pt x="47" y="32"/>
                </a:cubicBezTo>
                <a:cubicBezTo>
                  <a:pt x="39" y="32"/>
                  <a:pt x="32" y="42"/>
                  <a:pt x="32" y="54"/>
                </a:cubicBezTo>
                <a:cubicBezTo>
                  <a:pt x="32" y="62"/>
                  <a:pt x="34" y="67"/>
                  <a:pt x="34" y="67"/>
                </a:cubicBezTo>
                <a:cubicBezTo>
                  <a:pt x="34" y="67"/>
                  <a:pt x="25" y="106"/>
                  <a:pt x="24" y="113"/>
                </a:cubicBezTo>
                <a:cubicBezTo>
                  <a:pt x="22" y="119"/>
                  <a:pt x="22" y="126"/>
                  <a:pt x="22" y="132"/>
                </a:cubicBezTo>
                <a:cubicBezTo>
                  <a:pt x="23" y="137"/>
                  <a:pt x="28" y="141"/>
                  <a:pt x="32" y="136"/>
                </a:cubicBezTo>
                <a:cubicBezTo>
                  <a:pt x="35" y="131"/>
                  <a:pt x="38" y="124"/>
                  <a:pt x="40" y="118"/>
                </a:cubicBezTo>
                <a:cubicBezTo>
                  <a:pt x="41" y="114"/>
                  <a:pt x="46" y="95"/>
                  <a:pt x="46" y="95"/>
                </a:cubicBezTo>
                <a:cubicBezTo>
                  <a:pt x="49" y="100"/>
                  <a:pt x="57" y="105"/>
                  <a:pt x="66" y="10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73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第二部分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50734" y="4360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399629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88529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615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3750734" y="13673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</p:spTree>
    <p:extLst>
      <p:ext uri="{BB962C8B-B14F-4D97-AF65-F5344CB8AC3E}">
        <p14:creationId xmlns:p14="http://schemas.microsoft.com/office/powerpoint/2010/main" val="316754856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2865" r="885"/>
          <a:stretch/>
        </p:blipFill>
        <p:spPr>
          <a:xfrm>
            <a:off x="9094995" y="1181100"/>
            <a:ext cx="2470106" cy="2470106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2663" r="1087"/>
          <a:stretch/>
        </p:blipFill>
        <p:spPr>
          <a:xfrm>
            <a:off x="2052084" y="1274233"/>
            <a:ext cx="2470106" cy="2470106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1875" r="21875"/>
          <a:stretch/>
        </p:blipFill>
        <p:spPr>
          <a:xfrm>
            <a:off x="5500358" y="1274233"/>
            <a:ext cx="2470106" cy="2470106"/>
          </a:xfrm>
          <a:prstGeom prst="ellipse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93790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420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411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5121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63395" y="4736097"/>
            <a:ext cx="18836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462495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780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1591843" y="1181100"/>
            <a:ext cx="4111044" cy="4111044"/>
          </a:xfrm>
          <a:prstGeom prst="rect">
            <a:avLst/>
          </a:prstGeom>
          <a:blipFill>
            <a:blip r:embed="rId2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矩形 47"/>
          <p:cNvSpPr/>
          <p:nvPr/>
        </p:nvSpPr>
        <p:spPr>
          <a:xfrm>
            <a:off x="5789351" y="1181100"/>
            <a:ext cx="2499515" cy="2499515"/>
          </a:xfrm>
          <a:prstGeom prst="rect">
            <a:avLst/>
          </a:prstGeom>
          <a:blipFill>
            <a:blip r:embed="rId3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矩形 50"/>
          <p:cNvSpPr/>
          <p:nvPr/>
        </p:nvSpPr>
        <p:spPr>
          <a:xfrm>
            <a:off x="6763669" y="3766947"/>
            <a:ext cx="1525197" cy="1525197"/>
          </a:xfrm>
          <a:prstGeom prst="rect">
            <a:avLst/>
          </a:prstGeom>
          <a:blipFill>
            <a:blip r:embed="rId4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5" name="矩形 54"/>
          <p:cNvSpPr/>
          <p:nvPr/>
        </p:nvSpPr>
        <p:spPr>
          <a:xfrm>
            <a:off x="5789351" y="4404158"/>
            <a:ext cx="887985" cy="887985"/>
          </a:xfrm>
          <a:prstGeom prst="rect">
            <a:avLst/>
          </a:prstGeom>
          <a:blipFill>
            <a:blip r:embed="rId5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0" name="矩形 59"/>
          <p:cNvSpPr/>
          <p:nvPr/>
        </p:nvSpPr>
        <p:spPr>
          <a:xfrm>
            <a:off x="5789351" y="3766947"/>
            <a:ext cx="887985" cy="546769"/>
          </a:xfrm>
          <a:prstGeom prst="rect">
            <a:avLst/>
          </a:prstGeom>
          <a:blipFill>
            <a:blip r:embed="rId6">
              <a:grayscl/>
            </a:blip>
            <a:srcRect/>
            <a:stretch>
              <a:fillRect l="-5000" r="-5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6" name="矩形 85"/>
          <p:cNvSpPr/>
          <p:nvPr/>
        </p:nvSpPr>
        <p:spPr>
          <a:xfrm>
            <a:off x="8288866" y="351645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768309" y="402796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3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/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2129</Words>
  <Application>Microsoft Office PowerPoint</Application>
  <PresentationFormat>宽屏</PresentationFormat>
  <Paragraphs>226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等线</vt:lpstr>
      <vt:lpstr>微软雅黑</vt:lpstr>
      <vt:lpstr>Arial</vt:lpstr>
      <vt:lpstr>Century Gothic</vt:lpstr>
      <vt:lpstr>Segoe UI Light</vt:lpstr>
      <vt:lpstr>Wingdings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59</cp:revision>
  <dcterms:created xsi:type="dcterms:W3CDTF">2015-08-18T02:51:41Z</dcterms:created>
  <dcterms:modified xsi:type="dcterms:W3CDTF">2016-07-25T03:52:17Z</dcterms:modified>
  <cp:category>12sc.taobao.com</cp:category>
  <cp:contentStatus>12sc.taobao.com</cp:contentStatus>
</cp:coreProperties>
</file>